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8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9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0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11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sldIdLst>
    <p:sldId id="319" r:id="rId3"/>
    <p:sldId id="321" r:id="rId4"/>
    <p:sldId id="292" r:id="rId5"/>
    <p:sldId id="310" r:id="rId6"/>
    <p:sldId id="308" r:id="rId7"/>
    <p:sldId id="294" r:id="rId8"/>
    <p:sldId id="315" r:id="rId9"/>
    <p:sldId id="316" r:id="rId10"/>
    <p:sldId id="311" r:id="rId11"/>
    <p:sldId id="259" r:id="rId12"/>
    <p:sldId id="271" r:id="rId13"/>
    <p:sldId id="317" r:id="rId14"/>
    <p:sldId id="318" r:id="rId15"/>
    <p:sldId id="274" r:id="rId16"/>
    <p:sldId id="277" r:id="rId17"/>
    <p:sldId id="312" r:id="rId18"/>
    <p:sldId id="293" r:id="rId19"/>
    <p:sldId id="278" r:id="rId20"/>
    <p:sldId id="302" r:id="rId21"/>
    <p:sldId id="256" r:id="rId22"/>
    <p:sldId id="260" r:id="rId23"/>
    <p:sldId id="282" r:id="rId24"/>
    <p:sldId id="313" r:id="rId25"/>
    <p:sldId id="264" r:id="rId26"/>
    <p:sldId id="280" r:id="rId27"/>
    <p:sldId id="261" r:id="rId28"/>
    <p:sldId id="300" r:id="rId29"/>
    <p:sldId id="263" r:id="rId30"/>
    <p:sldId id="314" r:id="rId31"/>
    <p:sldId id="279" r:id="rId32"/>
    <p:sldId id="267" r:id="rId33"/>
    <p:sldId id="270" r:id="rId34"/>
    <p:sldId id="273" r:id="rId35"/>
    <p:sldId id="303" r:id="rId36"/>
    <p:sldId id="301" r:id="rId37"/>
    <p:sldId id="309" r:id="rId38"/>
    <p:sldId id="320" r:id="rId39"/>
    <p:sldId id="322" r:id="rId40"/>
    <p:sldId id="323" r:id="rId41"/>
  </p:sldIdLst>
  <p:sldSz cx="9144000" cy="5143500" type="screen16x9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292929"/>
    <a:srgbClr val="414040"/>
    <a:srgbClr val="FFFFFF"/>
    <a:srgbClr val="9BBB59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12" autoAdjust="0"/>
  </p:normalViewPr>
  <p:slideViewPr>
    <p:cSldViewPr>
      <p:cViewPr varScale="1">
        <p:scale>
          <a:sx n="108" d="100"/>
          <a:sy n="108" d="100"/>
        </p:scale>
        <p:origin x="706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C0F02-CCE9-469F-BBE3-E3AB72A66790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B3FF9-4F8D-483A-B38E-9F0E02F97F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247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637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003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062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544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727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576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78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602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940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736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378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746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946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219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533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2392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1510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4997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8190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7814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3474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81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6972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8038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4138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9071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253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0606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136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9625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131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825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43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77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794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203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3FF9-4F8D-483A-B38E-9F0E02F97F7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922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CD33-EACA-4902-B88F-44DB2FE7E335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1F58-5F54-48AF-9089-08FFC3FC93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144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CD33-EACA-4902-B88F-44DB2FE7E335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1F58-5F54-48AF-9089-08FFC3FC93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34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CD33-EACA-4902-B88F-44DB2FE7E335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1F58-5F54-48AF-9089-08FFC3FC93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475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981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170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84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20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881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54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374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36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CD33-EACA-4902-B88F-44DB2FE7E335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1F58-5F54-48AF-9089-08FFC3FC93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915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49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74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071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CD33-EACA-4902-B88F-44DB2FE7E335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1F58-5F54-48AF-9089-08FFC3FC93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440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CD33-EACA-4902-B88F-44DB2FE7E335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1F58-5F54-48AF-9089-08FFC3FC93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526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CD33-EACA-4902-B88F-44DB2FE7E335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1F58-5F54-48AF-9089-08FFC3FC93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693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CD33-EACA-4902-B88F-44DB2FE7E335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1F58-5F54-48AF-9089-08FFC3FC93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339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CD33-EACA-4902-B88F-44DB2FE7E335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1F58-5F54-48AF-9089-08FFC3FC93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348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CD33-EACA-4902-B88F-44DB2FE7E335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1F58-5F54-48AF-9089-08FFC3FC93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885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CD33-EACA-4902-B88F-44DB2FE7E335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1F58-5F54-48AF-9089-08FFC3FC93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929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FCD33-EACA-4902-B88F-44DB2FE7E335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81F58-5F54-48AF-9089-08FFC3FC93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25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0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840820" y="3004959"/>
            <a:ext cx="37112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spc="300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新年工作计划</a:t>
            </a:r>
            <a:r>
              <a:rPr lang="zh-CN" altLang="en-US" sz="2200" spc="300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暨工作总结</a:t>
            </a:r>
            <a:endParaRPr lang="zh-CN" altLang="en-US" sz="2200" spc="300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7"/>
          <p:cNvSpPr>
            <a:spLocks noChangeArrowheads="1"/>
          </p:cNvSpPr>
          <p:nvPr/>
        </p:nvSpPr>
        <p:spPr bwMode="auto">
          <a:xfrm>
            <a:off x="5210404" y="3930030"/>
            <a:ext cx="297210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年终总结  新年计划  述职报告  工作汇报</a:t>
            </a:r>
            <a:endParaRPr lang="zh-CN" altLang="en-US" sz="1000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716456" y="3506661"/>
            <a:ext cx="3960000" cy="1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7"/>
          <p:cNvSpPr>
            <a:spLocks noChangeArrowheads="1"/>
          </p:cNvSpPr>
          <p:nvPr/>
        </p:nvSpPr>
        <p:spPr bwMode="auto">
          <a:xfrm>
            <a:off x="4743484" y="3545309"/>
            <a:ext cx="390594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300" spc="300" dirty="0" smtClean="0">
                <a:solidFill>
                  <a:schemeClr val="accent2"/>
                </a:solidFill>
                <a:latin typeface="方正中等线简体" pitchFamily="65" charset="-122"/>
                <a:ea typeface="方正中等线简体" pitchFamily="65" charset="-122"/>
                <a:sym typeface="微软雅黑" pitchFamily="34" charset="-122"/>
              </a:rPr>
              <a:t>BUSINESS REPORT</a:t>
            </a:r>
            <a:endParaRPr lang="zh-CN" altLang="en-US" sz="2300" spc="300" dirty="0">
              <a:solidFill>
                <a:schemeClr val="accent2"/>
              </a:solidFill>
              <a:latin typeface="方正中等线简体" pitchFamily="65" charset="-122"/>
              <a:ea typeface="方正中等线简体" pitchFamily="65" charset="-122"/>
              <a:sym typeface="微软雅黑" pitchFamily="34" charset="-122"/>
            </a:endParaRPr>
          </a:p>
        </p:txBody>
      </p:sp>
      <p:pic>
        <p:nvPicPr>
          <p:cNvPr id="2" name="商务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78864" y="-1244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1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719">
        <p14:vortex dir="r"/>
      </p:transition>
    </mc:Choice>
    <mc:Fallback xmlns="">
      <p:transition spd="slow" advTm="57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5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  <p:bldP spid="18" grpId="0" animBg="1"/>
      <p:bldP spid="19" grpId="0"/>
    </p:bld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4" name="飞哥PPT眉头"/>
          <p:cNvSpPr txBox="1"/>
          <p:nvPr/>
        </p:nvSpPr>
        <p:spPr>
          <a:xfrm>
            <a:off x="539552" y="13220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年度计划完成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直接连接符 10"/>
          <p:cNvSpPr>
            <a:spLocks noChangeShapeType="1"/>
          </p:cNvSpPr>
          <p:nvPr/>
        </p:nvSpPr>
        <p:spPr bwMode="auto">
          <a:xfrm>
            <a:off x="4572001" y="1048990"/>
            <a:ext cx="0" cy="3538984"/>
          </a:xfrm>
          <a:prstGeom prst="line">
            <a:avLst/>
          </a:prstGeom>
          <a:noFill/>
          <a:ln w="9525" cap="flat" cmpd="sng">
            <a:solidFill>
              <a:srgbClr val="4D4D4D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08" name="组合 107"/>
          <p:cNvGrpSpPr/>
          <p:nvPr/>
        </p:nvGrpSpPr>
        <p:grpSpPr>
          <a:xfrm rot="16200000">
            <a:off x="891938" y="1390142"/>
            <a:ext cx="2584468" cy="2925916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9" name="圆角矩形 108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圆角矩形 109"/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1" name="组合 110"/>
          <p:cNvGrpSpPr/>
          <p:nvPr/>
        </p:nvGrpSpPr>
        <p:grpSpPr>
          <a:xfrm rot="16200000">
            <a:off x="5667595" y="1390142"/>
            <a:ext cx="2584468" cy="2925916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12" name="圆角矩形 111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圆角矩形 112"/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6" name="TextBox 12"/>
          <p:cNvSpPr>
            <a:spLocks noChangeArrowheads="1"/>
          </p:cNvSpPr>
          <p:nvPr/>
        </p:nvSpPr>
        <p:spPr bwMode="auto">
          <a:xfrm>
            <a:off x="899592" y="2174984"/>
            <a:ext cx="27015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这里输入简单的文字概述这里输入简单文字</a:t>
            </a:r>
            <a:r>
              <a:rPr lang="zh-CN" altLang="en-US" sz="12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概述</a:t>
            </a:r>
            <a:r>
              <a:rPr lang="zh-CN" altLang="en-US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这里输入简单的文字概述这里入简单的</a:t>
            </a:r>
            <a:r>
              <a:rPr lang="zh-CN" altLang="en-US" sz="12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文字概述</a:t>
            </a:r>
            <a:r>
              <a:rPr lang="zh-CN" altLang="en-US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这里输入述简单的文字概述这里输入</a:t>
            </a:r>
            <a:r>
              <a:rPr lang="zh-CN" altLang="en-US" sz="12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简单的</a:t>
            </a:r>
            <a:r>
              <a:rPr lang="zh-CN" altLang="en-US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文字概述这里输入简单的文字概述这里输入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简单的文字概述这里输入</a:t>
            </a:r>
          </a:p>
        </p:txBody>
      </p:sp>
      <p:sp>
        <p:nvSpPr>
          <p:cNvPr id="87" name="TextBox 13"/>
          <p:cNvSpPr>
            <a:spLocks noChangeArrowheads="1"/>
          </p:cNvSpPr>
          <p:nvPr/>
        </p:nvSpPr>
        <p:spPr bwMode="auto">
          <a:xfrm>
            <a:off x="1150433" y="1841078"/>
            <a:ext cx="20881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sym typeface="方正正大黑简体" pitchFamily="2" charset="-122"/>
              </a:rPr>
              <a:t>2014</a:t>
            </a:r>
            <a:r>
              <a:rPr lang="zh-CN" altLang="en-US" sz="2000" b="1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sym typeface="方正正大黑简体" pitchFamily="2" charset="-122"/>
              </a:rPr>
              <a:t>年</a:t>
            </a:r>
            <a:r>
              <a:rPr lang="zh-CN" altLang="en-US" sz="20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sym typeface="方正正大黑简体" pitchFamily="2" charset="-122"/>
              </a:rPr>
              <a:t>工作情况</a:t>
            </a:r>
          </a:p>
        </p:txBody>
      </p:sp>
      <p:sp>
        <p:nvSpPr>
          <p:cNvPr id="114" name="TextBox 13"/>
          <p:cNvSpPr>
            <a:spLocks noChangeArrowheads="1"/>
          </p:cNvSpPr>
          <p:nvPr/>
        </p:nvSpPr>
        <p:spPr bwMode="auto">
          <a:xfrm>
            <a:off x="5915750" y="1841078"/>
            <a:ext cx="20881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sym typeface="方正正大黑简体" pitchFamily="2" charset="-122"/>
              </a:rPr>
              <a:t>2015</a:t>
            </a:r>
            <a:r>
              <a:rPr lang="zh-CN" altLang="en-US" sz="2000" b="1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sym typeface="方正正大黑简体" pitchFamily="2" charset="-122"/>
              </a:rPr>
              <a:t>年</a:t>
            </a:r>
            <a:r>
              <a:rPr lang="zh-CN" altLang="en-US" sz="20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sym typeface="方正正大黑简体" pitchFamily="2" charset="-122"/>
              </a:rPr>
              <a:t>工作情况</a:t>
            </a:r>
          </a:p>
        </p:txBody>
      </p:sp>
      <p:sp>
        <p:nvSpPr>
          <p:cNvPr id="115" name="TextBox 12"/>
          <p:cNvSpPr>
            <a:spLocks noChangeArrowheads="1"/>
          </p:cNvSpPr>
          <p:nvPr/>
        </p:nvSpPr>
        <p:spPr bwMode="auto">
          <a:xfrm>
            <a:off x="5686862" y="2174984"/>
            <a:ext cx="27015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这里输入简单的文字概述这里输入简单文字</a:t>
            </a:r>
            <a:r>
              <a:rPr lang="zh-CN" altLang="en-US" sz="12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概述</a:t>
            </a:r>
            <a:r>
              <a:rPr lang="zh-CN" altLang="en-US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这里输入简单的文字概述这里入简单的</a:t>
            </a:r>
            <a:r>
              <a:rPr lang="zh-CN" altLang="en-US" sz="12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文字概述</a:t>
            </a:r>
            <a:r>
              <a:rPr lang="zh-CN" altLang="en-US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这里输入述简单的文字概述这里输入</a:t>
            </a:r>
            <a:r>
              <a:rPr lang="zh-CN" altLang="en-US" sz="12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简单的</a:t>
            </a:r>
            <a:r>
              <a:rPr lang="zh-CN" altLang="en-US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文字概述这里输入简单的文字概述这里输入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简单的文字概述这里输入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889536" y="2157580"/>
            <a:ext cx="1363342" cy="1362051"/>
            <a:chOff x="3889536" y="2157580"/>
            <a:chExt cx="1363342" cy="1362051"/>
          </a:xfrm>
        </p:grpSpPr>
        <p:grpSp>
          <p:nvGrpSpPr>
            <p:cNvPr id="103" name="组合 33"/>
            <p:cNvGrpSpPr>
              <a:grpSpLocks/>
            </p:cNvGrpSpPr>
            <p:nvPr/>
          </p:nvGrpSpPr>
          <p:grpSpPr bwMode="auto">
            <a:xfrm>
              <a:off x="3889536" y="2157580"/>
              <a:ext cx="1363342" cy="1362051"/>
              <a:chOff x="1754168" y="3653262"/>
              <a:chExt cx="1857599" cy="1857597"/>
            </a:xfrm>
          </p:grpSpPr>
          <p:sp>
            <p:nvSpPr>
              <p:cNvPr id="104" name="椭圆 103"/>
              <p:cNvSpPr/>
              <p:nvPr/>
            </p:nvSpPr>
            <p:spPr>
              <a:xfrm>
                <a:off x="1754168" y="3653262"/>
                <a:ext cx="1857599" cy="185759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innerShdw blurRad="88900" dist="635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3000" dirty="0">
                  <a:latin typeface="+mj-lt"/>
                  <a:ea typeface="方正超粗黑简体" panose="03000509000000000000" pitchFamily="65" charset="-122"/>
                </a:endParaRPr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1911556" y="3810651"/>
                <a:ext cx="1542822" cy="1542820"/>
              </a:xfrm>
              <a:prstGeom prst="ellipse">
                <a:avLst/>
              </a:prstGeom>
              <a:solidFill>
                <a:schemeClr val="accent1"/>
              </a:solidFill>
              <a:ln w="28575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>
                <a:off x="1890879" y="3789973"/>
                <a:ext cx="1584176" cy="1584174"/>
              </a:xfrm>
              <a:prstGeom prst="ellipse">
                <a:avLst/>
              </a:prstGeom>
              <a:noFill/>
              <a:ln>
                <a:noFill/>
              </a:ln>
              <a:effectLst>
                <a:innerShdw blurRad="88900" dist="635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3000" dirty="0">
                  <a:solidFill>
                    <a:srgbClr val="0087CF"/>
                  </a:solidFill>
                  <a:latin typeface="+mj-lt"/>
                  <a:ea typeface="方正超粗黑简体" panose="03000509000000000000" pitchFamily="65" charset="-122"/>
                </a:endParaRPr>
              </a:p>
            </p:txBody>
          </p:sp>
        </p:grpSp>
        <p:sp>
          <p:nvSpPr>
            <p:cNvPr id="116" name="TextBox 28"/>
            <p:cNvSpPr>
              <a:spLocks noChangeArrowheads="1"/>
            </p:cNvSpPr>
            <p:nvPr/>
          </p:nvSpPr>
          <p:spPr bwMode="auto">
            <a:xfrm>
              <a:off x="4110182" y="2460684"/>
              <a:ext cx="922047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4500" b="1" dirty="0">
                  <a:solidFill>
                    <a:schemeClr val="bg1"/>
                  </a:solidFill>
                  <a:latin typeface="Times New Roman" pitchFamily="18" charset="0"/>
                  <a:ea typeface="方正兰亭粗黑_GBK" charset="-122"/>
                  <a:cs typeface="Times New Roman" pitchFamily="18" charset="0"/>
                  <a:sym typeface="方正兰亭粗黑_GBK" charset="-122"/>
                </a:rPr>
                <a:t>VS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11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805">
        <p14:prism dir="d" isInverted="1"/>
      </p:transition>
    </mc:Choice>
    <mc:Fallback xmlns="">
      <p:transition spd="slow" advTm="88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8" dur="500" tmFilter="0,0; .5, 1; 1, 1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4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9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9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7" dur="500" tmFilter="0,0; .5, 1; 1, 1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8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/>
      <p:bldP spid="84" grpId="0" animBg="1"/>
      <p:bldP spid="86" grpId="0" bldLvl="0" autoUpdateAnimBg="0"/>
      <p:bldP spid="87" grpId="0" bldLvl="0" autoUpdateAnimBg="0"/>
      <p:bldP spid="114" grpId="0" bldLvl="0" autoUpdateAnimBg="0"/>
      <p:bldP spid="115" grpId="0" bldLvl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4"/>
          <p:cNvCxnSpPr/>
          <p:nvPr/>
        </p:nvCxnSpPr>
        <p:spPr>
          <a:xfrm>
            <a:off x="1709728" y="3448850"/>
            <a:ext cx="0" cy="927364"/>
          </a:xfrm>
          <a:prstGeom prst="line">
            <a:avLst/>
          </a:prstGeom>
          <a:ln w="12700">
            <a:solidFill>
              <a:srgbClr val="4D4D4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5"/>
          <p:cNvCxnSpPr/>
          <p:nvPr/>
        </p:nvCxnSpPr>
        <p:spPr>
          <a:xfrm>
            <a:off x="3068175" y="3448850"/>
            <a:ext cx="0" cy="1215396"/>
          </a:xfrm>
          <a:prstGeom prst="line">
            <a:avLst/>
          </a:prstGeom>
          <a:ln w="12700">
            <a:solidFill>
              <a:srgbClr val="4D4D4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50"/>
          <p:cNvCxnSpPr/>
          <p:nvPr/>
        </p:nvCxnSpPr>
        <p:spPr>
          <a:xfrm>
            <a:off x="4426622" y="3448850"/>
            <a:ext cx="0" cy="783348"/>
          </a:xfrm>
          <a:prstGeom prst="line">
            <a:avLst/>
          </a:prstGeom>
          <a:ln w="12700">
            <a:solidFill>
              <a:srgbClr val="4D4D4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7"/>
          <p:cNvCxnSpPr/>
          <p:nvPr/>
        </p:nvCxnSpPr>
        <p:spPr>
          <a:xfrm>
            <a:off x="5785069" y="3448850"/>
            <a:ext cx="0" cy="783348"/>
          </a:xfrm>
          <a:prstGeom prst="line">
            <a:avLst/>
          </a:prstGeom>
          <a:ln w="12700">
            <a:solidFill>
              <a:srgbClr val="4D4D4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8"/>
          <p:cNvCxnSpPr/>
          <p:nvPr/>
        </p:nvCxnSpPr>
        <p:spPr>
          <a:xfrm>
            <a:off x="7143516" y="3448850"/>
            <a:ext cx="0" cy="1215396"/>
          </a:xfrm>
          <a:prstGeom prst="line">
            <a:avLst/>
          </a:prstGeom>
          <a:ln w="12700">
            <a:solidFill>
              <a:srgbClr val="4D4D4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77" descr="F:\Trabajos\Envato\Graphic River\Mica PPT\mountain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150" y="3847771"/>
            <a:ext cx="7839701" cy="103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7" name="组合 116"/>
          <p:cNvGrpSpPr/>
          <p:nvPr/>
        </p:nvGrpSpPr>
        <p:grpSpPr>
          <a:xfrm>
            <a:off x="960076" y="2681460"/>
            <a:ext cx="1523692" cy="614634"/>
            <a:chOff x="3638480" y="1770394"/>
            <a:chExt cx="1523692" cy="614634"/>
          </a:xfrm>
        </p:grpSpPr>
        <p:sp>
          <p:nvSpPr>
            <p:cNvPr id="118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项目一达标情况</a:t>
              </a:r>
              <a:endParaRPr lang="en-AU" sz="12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9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2310226" y="2681460"/>
            <a:ext cx="1523692" cy="614634"/>
            <a:chOff x="3638480" y="1770394"/>
            <a:chExt cx="1523692" cy="614634"/>
          </a:xfrm>
        </p:grpSpPr>
        <p:sp>
          <p:nvSpPr>
            <p:cNvPr id="121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项目</a:t>
              </a:r>
              <a:r>
                <a:rPr lang="zh-CN" altLang="en-US" sz="1200" b="1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二</a:t>
              </a:r>
              <a:r>
                <a:rPr lang="zh-CN" altLang="en-US" sz="12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达标</a:t>
              </a:r>
              <a:r>
                <a:rPr lang="zh-CN" altLang="en-US" sz="1200" b="1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情况</a:t>
              </a:r>
              <a:endParaRPr lang="en-AU" altLang="zh-CN" sz="12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2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3660376" y="2681460"/>
            <a:ext cx="1523692" cy="614634"/>
            <a:chOff x="3638480" y="1770394"/>
            <a:chExt cx="1523692" cy="614634"/>
          </a:xfrm>
        </p:grpSpPr>
        <p:sp>
          <p:nvSpPr>
            <p:cNvPr id="124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项目三达标</a:t>
              </a:r>
              <a:r>
                <a:rPr lang="zh-CN" altLang="en-US" sz="1200" b="1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情况</a:t>
              </a:r>
              <a:endParaRPr lang="en-AU" altLang="zh-CN" sz="12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5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5010526" y="2681460"/>
            <a:ext cx="1523692" cy="614634"/>
            <a:chOff x="3638480" y="1770394"/>
            <a:chExt cx="1523692" cy="614634"/>
          </a:xfrm>
        </p:grpSpPr>
        <p:sp>
          <p:nvSpPr>
            <p:cNvPr id="127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项目四达标</a:t>
              </a:r>
              <a:r>
                <a:rPr lang="zh-CN" altLang="en-US" sz="1200" b="1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情况</a:t>
              </a:r>
              <a:endParaRPr lang="en-AU" altLang="zh-CN" sz="12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8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6360676" y="2681460"/>
            <a:ext cx="1523692" cy="614634"/>
            <a:chOff x="3638480" y="1770394"/>
            <a:chExt cx="1523692" cy="614634"/>
          </a:xfrm>
        </p:grpSpPr>
        <p:sp>
          <p:nvSpPr>
            <p:cNvPr id="130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项目五达标</a:t>
              </a:r>
              <a:r>
                <a:rPr lang="zh-CN" altLang="en-US" sz="1200" b="1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情况</a:t>
              </a:r>
              <a:endParaRPr lang="en-AU" altLang="zh-CN" sz="12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1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33" name="组合 132"/>
          <p:cNvGrpSpPr/>
          <p:nvPr/>
        </p:nvGrpSpPr>
        <p:grpSpPr>
          <a:xfrm>
            <a:off x="1255363" y="1635646"/>
            <a:ext cx="940373" cy="940368"/>
            <a:chOff x="4641550" y="1440594"/>
            <a:chExt cx="587801" cy="587801"/>
          </a:xfrm>
        </p:grpSpPr>
        <p:grpSp>
          <p:nvGrpSpPr>
            <p:cNvPr id="134" name="组合 133"/>
            <p:cNvGrpSpPr/>
            <p:nvPr/>
          </p:nvGrpSpPr>
          <p:grpSpPr>
            <a:xfrm>
              <a:off x="4641550" y="1440594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40" name="同心圆 13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5" name="组合 134"/>
            <p:cNvGrpSpPr/>
            <p:nvPr/>
          </p:nvGrpSpPr>
          <p:grpSpPr>
            <a:xfrm>
              <a:off x="4795215" y="1597882"/>
              <a:ext cx="286520" cy="248944"/>
              <a:chOff x="2601913" y="584200"/>
              <a:chExt cx="581025" cy="504825"/>
            </a:xfrm>
            <a:solidFill>
              <a:schemeClr val="accent1"/>
            </a:solidFill>
          </p:grpSpPr>
          <p:sp>
            <p:nvSpPr>
              <p:cNvPr id="136" name="Freeform 21"/>
              <p:cNvSpPr>
                <a:spLocks/>
              </p:cNvSpPr>
              <p:nvPr/>
            </p:nvSpPr>
            <p:spPr bwMode="auto">
              <a:xfrm>
                <a:off x="2601913" y="1054100"/>
                <a:ext cx="581025" cy="34925"/>
              </a:xfrm>
              <a:custGeom>
                <a:avLst/>
                <a:gdLst>
                  <a:gd name="T0" fmla="*/ 352 w 366"/>
                  <a:gd name="T1" fmla="*/ 0 h 22"/>
                  <a:gd name="T2" fmla="*/ 14 w 366"/>
                  <a:gd name="T3" fmla="*/ 0 h 22"/>
                  <a:gd name="T4" fmla="*/ 14 w 366"/>
                  <a:gd name="T5" fmla="*/ 0 h 22"/>
                  <a:gd name="T6" fmla="*/ 8 w 366"/>
                  <a:gd name="T7" fmla="*/ 0 h 22"/>
                  <a:gd name="T8" fmla="*/ 4 w 366"/>
                  <a:gd name="T9" fmla="*/ 2 h 22"/>
                  <a:gd name="T10" fmla="*/ 0 w 366"/>
                  <a:gd name="T11" fmla="*/ 6 h 22"/>
                  <a:gd name="T12" fmla="*/ 0 w 366"/>
                  <a:gd name="T13" fmla="*/ 10 h 22"/>
                  <a:gd name="T14" fmla="*/ 0 w 366"/>
                  <a:gd name="T15" fmla="*/ 12 h 22"/>
                  <a:gd name="T16" fmla="*/ 0 w 366"/>
                  <a:gd name="T17" fmla="*/ 12 h 22"/>
                  <a:gd name="T18" fmla="*/ 0 w 366"/>
                  <a:gd name="T19" fmla="*/ 16 h 22"/>
                  <a:gd name="T20" fmla="*/ 4 w 366"/>
                  <a:gd name="T21" fmla="*/ 20 h 22"/>
                  <a:gd name="T22" fmla="*/ 8 w 366"/>
                  <a:gd name="T23" fmla="*/ 22 h 22"/>
                  <a:gd name="T24" fmla="*/ 14 w 366"/>
                  <a:gd name="T25" fmla="*/ 22 h 22"/>
                  <a:gd name="T26" fmla="*/ 352 w 366"/>
                  <a:gd name="T27" fmla="*/ 22 h 22"/>
                  <a:gd name="T28" fmla="*/ 352 w 366"/>
                  <a:gd name="T29" fmla="*/ 22 h 22"/>
                  <a:gd name="T30" fmla="*/ 358 w 366"/>
                  <a:gd name="T31" fmla="*/ 22 h 22"/>
                  <a:gd name="T32" fmla="*/ 362 w 366"/>
                  <a:gd name="T33" fmla="*/ 20 h 22"/>
                  <a:gd name="T34" fmla="*/ 366 w 366"/>
                  <a:gd name="T35" fmla="*/ 16 h 22"/>
                  <a:gd name="T36" fmla="*/ 366 w 366"/>
                  <a:gd name="T37" fmla="*/ 12 h 22"/>
                  <a:gd name="T38" fmla="*/ 366 w 366"/>
                  <a:gd name="T39" fmla="*/ 10 h 22"/>
                  <a:gd name="T40" fmla="*/ 366 w 366"/>
                  <a:gd name="T41" fmla="*/ 10 h 22"/>
                  <a:gd name="T42" fmla="*/ 366 w 366"/>
                  <a:gd name="T43" fmla="*/ 6 h 22"/>
                  <a:gd name="T44" fmla="*/ 362 w 366"/>
                  <a:gd name="T45" fmla="*/ 2 h 22"/>
                  <a:gd name="T46" fmla="*/ 358 w 366"/>
                  <a:gd name="T47" fmla="*/ 0 h 22"/>
                  <a:gd name="T48" fmla="*/ 352 w 366"/>
                  <a:gd name="T49" fmla="*/ 0 h 22"/>
                  <a:gd name="T50" fmla="*/ 352 w 366"/>
                  <a:gd name="T5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6" h="22">
                    <a:moveTo>
                      <a:pt x="352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352" y="22"/>
                    </a:lnTo>
                    <a:lnTo>
                      <a:pt x="352" y="22"/>
                    </a:lnTo>
                    <a:lnTo>
                      <a:pt x="358" y="22"/>
                    </a:lnTo>
                    <a:lnTo>
                      <a:pt x="362" y="20"/>
                    </a:lnTo>
                    <a:lnTo>
                      <a:pt x="366" y="16"/>
                    </a:lnTo>
                    <a:lnTo>
                      <a:pt x="366" y="12"/>
                    </a:lnTo>
                    <a:lnTo>
                      <a:pt x="366" y="10"/>
                    </a:lnTo>
                    <a:lnTo>
                      <a:pt x="366" y="10"/>
                    </a:lnTo>
                    <a:lnTo>
                      <a:pt x="366" y="6"/>
                    </a:lnTo>
                    <a:lnTo>
                      <a:pt x="362" y="2"/>
                    </a:lnTo>
                    <a:lnTo>
                      <a:pt x="358" y="0"/>
                    </a:lnTo>
                    <a:lnTo>
                      <a:pt x="352" y="0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>
                <a:spLocks noEditPoints="1"/>
              </p:cNvSpPr>
              <p:nvPr/>
            </p:nvSpPr>
            <p:spPr bwMode="auto">
              <a:xfrm>
                <a:off x="2687638" y="752475"/>
                <a:ext cx="409575" cy="206375"/>
              </a:xfrm>
              <a:custGeom>
                <a:avLst/>
                <a:gdLst>
                  <a:gd name="T0" fmla="*/ 118 w 258"/>
                  <a:gd name="T1" fmla="*/ 0 h 130"/>
                  <a:gd name="T2" fmla="*/ 112 w 258"/>
                  <a:gd name="T3" fmla="*/ 2 h 130"/>
                  <a:gd name="T4" fmla="*/ 104 w 258"/>
                  <a:gd name="T5" fmla="*/ 8 h 130"/>
                  <a:gd name="T6" fmla="*/ 104 w 258"/>
                  <a:gd name="T7" fmla="*/ 116 h 130"/>
                  <a:gd name="T8" fmla="*/ 104 w 258"/>
                  <a:gd name="T9" fmla="*/ 122 h 130"/>
                  <a:gd name="T10" fmla="*/ 112 w 258"/>
                  <a:gd name="T11" fmla="*/ 128 h 130"/>
                  <a:gd name="T12" fmla="*/ 140 w 258"/>
                  <a:gd name="T13" fmla="*/ 130 h 130"/>
                  <a:gd name="T14" fmla="*/ 146 w 258"/>
                  <a:gd name="T15" fmla="*/ 128 h 130"/>
                  <a:gd name="T16" fmla="*/ 154 w 258"/>
                  <a:gd name="T17" fmla="*/ 122 h 130"/>
                  <a:gd name="T18" fmla="*/ 154 w 258"/>
                  <a:gd name="T19" fmla="*/ 14 h 130"/>
                  <a:gd name="T20" fmla="*/ 154 w 258"/>
                  <a:gd name="T21" fmla="*/ 8 h 130"/>
                  <a:gd name="T22" fmla="*/ 146 w 258"/>
                  <a:gd name="T23" fmla="*/ 2 h 130"/>
                  <a:gd name="T24" fmla="*/ 140 w 258"/>
                  <a:gd name="T25" fmla="*/ 0 h 130"/>
                  <a:gd name="T26" fmla="*/ 14 w 258"/>
                  <a:gd name="T27" fmla="*/ 0 h 130"/>
                  <a:gd name="T28" fmla="*/ 8 w 258"/>
                  <a:gd name="T29" fmla="*/ 2 h 130"/>
                  <a:gd name="T30" fmla="*/ 2 w 258"/>
                  <a:gd name="T31" fmla="*/ 8 h 130"/>
                  <a:gd name="T32" fmla="*/ 0 w 258"/>
                  <a:gd name="T33" fmla="*/ 116 h 130"/>
                  <a:gd name="T34" fmla="*/ 2 w 258"/>
                  <a:gd name="T35" fmla="*/ 122 h 130"/>
                  <a:gd name="T36" fmla="*/ 8 w 258"/>
                  <a:gd name="T37" fmla="*/ 128 h 130"/>
                  <a:gd name="T38" fmla="*/ 38 w 258"/>
                  <a:gd name="T39" fmla="*/ 130 h 130"/>
                  <a:gd name="T40" fmla="*/ 42 w 258"/>
                  <a:gd name="T41" fmla="*/ 128 h 130"/>
                  <a:gd name="T42" fmla="*/ 50 w 258"/>
                  <a:gd name="T43" fmla="*/ 122 h 130"/>
                  <a:gd name="T44" fmla="*/ 52 w 258"/>
                  <a:gd name="T45" fmla="*/ 14 h 130"/>
                  <a:gd name="T46" fmla="*/ 50 w 258"/>
                  <a:gd name="T47" fmla="*/ 8 h 130"/>
                  <a:gd name="T48" fmla="*/ 42 w 258"/>
                  <a:gd name="T49" fmla="*/ 2 h 130"/>
                  <a:gd name="T50" fmla="*/ 38 w 258"/>
                  <a:gd name="T51" fmla="*/ 0 h 130"/>
                  <a:gd name="T52" fmla="*/ 220 w 258"/>
                  <a:gd name="T53" fmla="*/ 0 h 130"/>
                  <a:gd name="T54" fmla="*/ 216 w 258"/>
                  <a:gd name="T55" fmla="*/ 2 h 130"/>
                  <a:gd name="T56" fmla="*/ 208 w 258"/>
                  <a:gd name="T57" fmla="*/ 8 h 130"/>
                  <a:gd name="T58" fmla="*/ 206 w 258"/>
                  <a:gd name="T59" fmla="*/ 116 h 130"/>
                  <a:gd name="T60" fmla="*/ 208 w 258"/>
                  <a:gd name="T61" fmla="*/ 122 h 130"/>
                  <a:gd name="T62" fmla="*/ 216 w 258"/>
                  <a:gd name="T63" fmla="*/ 128 h 130"/>
                  <a:gd name="T64" fmla="*/ 244 w 258"/>
                  <a:gd name="T65" fmla="*/ 130 h 130"/>
                  <a:gd name="T66" fmla="*/ 250 w 258"/>
                  <a:gd name="T67" fmla="*/ 128 h 130"/>
                  <a:gd name="T68" fmla="*/ 256 w 258"/>
                  <a:gd name="T69" fmla="*/ 122 h 130"/>
                  <a:gd name="T70" fmla="*/ 258 w 258"/>
                  <a:gd name="T71" fmla="*/ 14 h 130"/>
                  <a:gd name="T72" fmla="*/ 256 w 258"/>
                  <a:gd name="T73" fmla="*/ 8 h 130"/>
                  <a:gd name="T74" fmla="*/ 250 w 258"/>
                  <a:gd name="T75" fmla="*/ 2 h 130"/>
                  <a:gd name="T76" fmla="*/ 244 w 258"/>
                  <a:gd name="T7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8" h="130">
                    <a:moveTo>
                      <a:pt x="140" y="0"/>
                    </a:moveTo>
                    <a:lnTo>
                      <a:pt x="118" y="0"/>
                    </a:lnTo>
                    <a:lnTo>
                      <a:pt x="118" y="0"/>
                    </a:lnTo>
                    <a:lnTo>
                      <a:pt x="112" y="2"/>
                    </a:lnTo>
                    <a:lnTo>
                      <a:pt x="108" y="4"/>
                    </a:lnTo>
                    <a:lnTo>
                      <a:pt x="104" y="8"/>
                    </a:lnTo>
                    <a:lnTo>
                      <a:pt x="104" y="14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22"/>
                    </a:lnTo>
                    <a:lnTo>
                      <a:pt x="108" y="126"/>
                    </a:lnTo>
                    <a:lnTo>
                      <a:pt x="112" y="128"/>
                    </a:lnTo>
                    <a:lnTo>
                      <a:pt x="118" y="130"/>
                    </a:lnTo>
                    <a:lnTo>
                      <a:pt x="140" y="130"/>
                    </a:lnTo>
                    <a:lnTo>
                      <a:pt x="140" y="130"/>
                    </a:lnTo>
                    <a:lnTo>
                      <a:pt x="146" y="128"/>
                    </a:lnTo>
                    <a:lnTo>
                      <a:pt x="150" y="126"/>
                    </a:lnTo>
                    <a:lnTo>
                      <a:pt x="154" y="122"/>
                    </a:lnTo>
                    <a:lnTo>
                      <a:pt x="154" y="116"/>
                    </a:lnTo>
                    <a:lnTo>
                      <a:pt x="154" y="14"/>
                    </a:lnTo>
                    <a:lnTo>
                      <a:pt x="154" y="14"/>
                    </a:lnTo>
                    <a:lnTo>
                      <a:pt x="154" y="8"/>
                    </a:lnTo>
                    <a:lnTo>
                      <a:pt x="150" y="4"/>
                    </a:lnTo>
                    <a:lnTo>
                      <a:pt x="146" y="2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  <a:moveTo>
                      <a:pt x="38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22"/>
                    </a:lnTo>
                    <a:lnTo>
                      <a:pt x="4" y="126"/>
                    </a:lnTo>
                    <a:lnTo>
                      <a:pt x="8" y="128"/>
                    </a:lnTo>
                    <a:lnTo>
                      <a:pt x="14" y="130"/>
                    </a:lnTo>
                    <a:lnTo>
                      <a:pt x="38" y="130"/>
                    </a:lnTo>
                    <a:lnTo>
                      <a:pt x="38" y="130"/>
                    </a:lnTo>
                    <a:lnTo>
                      <a:pt x="42" y="128"/>
                    </a:lnTo>
                    <a:lnTo>
                      <a:pt x="48" y="126"/>
                    </a:lnTo>
                    <a:lnTo>
                      <a:pt x="50" y="122"/>
                    </a:lnTo>
                    <a:lnTo>
                      <a:pt x="52" y="116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0" y="8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  <a:moveTo>
                      <a:pt x="244" y="0"/>
                    </a:moveTo>
                    <a:lnTo>
                      <a:pt x="220" y="0"/>
                    </a:lnTo>
                    <a:lnTo>
                      <a:pt x="220" y="0"/>
                    </a:lnTo>
                    <a:lnTo>
                      <a:pt x="216" y="2"/>
                    </a:lnTo>
                    <a:lnTo>
                      <a:pt x="210" y="4"/>
                    </a:lnTo>
                    <a:lnTo>
                      <a:pt x="208" y="8"/>
                    </a:lnTo>
                    <a:lnTo>
                      <a:pt x="206" y="14"/>
                    </a:lnTo>
                    <a:lnTo>
                      <a:pt x="206" y="116"/>
                    </a:lnTo>
                    <a:lnTo>
                      <a:pt x="206" y="116"/>
                    </a:lnTo>
                    <a:lnTo>
                      <a:pt x="208" y="122"/>
                    </a:lnTo>
                    <a:lnTo>
                      <a:pt x="210" y="126"/>
                    </a:lnTo>
                    <a:lnTo>
                      <a:pt x="216" y="128"/>
                    </a:lnTo>
                    <a:lnTo>
                      <a:pt x="220" y="130"/>
                    </a:lnTo>
                    <a:lnTo>
                      <a:pt x="244" y="130"/>
                    </a:lnTo>
                    <a:lnTo>
                      <a:pt x="244" y="130"/>
                    </a:lnTo>
                    <a:lnTo>
                      <a:pt x="250" y="128"/>
                    </a:lnTo>
                    <a:lnTo>
                      <a:pt x="254" y="126"/>
                    </a:lnTo>
                    <a:lnTo>
                      <a:pt x="256" y="122"/>
                    </a:lnTo>
                    <a:lnTo>
                      <a:pt x="258" y="116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56" y="8"/>
                    </a:lnTo>
                    <a:lnTo>
                      <a:pt x="254" y="4"/>
                    </a:lnTo>
                    <a:lnTo>
                      <a:pt x="250" y="2"/>
                    </a:lnTo>
                    <a:lnTo>
                      <a:pt x="244" y="0"/>
                    </a:lnTo>
                    <a:lnTo>
                      <a:pt x="2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Freeform 23"/>
              <p:cNvSpPr>
                <a:spLocks/>
              </p:cNvSpPr>
              <p:nvPr/>
            </p:nvSpPr>
            <p:spPr bwMode="auto">
              <a:xfrm>
                <a:off x="2601913" y="584200"/>
                <a:ext cx="581025" cy="136525"/>
              </a:xfrm>
              <a:custGeom>
                <a:avLst/>
                <a:gdLst>
                  <a:gd name="T0" fmla="*/ 358 w 366"/>
                  <a:gd name="T1" fmla="*/ 66 h 86"/>
                  <a:gd name="T2" fmla="*/ 186 w 366"/>
                  <a:gd name="T3" fmla="*/ 0 h 86"/>
                  <a:gd name="T4" fmla="*/ 186 w 366"/>
                  <a:gd name="T5" fmla="*/ 0 h 86"/>
                  <a:gd name="T6" fmla="*/ 180 w 366"/>
                  <a:gd name="T7" fmla="*/ 0 h 86"/>
                  <a:gd name="T8" fmla="*/ 8 w 366"/>
                  <a:gd name="T9" fmla="*/ 66 h 86"/>
                  <a:gd name="T10" fmla="*/ 8 w 366"/>
                  <a:gd name="T11" fmla="*/ 66 h 86"/>
                  <a:gd name="T12" fmla="*/ 4 w 366"/>
                  <a:gd name="T13" fmla="*/ 68 h 86"/>
                  <a:gd name="T14" fmla="*/ 2 w 366"/>
                  <a:gd name="T15" fmla="*/ 70 h 86"/>
                  <a:gd name="T16" fmla="*/ 0 w 366"/>
                  <a:gd name="T17" fmla="*/ 74 h 86"/>
                  <a:gd name="T18" fmla="*/ 0 w 366"/>
                  <a:gd name="T19" fmla="*/ 78 h 86"/>
                  <a:gd name="T20" fmla="*/ 0 w 366"/>
                  <a:gd name="T21" fmla="*/ 78 h 86"/>
                  <a:gd name="T22" fmla="*/ 2 w 366"/>
                  <a:gd name="T23" fmla="*/ 80 h 86"/>
                  <a:gd name="T24" fmla="*/ 4 w 366"/>
                  <a:gd name="T25" fmla="*/ 82 h 86"/>
                  <a:gd name="T26" fmla="*/ 6 w 366"/>
                  <a:gd name="T27" fmla="*/ 84 h 86"/>
                  <a:gd name="T28" fmla="*/ 10 w 366"/>
                  <a:gd name="T29" fmla="*/ 86 h 86"/>
                  <a:gd name="T30" fmla="*/ 356 w 366"/>
                  <a:gd name="T31" fmla="*/ 86 h 86"/>
                  <a:gd name="T32" fmla="*/ 356 w 366"/>
                  <a:gd name="T33" fmla="*/ 86 h 86"/>
                  <a:gd name="T34" fmla="*/ 360 w 366"/>
                  <a:gd name="T35" fmla="*/ 84 h 86"/>
                  <a:gd name="T36" fmla="*/ 362 w 366"/>
                  <a:gd name="T37" fmla="*/ 82 h 86"/>
                  <a:gd name="T38" fmla="*/ 364 w 366"/>
                  <a:gd name="T39" fmla="*/ 80 h 86"/>
                  <a:gd name="T40" fmla="*/ 366 w 366"/>
                  <a:gd name="T41" fmla="*/ 78 h 86"/>
                  <a:gd name="T42" fmla="*/ 366 w 366"/>
                  <a:gd name="T43" fmla="*/ 78 h 86"/>
                  <a:gd name="T44" fmla="*/ 366 w 366"/>
                  <a:gd name="T45" fmla="*/ 74 h 86"/>
                  <a:gd name="T46" fmla="*/ 364 w 366"/>
                  <a:gd name="T47" fmla="*/ 70 h 86"/>
                  <a:gd name="T48" fmla="*/ 362 w 366"/>
                  <a:gd name="T49" fmla="*/ 68 h 86"/>
                  <a:gd name="T50" fmla="*/ 358 w 366"/>
                  <a:gd name="T51" fmla="*/ 66 h 86"/>
                  <a:gd name="T52" fmla="*/ 358 w 366"/>
                  <a:gd name="T53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6" h="86">
                    <a:moveTo>
                      <a:pt x="358" y="66"/>
                    </a:moveTo>
                    <a:lnTo>
                      <a:pt x="186" y="0"/>
                    </a:lnTo>
                    <a:lnTo>
                      <a:pt x="186" y="0"/>
                    </a:lnTo>
                    <a:lnTo>
                      <a:pt x="180" y="0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4" y="68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0"/>
                    </a:lnTo>
                    <a:lnTo>
                      <a:pt x="4" y="82"/>
                    </a:lnTo>
                    <a:lnTo>
                      <a:pt x="6" y="84"/>
                    </a:lnTo>
                    <a:lnTo>
                      <a:pt x="10" y="86"/>
                    </a:lnTo>
                    <a:lnTo>
                      <a:pt x="356" y="86"/>
                    </a:lnTo>
                    <a:lnTo>
                      <a:pt x="356" y="86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4" y="80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66" y="74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8" y="66"/>
                    </a:lnTo>
                    <a:lnTo>
                      <a:pt x="358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84"/>
              <p:cNvSpPr>
                <a:spLocks/>
              </p:cNvSpPr>
              <p:nvPr/>
            </p:nvSpPr>
            <p:spPr bwMode="auto">
              <a:xfrm>
                <a:off x="2630488" y="987425"/>
                <a:ext cx="523875" cy="38100"/>
              </a:xfrm>
              <a:custGeom>
                <a:avLst/>
                <a:gdLst>
                  <a:gd name="T0" fmla="*/ 330 w 330"/>
                  <a:gd name="T1" fmla="*/ 12 h 24"/>
                  <a:gd name="T2" fmla="*/ 330 w 330"/>
                  <a:gd name="T3" fmla="*/ 12 h 24"/>
                  <a:gd name="T4" fmla="*/ 330 w 330"/>
                  <a:gd name="T5" fmla="*/ 12 h 24"/>
                  <a:gd name="T6" fmla="*/ 330 w 330"/>
                  <a:gd name="T7" fmla="*/ 18 h 24"/>
                  <a:gd name="T8" fmla="*/ 326 w 330"/>
                  <a:gd name="T9" fmla="*/ 20 h 24"/>
                  <a:gd name="T10" fmla="*/ 322 w 330"/>
                  <a:gd name="T11" fmla="*/ 24 h 24"/>
                  <a:gd name="T12" fmla="*/ 316 w 330"/>
                  <a:gd name="T13" fmla="*/ 24 h 24"/>
                  <a:gd name="T14" fmla="*/ 14 w 330"/>
                  <a:gd name="T15" fmla="*/ 24 h 24"/>
                  <a:gd name="T16" fmla="*/ 14 w 330"/>
                  <a:gd name="T17" fmla="*/ 24 h 24"/>
                  <a:gd name="T18" fmla="*/ 8 w 330"/>
                  <a:gd name="T19" fmla="*/ 24 h 24"/>
                  <a:gd name="T20" fmla="*/ 4 w 330"/>
                  <a:gd name="T21" fmla="*/ 20 h 24"/>
                  <a:gd name="T22" fmla="*/ 0 w 330"/>
                  <a:gd name="T23" fmla="*/ 18 h 24"/>
                  <a:gd name="T24" fmla="*/ 0 w 330"/>
                  <a:gd name="T25" fmla="*/ 12 h 24"/>
                  <a:gd name="T26" fmla="*/ 0 w 330"/>
                  <a:gd name="T27" fmla="*/ 12 h 24"/>
                  <a:gd name="T28" fmla="*/ 0 w 330"/>
                  <a:gd name="T29" fmla="*/ 12 h 24"/>
                  <a:gd name="T30" fmla="*/ 0 w 330"/>
                  <a:gd name="T31" fmla="*/ 8 h 24"/>
                  <a:gd name="T32" fmla="*/ 4 w 330"/>
                  <a:gd name="T33" fmla="*/ 4 h 24"/>
                  <a:gd name="T34" fmla="*/ 8 w 330"/>
                  <a:gd name="T35" fmla="*/ 2 h 24"/>
                  <a:gd name="T36" fmla="*/ 14 w 330"/>
                  <a:gd name="T37" fmla="*/ 0 h 24"/>
                  <a:gd name="T38" fmla="*/ 316 w 330"/>
                  <a:gd name="T39" fmla="*/ 0 h 24"/>
                  <a:gd name="T40" fmla="*/ 316 w 330"/>
                  <a:gd name="T41" fmla="*/ 0 h 24"/>
                  <a:gd name="T42" fmla="*/ 322 w 330"/>
                  <a:gd name="T43" fmla="*/ 2 h 24"/>
                  <a:gd name="T44" fmla="*/ 326 w 330"/>
                  <a:gd name="T45" fmla="*/ 4 h 24"/>
                  <a:gd name="T46" fmla="*/ 330 w 330"/>
                  <a:gd name="T47" fmla="*/ 8 h 24"/>
                  <a:gd name="T48" fmla="*/ 330 w 330"/>
                  <a:gd name="T49" fmla="*/ 12 h 24"/>
                  <a:gd name="T50" fmla="*/ 330 w 330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0" h="24">
                    <a:moveTo>
                      <a:pt x="330" y="12"/>
                    </a:moveTo>
                    <a:lnTo>
                      <a:pt x="330" y="12"/>
                    </a:lnTo>
                    <a:lnTo>
                      <a:pt x="330" y="12"/>
                    </a:lnTo>
                    <a:lnTo>
                      <a:pt x="330" y="18"/>
                    </a:lnTo>
                    <a:lnTo>
                      <a:pt x="326" y="20"/>
                    </a:lnTo>
                    <a:lnTo>
                      <a:pt x="322" y="24"/>
                    </a:lnTo>
                    <a:lnTo>
                      <a:pt x="316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22" y="2"/>
                    </a:lnTo>
                    <a:lnTo>
                      <a:pt x="326" y="4"/>
                    </a:lnTo>
                    <a:lnTo>
                      <a:pt x="330" y="8"/>
                    </a:lnTo>
                    <a:lnTo>
                      <a:pt x="330" y="12"/>
                    </a:lnTo>
                    <a:lnTo>
                      <a:pt x="33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42" name="组合 141"/>
          <p:cNvGrpSpPr/>
          <p:nvPr/>
        </p:nvGrpSpPr>
        <p:grpSpPr>
          <a:xfrm>
            <a:off x="2605513" y="1635646"/>
            <a:ext cx="940373" cy="940368"/>
            <a:chOff x="4641550" y="2233932"/>
            <a:chExt cx="587801" cy="587801"/>
          </a:xfrm>
        </p:grpSpPr>
        <p:grpSp>
          <p:nvGrpSpPr>
            <p:cNvPr id="143" name="组合 142"/>
            <p:cNvGrpSpPr/>
            <p:nvPr/>
          </p:nvGrpSpPr>
          <p:grpSpPr>
            <a:xfrm>
              <a:off x="4641550" y="2233932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47" name="同心圆 14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8" name="椭圆 14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4" name="组合 143"/>
            <p:cNvGrpSpPr/>
            <p:nvPr/>
          </p:nvGrpSpPr>
          <p:grpSpPr>
            <a:xfrm>
              <a:off x="4817013" y="2396824"/>
              <a:ext cx="253510" cy="262016"/>
              <a:chOff x="2649538" y="2673350"/>
              <a:chExt cx="473075" cy="488950"/>
            </a:xfrm>
            <a:solidFill>
              <a:schemeClr val="accent2"/>
            </a:solidFill>
          </p:grpSpPr>
          <p:sp>
            <p:nvSpPr>
              <p:cNvPr id="145" name="Freeform 64"/>
              <p:cNvSpPr>
                <a:spLocks noEditPoints="1"/>
              </p:cNvSpPr>
              <p:nvPr/>
            </p:nvSpPr>
            <p:spPr bwMode="auto">
              <a:xfrm>
                <a:off x="2887663" y="2673350"/>
                <a:ext cx="234950" cy="488950"/>
              </a:xfrm>
              <a:custGeom>
                <a:avLst/>
                <a:gdLst>
                  <a:gd name="T0" fmla="*/ 148 w 148"/>
                  <a:gd name="T1" fmla="*/ 146 h 308"/>
                  <a:gd name="T2" fmla="*/ 146 w 148"/>
                  <a:gd name="T3" fmla="*/ 132 h 308"/>
                  <a:gd name="T4" fmla="*/ 140 w 148"/>
                  <a:gd name="T5" fmla="*/ 102 h 308"/>
                  <a:gd name="T6" fmla="*/ 80 w 148"/>
                  <a:gd name="T7" fmla="*/ 86 h 308"/>
                  <a:gd name="T8" fmla="*/ 86 w 148"/>
                  <a:gd name="T9" fmla="*/ 116 h 308"/>
                  <a:gd name="T10" fmla="*/ 88 w 148"/>
                  <a:gd name="T11" fmla="*/ 146 h 308"/>
                  <a:gd name="T12" fmla="*/ 48 w 148"/>
                  <a:gd name="T13" fmla="*/ 42 h 308"/>
                  <a:gd name="T14" fmla="*/ 26 w 148"/>
                  <a:gd name="T15" fmla="*/ 12 h 308"/>
                  <a:gd name="T16" fmla="*/ 0 w 148"/>
                  <a:gd name="T17" fmla="*/ 0 h 308"/>
                  <a:gd name="T18" fmla="*/ 62 w 148"/>
                  <a:gd name="T19" fmla="*/ 74 h 308"/>
                  <a:gd name="T20" fmla="*/ 56 w 148"/>
                  <a:gd name="T21" fmla="*/ 58 h 308"/>
                  <a:gd name="T22" fmla="*/ 48 w 148"/>
                  <a:gd name="T23" fmla="*/ 42 h 308"/>
                  <a:gd name="T24" fmla="*/ 0 w 148"/>
                  <a:gd name="T25" fmla="*/ 86 h 308"/>
                  <a:gd name="T26" fmla="*/ 72 w 148"/>
                  <a:gd name="T27" fmla="*/ 146 h 308"/>
                  <a:gd name="T28" fmla="*/ 70 w 148"/>
                  <a:gd name="T29" fmla="*/ 116 h 308"/>
                  <a:gd name="T30" fmla="*/ 64 w 148"/>
                  <a:gd name="T31" fmla="*/ 86 h 308"/>
                  <a:gd name="T32" fmla="*/ 126 w 148"/>
                  <a:gd name="T33" fmla="*/ 74 h 308"/>
                  <a:gd name="T34" fmla="*/ 120 w 148"/>
                  <a:gd name="T35" fmla="*/ 64 h 308"/>
                  <a:gd name="T36" fmla="*/ 100 w 148"/>
                  <a:gd name="T37" fmla="*/ 42 h 308"/>
                  <a:gd name="T38" fmla="*/ 80 w 148"/>
                  <a:gd name="T39" fmla="*/ 24 h 308"/>
                  <a:gd name="T40" fmla="*/ 54 w 148"/>
                  <a:gd name="T41" fmla="*/ 12 h 308"/>
                  <a:gd name="T42" fmla="*/ 42 w 148"/>
                  <a:gd name="T43" fmla="*/ 6 h 308"/>
                  <a:gd name="T44" fmla="*/ 62 w 148"/>
                  <a:gd name="T45" fmla="*/ 36 h 308"/>
                  <a:gd name="T46" fmla="*/ 70 w 148"/>
                  <a:gd name="T47" fmla="*/ 54 h 308"/>
                  <a:gd name="T48" fmla="*/ 78 w 148"/>
                  <a:gd name="T49" fmla="*/ 74 h 308"/>
                  <a:gd name="T50" fmla="*/ 62 w 148"/>
                  <a:gd name="T51" fmla="*/ 272 h 308"/>
                  <a:gd name="T52" fmla="*/ 42 w 148"/>
                  <a:gd name="T53" fmla="*/ 302 h 308"/>
                  <a:gd name="T54" fmla="*/ 54 w 148"/>
                  <a:gd name="T55" fmla="*/ 296 h 308"/>
                  <a:gd name="T56" fmla="*/ 80 w 148"/>
                  <a:gd name="T57" fmla="*/ 282 h 308"/>
                  <a:gd name="T58" fmla="*/ 102 w 148"/>
                  <a:gd name="T59" fmla="*/ 264 h 308"/>
                  <a:gd name="T60" fmla="*/ 120 w 148"/>
                  <a:gd name="T61" fmla="*/ 242 h 308"/>
                  <a:gd name="T62" fmla="*/ 78 w 148"/>
                  <a:gd name="T63" fmla="*/ 230 h 308"/>
                  <a:gd name="T64" fmla="*/ 70 w 148"/>
                  <a:gd name="T65" fmla="*/ 252 h 308"/>
                  <a:gd name="T66" fmla="*/ 62 w 148"/>
                  <a:gd name="T67" fmla="*/ 272 h 308"/>
                  <a:gd name="T68" fmla="*/ 88 w 148"/>
                  <a:gd name="T69" fmla="*/ 158 h 308"/>
                  <a:gd name="T70" fmla="*/ 80 w 148"/>
                  <a:gd name="T71" fmla="*/ 218 h 308"/>
                  <a:gd name="T72" fmla="*/ 134 w 148"/>
                  <a:gd name="T73" fmla="*/ 218 h 308"/>
                  <a:gd name="T74" fmla="*/ 144 w 148"/>
                  <a:gd name="T75" fmla="*/ 190 h 308"/>
                  <a:gd name="T76" fmla="*/ 148 w 148"/>
                  <a:gd name="T77" fmla="*/ 158 h 308"/>
                  <a:gd name="T78" fmla="*/ 72 w 148"/>
                  <a:gd name="T79" fmla="*/ 158 h 308"/>
                  <a:gd name="T80" fmla="*/ 0 w 148"/>
                  <a:gd name="T81" fmla="*/ 218 h 308"/>
                  <a:gd name="T82" fmla="*/ 66 w 148"/>
                  <a:gd name="T83" fmla="*/ 218 h 308"/>
                  <a:gd name="T84" fmla="*/ 72 w 148"/>
                  <a:gd name="T85" fmla="*/ 158 h 308"/>
                  <a:gd name="T86" fmla="*/ 62 w 148"/>
                  <a:gd name="T87" fmla="*/ 230 h 308"/>
                  <a:gd name="T88" fmla="*/ 0 w 148"/>
                  <a:gd name="T89" fmla="*/ 308 h 308"/>
                  <a:gd name="T90" fmla="*/ 14 w 148"/>
                  <a:gd name="T91" fmla="*/ 304 h 308"/>
                  <a:gd name="T92" fmla="*/ 38 w 148"/>
                  <a:gd name="T93" fmla="*/ 282 h 308"/>
                  <a:gd name="T94" fmla="*/ 48 w 148"/>
                  <a:gd name="T95" fmla="*/ 266 h 308"/>
                  <a:gd name="T96" fmla="*/ 62 w 148"/>
                  <a:gd name="T97" fmla="*/ 23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8" h="308">
                    <a:moveTo>
                      <a:pt x="88" y="146"/>
                    </a:moveTo>
                    <a:lnTo>
                      <a:pt x="148" y="146"/>
                    </a:lnTo>
                    <a:lnTo>
                      <a:pt x="148" y="146"/>
                    </a:lnTo>
                    <a:lnTo>
                      <a:pt x="146" y="132"/>
                    </a:lnTo>
                    <a:lnTo>
                      <a:pt x="144" y="116"/>
                    </a:lnTo>
                    <a:lnTo>
                      <a:pt x="140" y="102"/>
                    </a:lnTo>
                    <a:lnTo>
                      <a:pt x="134" y="86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6" y="116"/>
                    </a:lnTo>
                    <a:lnTo>
                      <a:pt x="88" y="146"/>
                    </a:lnTo>
                    <a:lnTo>
                      <a:pt x="88" y="146"/>
                    </a:lnTo>
                    <a:close/>
                    <a:moveTo>
                      <a:pt x="48" y="42"/>
                    </a:moveTo>
                    <a:lnTo>
                      <a:pt x="48" y="42"/>
                    </a:lnTo>
                    <a:lnTo>
                      <a:pt x="38" y="26"/>
                    </a:lnTo>
                    <a:lnTo>
                      <a:pt x="26" y="12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6" y="58"/>
                    </a:lnTo>
                    <a:lnTo>
                      <a:pt x="48" y="42"/>
                    </a:lnTo>
                    <a:lnTo>
                      <a:pt x="48" y="42"/>
                    </a:lnTo>
                    <a:close/>
                    <a:moveTo>
                      <a:pt x="64" y="86"/>
                    </a:moveTo>
                    <a:lnTo>
                      <a:pt x="0" y="86"/>
                    </a:lnTo>
                    <a:lnTo>
                      <a:pt x="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0" y="116"/>
                    </a:lnTo>
                    <a:lnTo>
                      <a:pt x="64" y="86"/>
                    </a:lnTo>
                    <a:lnTo>
                      <a:pt x="64" y="86"/>
                    </a:lnTo>
                    <a:close/>
                    <a:moveTo>
                      <a:pt x="78" y="74"/>
                    </a:moveTo>
                    <a:lnTo>
                      <a:pt x="126" y="74"/>
                    </a:lnTo>
                    <a:lnTo>
                      <a:pt x="126" y="74"/>
                    </a:lnTo>
                    <a:lnTo>
                      <a:pt x="120" y="64"/>
                    </a:lnTo>
                    <a:lnTo>
                      <a:pt x="110" y="52"/>
                    </a:lnTo>
                    <a:lnTo>
                      <a:pt x="100" y="42"/>
                    </a:lnTo>
                    <a:lnTo>
                      <a:pt x="90" y="32"/>
                    </a:lnTo>
                    <a:lnTo>
                      <a:pt x="80" y="24"/>
                    </a:lnTo>
                    <a:lnTo>
                      <a:pt x="68" y="18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52" y="20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70" y="54"/>
                    </a:lnTo>
                    <a:lnTo>
                      <a:pt x="78" y="74"/>
                    </a:lnTo>
                    <a:lnTo>
                      <a:pt x="78" y="74"/>
                    </a:lnTo>
                    <a:close/>
                    <a:moveTo>
                      <a:pt x="62" y="272"/>
                    </a:moveTo>
                    <a:lnTo>
                      <a:pt x="62" y="272"/>
                    </a:lnTo>
                    <a:lnTo>
                      <a:pt x="52" y="288"/>
                    </a:lnTo>
                    <a:lnTo>
                      <a:pt x="42" y="302"/>
                    </a:lnTo>
                    <a:lnTo>
                      <a:pt x="42" y="302"/>
                    </a:lnTo>
                    <a:lnTo>
                      <a:pt x="54" y="296"/>
                    </a:lnTo>
                    <a:lnTo>
                      <a:pt x="68" y="290"/>
                    </a:lnTo>
                    <a:lnTo>
                      <a:pt x="80" y="282"/>
                    </a:lnTo>
                    <a:lnTo>
                      <a:pt x="92" y="274"/>
                    </a:lnTo>
                    <a:lnTo>
                      <a:pt x="102" y="264"/>
                    </a:lnTo>
                    <a:lnTo>
                      <a:pt x="112" y="254"/>
                    </a:lnTo>
                    <a:lnTo>
                      <a:pt x="120" y="242"/>
                    </a:lnTo>
                    <a:lnTo>
                      <a:pt x="128" y="230"/>
                    </a:lnTo>
                    <a:lnTo>
                      <a:pt x="78" y="230"/>
                    </a:lnTo>
                    <a:lnTo>
                      <a:pt x="78" y="230"/>
                    </a:lnTo>
                    <a:lnTo>
                      <a:pt x="70" y="252"/>
                    </a:lnTo>
                    <a:lnTo>
                      <a:pt x="62" y="272"/>
                    </a:lnTo>
                    <a:lnTo>
                      <a:pt x="62" y="272"/>
                    </a:lnTo>
                    <a:close/>
                    <a:moveTo>
                      <a:pt x="88" y="158"/>
                    </a:moveTo>
                    <a:lnTo>
                      <a:pt x="88" y="158"/>
                    </a:lnTo>
                    <a:lnTo>
                      <a:pt x="86" y="190"/>
                    </a:lnTo>
                    <a:lnTo>
                      <a:pt x="80" y="218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40" y="204"/>
                    </a:lnTo>
                    <a:lnTo>
                      <a:pt x="144" y="190"/>
                    </a:lnTo>
                    <a:lnTo>
                      <a:pt x="148" y="174"/>
                    </a:lnTo>
                    <a:lnTo>
                      <a:pt x="148" y="158"/>
                    </a:lnTo>
                    <a:lnTo>
                      <a:pt x="88" y="158"/>
                    </a:lnTo>
                    <a:close/>
                    <a:moveTo>
                      <a:pt x="72" y="158"/>
                    </a:moveTo>
                    <a:lnTo>
                      <a:pt x="0" y="158"/>
                    </a:lnTo>
                    <a:lnTo>
                      <a:pt x="0" y="218"/>
                    </a:lnTo>
                    <a:lnTo>
                      <a:pt x="66" y="218"/>
                    </a:lnTo>
                    <a:lnTo>
                      <a:pt x="66" y="218"/>
                    </a:lnTo>
                    <a:lnTo>
                      <a:pt x="70" y="190"/>
                    </a:lnTo>
                    <a:lnTo>
                      <a:pt x="72" y="158"/>
                    </a:lnTo>
                    <a:lnTo>
                      <a:pt x="72" y="158"/>
                    </a:lnTo>
                    <a:close/>
                    <a:moveTo>
                      <a:pt x="62" y="230"/>
                    </a:moveTo>
                    <a:lnTo>
                      <a:pt x="0" y="230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14" y="304"/>
                    </a:lnTo>
                    <a:lnTo>
                      <a:pt x="26" y="296"/>
                    </a:lnTo>
                    <a:lnTo>
                      <a:pt x="38" y="282"/>
                    </a:lnTo>
                    <a:lnTo>
                      <a:pt x="48" y="266"/>
                    </a:lnTo>
                    <a:lnTo>
                      <a:pt x="48" y="266"/>
                    </a:lnTo>
                    <a:lnTo>
                      <a:pt x="56" y="250"/>
                    </a:lnTo>
                    <a:lnTo>
                      <a:pt x="62" y="230"/>
                    </a:lnTo>
                    <a:lnTo>
                      <a:pt x="62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65"/>
              <p:cNvSpPr>
                <a:spLocks noEditPoints="1"/>
              </p:cNvSpPr>
              <p:nvPr/>
            </p:nvSpPr>
            <p:spPr bwMode="auto">
              <a:xfrm>
                <a:off x="2649538" y="2673350"/>
                <a:ext cx="203200" cy="488950"/>
              </a:xfrm>
              <a:custGeom>
                <a:avLst/>
                <a:gdLst>
                  <a:gd name="T0" fmla="*/ 128 w 128"/>
                  <a:gd name="T1" fmla="*/ 308 h 308"/>
                  <a:gd name="T2" fmla="*/ 128 w 128"/>
                  <a:gd name="T3" fmla="*/ 0 h 308"/>
                  <a:gd name="T4" fmla="*/ 102 w 128"/>
                  <a:gd name="T5" fmla="*/ 0 h 308"/>
                  <a:gd name="T6" fmla="*/ 102 w 128"/>
                  <a:gd name="T7" fmla="*/ 14 h 308"/>
                  <a:gd name="T8" fmla="*/ 102 w 128"/>
                  <a:gd name="T9" fmla="*/ 14 h 308"/>
                  <a:gd name="T10" fmla="*/ 80 w 128"/>
                  <a:gd name="T11" fmla="*/ 16 h 308"/>
                  <a:gd name="T12" fmla="*/ 62 w 128"/>
                  <a:gd name="T13" fmla="*/ 22 h 308"/>
                  <a:gd name="T14" fmla="*/ 46 w 128"/>
                  <a:gd name="T15" fmla="*/ 30 h 308"/>
                  <a:gd name="T16" fmla="*/ 34 w 128"/>
                  <a:gd name="T17" fmla="*/ 40 h 308"/>
                  <a:gd name="T18" fmla="*/ 34 w 128"/>
                  <a:gd name="T19" fmla="*/ 40 h 308"/>
                  <a:gd name="T20" fmla="*/ 24 w 128"/>
                  <a:gd name="T21" fmla="*/ 50 h 308"/>
                  <a:gd name="T22" fmla="*/ 16 w 128"/>
                  <a:gd name="T23" fmla="*/ 64 h 308"/>
                  <a:gd name="T24" fmla="*/ 12 w 128"/>
                  <a:gd name="T25" fmla="*/ 78 h 308"/>
                  <a:gd name="T26" fmla="*/ 10 w 128"/>
                  <a:gd name="T27" fmla="*/ 94 h 308"/>
                  <a:gd name="T28" fmla="*/ 10 w 128"/>
                  <a:gd name="T29" fmla="*/ 94 h 308"/>
                  <a:gd name="T30" fmla="*/ 12 w 128"/>
                  <a:gd name="T31" fmla="*/ 106 h 308"/>
                  <a:gd name="T32" fmla="*/ 14 w 128"/>
                  <a:gd name="T33" fmla="*/ 116 h 308"/>
                  <a:gd name="T34" fmla="*/ 18 w 128"/>
                  <a:gd name="T35" fmla="*/ 126 h 308"/>
                  <a:gd name="T36" fmla="*/ 22 w 128"/>
                  <a:gd name="T37" fmla="*/ 134 h 308"/>
                  <a:gd name="T38" fmla="*/ 22 w 128"/>
                  <a:gd name="T39" fmla="*/ 134 h 308"/>
                  <a:gd name="T40" fmla="*/ 34 w 128"/>
                  <a:gd name="T41" fmla="*/ 150 h 308"/>
                  <a:gd name="T42" fmla="*/ 42 w 128"/>
                  <a:gd name="T43" fmla="*/ 154 h 308"/>
                  <a:gd name="T44" fmla="*/ 50 w 128"/>
                  <a:gd name="T45" fmla="*/ 158 h 308"/>
                  <a:gd name="T46" fmla="*/ 50 w 128"/>
                  <a:gd name="T47" fmla="*/ 158 h 308"/>
                  <a:gd name="T48" fmla="*/ 70 w 128"/>
                  <a:gd name="T49" fmla="*/ 168 h 308"/>
                  <a:gd name="T50" fmla="*/ 102 w 128"/>
                  <a:gd name="T51" fmla="*/ 176 h 308"/>
                  <a:gd name="T52" fmla="*/ 102 w 128"/>
                  <a:gd name="T53" fmla="*/ 242 h 308"/>
                  <a:gd name="T54" fmla="*/ 102 w 128"/>
                  <a:gd name="T55" fmla="*/ 242 h 308"/>
                  <a:gd name="T56" fmla="*/ 90 w 128"/>
                  <a:gd name="T57" fmla="*/ 236 h 308"/>
                  <a:gd name="T58" fmla="*/ 84 w 128"/>
                  <a:gd name="T59" fmla="*/ 228 h 308"/>
                  <a:gd name="T60" fmla="*/ 84 w 128"/>
                  <a:gd name="T61" fmla="*/ 228 h 308"/>
                  <a:gd name="T62" fmla="*/ 78 w 128"/>
                  <a:gd name="T63" fmla="*/ 218 h 308"/>
                  <a:gd name="T64" fmla="*/ 74 w 128"/>
                  <a:gd name="T65" fmla="*/ 202 h 308"/>
                  <a:gd name="T66" fmla="*/ 0 w 128"/>
                  <a:gd name="T67" fmla="*/ 210 h 308"/>
                  <a:gd name="T68" fmla="*/ 0 w 128"/>
                  <a:gd name="T69" fmla="*/ 210 h 308"/>
                  <a:gd name="T70" fmla="*/ 4 w 128"/>
                  <a:gd name="T71" fmla="*/ 228 h 308"/>
                  <a:gd name="T72" fmla="*/ 10 w 128"/>
                  <a:gd name="T73" fmla="*/ 242 h 308"/>
                  <a:gd name="T74" fmla="*/ 10 w 128"/>
                  <a:gd name="T75" fmla="*/ 242 h 308"/>
                  <a:gd name="T76" fmla="*/ 18 w 128"/>
                  <a:gd name="T77" fmla="*/ 254 h 308"/>
                  <a:gd name="T78" fmla="*/ 28 w 128"/>
                  <a:gd name="T79" fmla="*/ 266 h 308"/>
                  <a:gd name="T80" fmla="*/ 28 w 128"/>
                  <a:gd name="T81" fmla="*/ 266 h 308"/>
                  <a:gd name="T82" fmla="*/ 42 w 128"/>
                  <a:gd name="T83" fmla="*/ 276 h 308"/>
                  <a:gd name="T84" fmla="*/ 58 w 128"/>
                  <a:gd name="T85" fmla="*/ 284 h 308"/>
                  <a:gd name="T86" fmla="*/ 58 w 128"/>
                  <a:gd name="T87" fmla="*/ 284 h 308"/>
                  <a:gd name="T88" fmla="*/ 78 w 128"/>
                  <a:gd name="T89" fmla="*/ 288 h 308"/>
                  <a:gd name="T90" fmla="*/ 102 w 128"/>
                  <a:gd name="T91" fmla="*/ 292 h 308"/>
                  <a:gd name="T92" fmla="*/ 102 w 128"/>
                  <a:gd name="T93" fmla="*/ 308 h 308"/>
                  <a:gd name="T94" fmla="*/ 128 w 128"/>
                  <a:gd name="T95" fmla="*/ 308 h 308"/>
                  <a:gd name="T96" fmla="*/ 86 w 128"/>
                  <a:gd name="T97" fmla="*/ 100 h 308"/>
                  <a:gd name="T98" fmla="*/ 86 w 128"/>
                  <a:gd name="T99" fmla="*/ 100 h 308"/>
                  <a:gd name="T100" fmla="*/ 82 w 128"/>
                  <a:gd name="T101" fmla="*/ 92 h 308"/>
                  <a:gd name="T102" fmla="*/ 80 w 128"/>
                  <a:gd name="T103" fmla="*/ 86 h 308"/>
                  <a:gd name="T104" fmla="*/ 80 w 128"/>
                  <a:gd name="T105" fmla="*/ 86 h 308"/>
                  <a:gd name="T106" fmla="*/ 82 w 128"/>
                  <a:gd name="T107" fmla="*/ 78 h 308"/>
                  <a:gd name="T108" fmla="*/ 86 w 128"/>
                  <a:gd name="T109" fmla="*/ 72 h 308"/>
                  <a:gd name="T110" fmla="*/ 86 w 128"/>
                  <a:gd name="T111" fmla="*/ 72 h 308"/>
                  <a:gd name="T112" fmla="*/ 92 w 128"/>
                  <a:gd name="T113" fmla="*/ 66 h 308"/>
                  <a:gd name="T114" fmla="*/ 102 w 128"/>
                  <a:gd name="T115" fmla="*/ 62 h 308"/>
                  <a:gd name="T116" fmla="*/ 102 w 128"/>
                  <a:gd name="T117" fmla="*/ 110 h 308"/>
                  <a:gd name="T118" fmla="*/ 102 w 128"/>
                  <a:gd name="T119" fmla="*/ 110 h 308"/>
                  <a:gd name="T120" fmla="*/ 92 w 128"/>
                  <a:gd name="T121" fmla="*/ 106 h 308"/>
                  <a:gd name="T122" fmla="*/ 86 w 128"/>
                  <a:gd name="T123" fmla="*/ 100 h 308"/>
                  <a:gd name="T124" fmla="*/ 86 w 128"/>
                  <a:gd name="T125" fmla="*/ 10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308">
                    <a:moveTo>
                      <a:pt x="128" y="308"/>
                    </a:moveTo>
                    <a:lnTo>
                      <a:pt x="128" y="0"/>
                    </a:lnTo>
                    <a:lnTo>
                      <a:pt x="102" y="0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0" y="16"/>
                    </a:lnTo>
                    <a:lnTo>
                      <a:pt x="62" y="22"/>
                    </a:lnTo>
                    <a:lnTo>
                      <a:pt x="46" y="3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24" y="50"/>
                    </a:lnTo>
                    <a:lnTo>
                      <a:pt x="16" y="64"/>
                    </a:lnTo>
                    <a:lnTo>
                      <a:pt x="12" y="78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2" y="106"/>
                    </a:lnTo>
                    <a:lnTo>
                      <a:pt x="14" y="116"/>
                    </a:lnTo>
                    <a:lnTo>
                      <a:pt x="18" y="126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34" y="150"/>
                    </a:lnTo>
                    <a:lnTo>
                      <a:pt x="42" y="154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70" y="168"/>
                    </a:lnTo>
                    <a:lnTo>
                      <a:pt x="102" y="176"/>
                    </a:lnTo>
                    <a:lnTo>
                      <a:pt x="102" y="242"/>
                    </a:lnTo>
                    <a:lnTo>
                      <a:pt x="102" y="242"/>
                    </a:lnTo>
                    <a:lnTo>
                      <a:pt x="90" y="236"/>
                    </a:lnTo>
                    <a:lnTo>
                      <a:pt x="84" y="228"/>
                    </a:lnTo>
                    <a:lnTo>
                      <a:pt x="84" y="228"/>
                    </a:lnTo>
                    <a:lnTo>
                      <a:pt x="78" y="218"/>
                    </a:lnTo>
                    <a:lnTo>
                      <a:pt x="74" y="202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4" y="228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8" y="254"/>
                    </a:lnTo>
                    <a:lnTo>
                      <a:pt x="28" y="266"/>
                    </a:lnTo>
                    <a:lnTo>
                      <a:pt x="28" y="266"/>
                    </a:lnTo>
                    <a:lnTo>
                      <a:pt x="42" y="276"/>
                    </a:lnTo>
                    <a:lnTo>
                      <a:pt x="58" y="284"/>
                    </a:lnTo>
                    <a:lnTo>
                      <a:pt x="58" y="284"/>
                    </a:lnTo>
                    <a:lnTo>
                      <a:pt x="78" y="288"/>
                    </a:lnTo>
                    <a:lnTo>
                      <a:pt x="102" y="292"/>
                    </a:lnTo>
                    <a:lnTo>
                      <a:pt x="102" y="308"/>
                    </a:lnTo>
                    <a:lnTo>
                      <a:pt x="128" y="308"/>
                    </a:lnTo>
                    <a:close/>
                    <a:moveTo>
                      <a:pt x="86" y="100"/>
                    </a:moveTo>
                    <a:lnTo>
                      <a:pt x="86" y="100"/>
                    </a:lnTo>
                    <a:lnTo>
                      <a:pt x="82" y="92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2" y="78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92" y="66"/>
                    </a:lnTo>
                    <a:lnTo>
                      <a:pt x="102" y="62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92" y="106"/>
                    </a:lnTo>
                    <a:lnTo>
                      <a:pt x="86" y="100"/>
                    </a:lnTo>
                    <a:lnTo>
                      <a:pt x="86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49" name="组合 148"/>
          <p:cNvGrpSpPr/>
          <p:nvPr/>
        </p:nvGrpSpPr>
        <p:grpSpPr>
          <a:xfrm>
            <a:off x="5305813" y="1635646"/>
            <a:ext cx="940373" cy="940368"/>
            <a:chOff x="4641550" y="3820609"/>
            <a:chExt cx="587801" cy="587801"/>
          </a:xfrm>
        </p:grpSpPr>
        <p:grpSp>
          <p:nvGrpSpPr>
            <p:cNvPr id="150" name="组合 149"/>
            <p:cNvGrpSpPr/>
            <p:nvPr/>
          </p:nvGrpSpPr>
          <p:grpSpPr>
            <a:xfrm>
              <a:off x="4641550" y="3820609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6" name="同心圆 15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椭圆 15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1" name="组合 150"/>
            <p:cNvGrpSpPr/>
            <p:nvPr/>
          </p:nvGrpSpPr>
          <p:grpSpPr>
            <a:xfrm>
              <a:off x="4767685" y="3993961"/>
              <a:ext cx="335530" cy="285698"/>
              <a:chOff x="2570163" y="3632200"/>
              <a:chExt cx="641350" cy="546100"/>
            </a:xfrm>
            <a:solidFill>
              <a:schemeClr val="accent4"/>
            </a:solidFill>
          </p:grpSpPr>
          <p:sp>
            <p:nvSpPr>
              <p:cNvPr id="152" name="Freeform 80"/>
              <p:cNvSpPr>
                <a:spLocks/>
              </p:cNvSpPr>
              <p:nvPr/>
            </p:nvSpPr>
            <p:spPr bwMode="auto">
              <a:xfrm>
                <a:off x="2970213" y="3632200"/>
                <a:ext cx="241300" cy="241300"/>
              </a:xfrm>
              <a:custGeom>
                <a:avLst/>
                <a:gdLst>
                  <a:gd name="T0" fmla="*/ 122 w 152"/>
                  <a:gd name="T1" fmla="*/ 148 h 152"/>
                  <a:gd name="T2" fmla="*/ 122 w 152"/>
                  <a:gd name="T3" fmla="*/ 148 h 152"/>
                  <a:gd name="T4" fmla="*/ 120 w 152"/>
                  <a:gd name="T5" fmla="*/ 150 h 152"/>
                  <a:gd name="T6" fmla="*/ 116 w 152"/>
                  <a:gd name="T7" fmla="*/ 152 h 152"/>
                  <a:gd name="T8" fmla="*/ 112 w 152"/>
                  <a:gd name="T9" fmla="*/ 150 h 152"/>
                  <a:gd name="T10" fmla="*/ 108 w 152"/>
                  <a:gd name="T11" fmla="*/ 148 h 152"/>
                  <a:gd name="T12" fmla="*/ 2 w 152"/>
                  <a:gd name="T13" fmla="*/ 42 h 152"/>
                  <a:gd name="T14" fmla="*/ 2 w 152"/>
                  <a:gd name="T15" fmla="*/ 42 h 152"/>
                  <a:gd name="T16" fmla="*/ 0 w 152"/>
                  <a:gd name="T17" fmla="*/ 40 h 152"/>
                  <a:gd name="T18" fmla="*/ 0 w 152"/>
                  <a:gd name="T19" fmla="*/ 36 h 152"/>
                  <a:gd name="T20" fmla="*/ 0 w 152"/>
                  <a:gd name="T21" fmla="*/ 32 h 152"/>
                  <a:gd name="T22" fmla="*/ 2 w 152"/>
                  <a:gd name="T23" fmla="*/ 28 h 152"/>
                  <a:gd name="T24" fmla="*/ 28 w 152"/>
                  <a:gd name="T25" fmla="*/ 2 h 152"/>
                  <a:gd name="T26" fmla="*/ 28 w 152"/>
                  <a:gd name="T27" fmla="*/ 2 h 152"/>
                  <a:gd name="T28" fmla="*/ 32 w 152"/>
                  <a:gd name="T29" fmla="*/ 0 h 152"/>
                  <a:gd name="T30" fmla="*/ 36 w 152"/>
                  <a:gd name="T31" fmla="*/ 0 h 152"/>
                  <a:gd name="T32" fmla="*/ 40 w 152"/>
                  <a:gd name="T33" fmla="*/ 0 h 152"/>
                  <a:gd name="T34" fmla="*/ 42 w 152"/>
                  <a:gd name="T35" fmla="*/ 2 h 152"/>
                  <a:gd name="T36" fmla="*/ 148 w 152"/>
                  <a:gd name="T37" fmla="*/ 108 h 152"/>
                  <a:gd name="T38" fmla="*/ 148 w 152"/>
                  <a:gd name="T39" fmla="*/ 108 h 152"/>
                  <a:gd name="T40" fmla="*/ 152 w 152"/>
                  <a:gd name="T41" fmla="*/ 112 h 152"/>
                  <a:gd name="T42" fmla="*/ 152 w 152"/>
                  <a:gd name="T43" fmla="*/ 116 h 152"/>
                  <a:gd name="T44" fmla="*/ 152 w 152"/>
                  <a:gd name="T45" fmla="*/ 118 h 152"/>
                  <a:gd name="T46" fmla="*/ 148 w 152"/>
                  <a:gd name="T47" fmla="*/ 122 h 152"/>
                  <a:gd name="T48" fmla="*/ 122 w 152"/>
                  <a:gd name="T49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152">
                    <a:moveTo>
                      <a:pt x="122" y="148"/>
                    </a:moveTo>
                    <a:lnTo>
                      <a:pt x="122" y="148"/>
                    </a:lnTo>
                    <a:lnTo>
                      <a:pt x="120" y="150"/>
                    </a:lnTo>
                    <a:lnTo>
                      <a:pt x="116" y="152"/>
                    </a:lnTo>
                    <a:lnTo>
                      <a:pt x="112" y="150"/>
                    </a:lnTo>
                    <a:lnTo>
                      <a:pt x="108" y="14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2" y="28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2" y="2"/>
                    </a:lnTo>
                    <a:lnTo>
                      <a:pt x="148" y="108"/>
                    </a:lnTo>
                    <a:lnTo>
                      <a:pt x="148" y="108"/>
                    </a:lnTo>
                    <a:lnTo>
                      <a:pt x="152" y="112"/>
                    </a:lnTo>
                    <a:lnTo>
                      <a:pt x="152" y="116"/>
                    </a:lnTo>
                    <a:lnTo>
                      <a:pt x="152" y="118"/>
                    </a:lnTo>
                    <a:lnTo>
                      <a:pt x="148" y="122"/>
                    </a:lnTo>
                    <a:lnTo>
                      <a:pt x="122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Freeform 81"/>
              <p:cNvSpPr>
                <a:spLocks/>
              </p:cNvSpPr>
              <p:nvPr/>
            </p:nvSpPr>
            <p:spPr bwMode="auto">
              <a:xfrm>
                <a:off x="2671763" y="3794125"/>
                <a:ext cx="428625" cy="384175"/>
              </a:xfrm>
              <a:custGeom>
                <a:avLst/>
                <a:gdLst>
                  <a:gd name="T0" fmla="*/ 168 w 270"/>
                  <a:gd name="T1" fmla="*/ 24 h 242"/>
                  <a:gd name="T2" fmla="*/ 136 w 270"/>
                  <a:gd name="T3" fmla="*/ 54 h 242"/>
                  <a:gd name="T4" fmla="*/ 134 w 270"/>
                  <a:gd name="T5" fmla="*/ 60 h 242"/>
                  <a:gd name="T6" fmla="*/ 124 w 270"/>
                  <a:gd name="T7" fmla="*/ 70 h 242"/>
                  <a:gd name="T8" fmla="*/ 118 w 270"/>
                  <a:gd name="T9" fmla="*/ 74 h 242"/>
                  <a:gd name="T10" fmla="*/ 106 w 270"/>
                  <a:gd name="T11" fmla="*/ 78 h 242"/>
                  <a:gd name="T12" fmla="*/ 92 w 270"/>
                  <a:gd name="T13" fmla="*/ 76 h 242"/>
                  <a:gd name="T14" fmla="*/ 84 w 270"/>
                  <a:gd name="T15" fmla="*/ 72 h 242"/>
                  <a:gd name="T16" fmla="*/ 78 w 270"/>
                  <a:gd name="T17" fmla="*/ 68 h 242"/>
                  <a:gd name="T18" fmla="*/ 70 w 270"/>
                  <a:gd name="T19" fmla="*/ 50 h 242"/>
                  <a:gd name="T20" fmla="*/ 70 w 270"/>
                  <a:gd name="T21" fmla="*/ 32 h 242"/>
                  <a:gd name="T22" fmla="*/ 4 w 270"/>
                  <a:gd name="T23" fmla="*/ 78 h 242"/>
                  <a:gd name="T24" fmla="*/ 2 w 270"/>
                  <a:gd name="T25" fmla="*/ 80 h 242"/>
                  <a:gd name="T26" fmla="*/ 2 w 270"/>
                  <a:gd name="T27" fmla="*/ 86 h 242"/>
                  <a:gd name="T28" fmla="*/ 10 w 270"/>
                  <a:gd name="T29" fmla="*/ 98 h 242"/>
                  <a:gd name="T30" fmla="*/ 26 w 270"/>
                  <a:gd name="T31" fmla="*/ 82 h 242"/>
                  <a:gd name="T32" fmla="*/ 42 w 270"/>
                  <a:gd name="T33" fmla="*/ 76 h 242"/>
                  <a:gd name="T34" fmla="*/ 60 w 270"/>
                  <a:gd name="T35" fmla="*/ 82 h 242"/>
                  <a:gd name="T36" fmla="*/ 66 w 270"/>
                  <a:gd name="T37" fmla="*/ 90 h 242"/>
                  <a:gd name="T38" fmla="*/ 66 w 270"/>
                  <a:gd name="T39" fmla="*/ 100 h 242"/>
                  <a:gd name="T40" fmla="*/ 84 w 270"/>
                  <a:gd name="T41" fmla="*/ 108 h 242"/>
                  <a:gd name="T42" fmla="*/ 90 w 270"/>
                  <a:gd name="T43" fmla="*/ 116 h 242"/>
                  <a:gd name="T44" fmla="*/ 92 w 270"/>
                  <a:gd name="T45" fmla="*/ 124 h 242"/>
                  <a:gd name="T46" fmla="*/ 108 w 270"/>
                  <a:gd name="T47" fmla="*/ 132 h 242"/>
                  <a:gd name="T48" fmla="*/ 114 w 270"/>
                  <a:gd name="T49" fmla="*/ 140 h 242"/>
                  <a:gd name="T50" fmla="*/ 116 w 270"/>
                  <a:gd name="T51" fmla="*/ 148 h 242"/>
                  <a:gd name="T52" fmla="*/ 132 w 270"/>
                  <a:gd name="T53" fmla="*/ 156 h 242"/>
                  <a:gd name="T54" fmla="*/ 138 w 270"/>
                  <a:gd name="T55" fmla="*/ 164 h 242"/>
                  <a:gd name="T56" fmla="*/ 138 w 270"/>
                  <a:gd name="T57" fmla="*/ 182 h 242"/>
                  <a:gd name="T58" fmla="*/ 118 w 270"/>
                  <a:gd name="T59" fmla="*/ 204 h 242"/>
                  <a:gd name="T60" fmla="*/ 150 w 270"/>
                  <a:gd name="T61" fmla="*/ 236 h 242"/>
                  <a:gd name="T62" fmla="*/ 162 w 270"/>
                  <a:gd name="T63" fmla="*/ 242 h 242"/>
                  <a:gd name="T64" fmla="*/ 172 w 270"/>
                  <a:gd name="T65" fmla="*/ 236 h 242"/>
                  <a:gd name="T66" fmla="*/ 176 w 270"/>
                  <a:gd name="T67" fmla="*/ 232 h 242"/>
                  <a:gd name="T68" fmla="*/ 176 w 270"/>
                  <a:gd name="T69" fmla="*/ 218 h 242"/>
                  <a:gd name="T70" fmla="*/ 148 w 270"/>
                  <a:gd name="T71" fmla="*/ 188 h 242"/>
                  <a:gd name="T72" fmla="*/ 146 w 270"/>
                  <a:gd name="T73" fmla="*/ 184 h 242"/>
                  <a:gd name="T74" fmla="*/ 148 w 270"/>
                  <a:gd name="T75" fmla="*/ 180 h 242"/>
                  <a:gd name="T76" fmla="*/ 156 w 270"/>
                  <a:gd name="T77" fmla="*/ 180 h 242"/>
                  <a:gd name="T78" fmla="*/ 180 w 270"/>
                  <a:gd name="T79" fmla="*/ 206 h 242"/>
                  <a:gd name="T80" fmla="*/ 192 w 270"/>
                  <a:gd name="T81" fmla="*/ 210 h 242"/>
                  <a:gd name="T82" fmla="*/ 204 w 270"/>
                  <a:gd name="T83" fmla="*/ 206 h 242"/>
                  <a:gd name="T84" fmla="*/ 208 w 270"/>
                  <a:gd name="T85" fmla="*/ 200 h 242"/>
                  <a:gd name="T86" fmla="*/ 208 w 270"/>
                  <a:gd name="T87" fmla="*/ 188 h 242"/>
                  <a:gd name="T88" fmla="*/ 178 w 270"/>
                  <a:gd name="T89" fmla="*/ 158 h 242"/>
                  <a:gd name="T90" fmla="*/ 176 w 270"/>
                  <a:gd name="T91" fmla="*/ 154 h 242"/>
                  <a:gd name="T92" fmla="*/ 178 w 270"/>
                  <a:gd name="T93" fmla="*/ 150 h 242"/>
                  <a:gd name="T94" fmla="*/ 186 w 270"/>
                  <a:gd name="T95" fmla="*/ 150 h 242"/>
                  <a:gd name="T96" fmla="*/ 212 w 270"/>
                  <a:gd name="T97" fmla="*/ 174 h 242"/>
                  <a:gd name="T98" fmla="*/ 224 w 270"/>
                  <a:gd name="T99" fmla="*/ 180 h 242"/>
                  <a:gd name="T100" fmla="*/ 234 w 270"/>
                  <a:gd name="T101" fmla="*/ 174 h 242"/>
                  <a:gd name="T102" fmla="*/ 238 w 270"/>
                  <a:gd name="T103" fmla="*/ 170 h 242"/>
                  <a:gd name="T104" fmla="*/ 238 w 270"/>
                  <a:gd name="T105" fmla="*/ 158 h 242"/>
                  <a:gd name="T106" fmla="*/ 210 w 270"/>
                  <a:gd name="T107" fmla="*/ 126 h 242"/>
                  <a:gd name="T108" fmla="*/ 208 w 270"/>
                  <a:gd name="T109" fmla="*/ 122 h 242"/>
                  <a:gd name="T110" fmla="*/ 210 w 270"/>
                  <a:gd name="T111" fmla="*/ 118 h 242"/>
                  <a:gd name="T112" fmla="*/ 218 w 270"/>
                  <a:gd name="T113" fmla="*/ 118 h 242"/>
                  <a:gd name="T114" fmla="*/ 242 w 270"/>
                  <a:gd name="T115" fmla="*/ 144 h 242"/>
                  <a:gd name="T116" fmla="*/ 254 w 270"/>
                  <a:gd name="T117" fmla="*/ 148 h 242"/>
                  <a:gd name="T118" fmla="*/ 266 w 270"/>
                  <a:gd name="T119" fmla="*/ 144 h 242"/>
                  <a:gd name="T120" fmla="*/ 270 w 270"/>
                  <a:gd name="T121" fmla="*/ 138 h 242"/>
                  <a:gd name="T122" fmla="*/ 270 w 270"/>
                  <a:gd name="T123" fmla="*/ 126 h 242"/>
                  <a:gd name="T124" fmla="*/ 266 w 270"/>
                  <a:gd name="T125" fmla="*/ 12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0" h="242">
                    <a:moveTo>
                      <a:pt x="266" y="120"/>
                    </a:moveTo>
                    <a:lnTo>
                      <a:pt x="168" y="24"/>
                    </a:lnTo>
                    <a:lnTo>
                      <a:pt x="144" y="34"/>
                    </a:lnTo>
                    <a:lnTo>
                      <a:pt x="136" y="54"/>
                    </a:lnTo>
                    <a:lnTo>
                      <a:pt x="136" y="54"/>
                    </a:lnTo>
                    <a:lnTo>
                      <a:pt x="134" y="60"/>
                    </a:lnTo>
                    <a:lnTo>
                      <a:pt x="130" y="66"/>
                    </a:lnTo>
                    <a:lnTo>
                      <a:pt x="124" y="70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2" y="76"/>
                    </a:lnTo>
                    <a:lnTo>
                      <a:pt x="106" y="78"/>
                    </a:lnTo>
                    <a:lnTo>
                      <a:pt x="98" y="78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84" y="72"/>
                    </a:lnTo>
                    <a:lnTo>
                      <a:pt x="78" y="68"/>
                    </a:lnTo>
                    <a:lnTo>
                      <a:pt x="78" y="68"/>
                    </a:lnTo>
                    <a:lnTo>
                      <a:pt x="72" y="60"/>
                    </a:lnTo>
                    <a:lnTo>
                      <a:pt x="70" y="50"/>
                    </a:lnTo>
                    <a:lnTo>
                      <a:pt x="68" y="42"/>
                    </a:lnTo>
                    <a:lnTo>
                      <a:pt x="70" y="32"/>
                    </a:lnTo>
                    <a:lnTo>
                      <a:pt x="82" y="0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2" y="86"/>
                    </a:lnTo>
                    <a:lnTo>
                      <a:pt x="4" y="90"/>
                    </a:lnTo>
                    <a:lnTo>
                      <a:pt x="10" y="98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34" y="78"/>
                    </a:lnTo>
                    <a:lnTo>
                      <a:pt x="42" y="76"/>
                    </a:lnTo>
                    <a:lnTo>
                      <a:pt x="52" y="78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6" y="90"/>
                    </a:lnTo>
                    <a:lnTo>
                      <a:pt x="66" y="100"/>
                    </a:lnTo>
                    <a:lnTo>
                      <a:pt x="66" y="100"/>
                    </a:lnTo>
                    <a:lnTo>
                      <a:pt x="76" y="102"/>
                    </a:lnTo>
                    <a:lnTo>
                      <a:pt x="84" y="108"/>
                    </a:lnTo>
                    <a:lnTo>
                      <a:pt x="84" y="108"/>
                    </a:lnTo>
                    <a:lnTo>
                      <a:pt x="90" y="116"/>
                    </a:lnTo>
                    <a:lnTo>
                      <a:pt x="92" y="124"/>
                    </a:lnTo>
                    <a:lnTo>
                      <a:pt x="92" y="124"/>
                    </a:lnTo>
                    <a:lnTo>
                      <a:pt x="100" y="126"/>
                    </a:lnTo>
                    <a:lnTo>
                      <a:pt x="108" y="132"/>
                    </a:lnTo>
                    <a:lnTo>
                      <a:pt x="108" y="132"/>
                    </a:lnTo>
                    <a:lnTo>
                      <a:pt x="114" y="140"/>
                    </a:lnTo>
                    <a:lnTo>
                      <a:pt x="116" y="148"/>
                    </a:lnTo>
                    <a:lnTo>
                      <a:pt x="116" y="148"/>
                    </a:lnTo>
                    <a:lnTo>
                      <a:pt x="124" y="150"/>
                    </a:lnTo>
                    <a:lnTo>
                      <a:pt x="132" y="156"/>
                    </a:lnTo>
                    <a:lnTo>
                      <a:pt x="132" y="156"/>
                    </a:lnTo>
                    <a:lnTo>
                      <a:pt x="138" y="164"/>
                    </a:lnTo>
                    <a:lnTo>
                      <a:pt x="140" y="174"/>
                    </a:lnTo>
                    <a:lnTo>
                      <a:pt x="138" y="182"/>
                    </a:lnTo>
                    <a:lnTo>
                      <a:pt x="132" y="190"/>
                    </a:lnTo>
                    <a:lnTo>
                      <a:pt x="118" y="204"/>
                    </a:lnTo>
                    <a:lnTo>
                      <a:pt x="150" y="236"/>
                    </a:lnTo>
                    <a:lnTo>
                      <a:pt x="150" y="236"/>
                    </a:lnTo>
                    <a:lnTo>
                      <a:pt x="156" y="240"/>
                    </a:lnTo>
                    <a:lnTo>
                      <a:pt x="162" y="242"/>
                    </a:lnTo>
                    <a:lnTo>
                      <a:pt x="168" y="240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6" y="232"/>
                    </a:lnTo>
                    <a:lnTo>
                      <a:pt x="178" y="224"/>
                    </a:lnTo>
                    <a:lnTo>
                      <a:pt x="176" y="218"/>
                    </a:lnTo>
                    <a:lnTo>
                      <a:pt x="172" y="214"/>
                    </a:lnTo>
                    <a:lnTo>
                      <a:pt x="148" y="188"/>
                    </a:lnTo>
                    <a:lnTo>
                      <a:pt x="148" y="188"/>
                    </a:lnTo>
                    <a:lnTo>
                      <a:pt x="146" y="184"/>
                    </a:lnTo>
                    <a:lnTo>
                      <a:pt x="148" y="180"/>
                    </a:lnTo>
                    <a:lnTo>
                      <a:pt x="148" y="180"/>
                    </a:lnTo>
                    <a:lnTo>
                      <a:pt x="152" y="178"/>
                    </a:lnTo>
                    <a:lnTo>
                      <a:pt x="156" y="180"/>
                    </a:lnTo>
                    <a:lnTo>
                      <a:pt x="180" y="206"/>
                    </a:lnTo>
                    <a:lnTo>
                      <a:pt x="180" y="206"/>
                    </a:lnTo>
                    <a:lnTo>
                      <a:pt x="186" y="210"/>
                    </a:lnTo>
                    <a:lnTo>
                      <a:pt x="192" y="210"/>
                    </a:lnTo>
                    <a:lnTo>
                      <a:pt x="198" y="210"/>
                    </a:lnTo>
                    <a:lnTo>
                      <a:pt x="204" y="206"/>
                    </a:lnTo>
                    <a:lnTo>
                      <a:pt x="204" y="206"/>
                    </a:lnTo>
                    <a:lnTo>
                      <a:pt x="208" y="200"/>
                    </a:lnTo>
                    <a:lnTo>
                      <a:pt x="208" y="194"/>
                    </a:lnTo>
                    <a:lnTo>
                      <a:pt x="208" y="188"/>
                    </a:lnTo>
                    <a:lnTo>
                      <a:pt x="204" y="182"/>
                    </a:lnTo>
                    <a:lnTo>
                      <a:pt x="178" y="158"/>
                    </a:lnTo>
                    <a:lnTo>
                      <a:pt x="178" y="158"/>
                    </a:lnTo>
                    <a:lnTo>
                      <a:pt x="176" y="154"/>
                    </a:lnTo>
                    <a:lnTo>
                      <a:pt x="178" y="150"/>
                    </a:lnTo>
                    <a:lnTo>
                      <a:pt x="178" y="150"/>
                    </a:lnTo>
                    <a:lnTo>
                      <a:pt x="182" y="148"/>
                    </a:lnTo>
                    <a:lnTo>
                      <a:pt x="186" y="150"/>
                    </a:lnTo>
                    <a:lnTo>
                      <a:pt x="212" y="174"/>
                    </a:lnTo>
                    <a:lnTo>
                      <a:pt x="212" y="174"/>
                    </a:lnTo>
                    <a:lnTo>
                      <a:pt x="218" y="178"/>
                    </a:lnTo>
                    <a:lnTo>
                      <a:pt x="224" y="180"/>
                    </a:lnTo>
                    <a:lnTo>
                      <a:pt x="230" y="178"/>
                    </a:lnTo>
                    <a:lnTo>
                      <a:pt x="234" y="174"/>
                    </a:lnTo>
                    <a:lnTo>
                      <a:pt x="234" y="174"/>
                    </a:lnTo>
                    <a:lnTo>
                      <a:pt x="238" y="170"/>
                    </a:lnTo>
                    <a:lnTo>
                      <a:pt x="240" y="164"/>
                    </a:lnTo>
                    <a:lnTo>
                      <a:pt x="238" y="158"/>
                    </a:lnTo>
                    <a:lnTo>
                      <a:pt x="234" y="152"/>
                    </a:lnTo>
                    <a:lnTo>
                      <a:pt x="210" y="126"/>
                    </a:lnTo>
                    <a:lnTo>
                      <a:pt x="210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10" y="118"/>
                    </a:lnTo>
                    <a:lnTo>
                      <a:pt x="214" y="116"/>
                    </a:lnTo>
                    <a:lnTo>
                      <a:pt x="218" y="118"/>
                    </a:lnTo>
                    <a:lnTo>
                      <a:pt x="242" y="144"/>
                    </a:lnTo>
                    <a:lnTo>
                      <a:pt x="242" y="144"/>
                    </a:lnTo>
                    <a:lnTo>
                      <a:pt x="248" y="148"/>
                    </a:lnTo>
                    <a:lnTo>
                      <a:pt x="254" y="148"/>
                    </a:lnTo>
                    <a:lnTo>
                      <a:pt x="260" y="148"/>
                    </a:lnTo>
                    <a:lnTo>
                      <a:pt x="266" y="144"/>
                    </a:lnTo>
                    <a:lnTo>
                      <a:pt x="266" y="144"/>
                    </a:lnTo>
                    <a:lnTo>
                      <a:pt x="270" y="138"/>
                    </a:lnTo>
                    <a:lnTo>
                      <a:pt x="270" y="132"/>
                    </a:lnTo>
                    <a:lnTo>
                      <a:pt x="270" y="126"/>
                    </a:lnTo>
                    <a:lnTo>
                      <a:pt x="266" y="120"/>
                    </a:lnTo>
                    <a:lnTo>
                      <a:pt x="26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82"/>
              <p:cNvSpPr>
                <a:spLocks/>
              </p:cNvSpPr>
              <p:nvPr/>
            </p:nvSpPr>
            <p:spPr bwMode="auto">
              <a:xfrm>
                <a:off x="2570163" y="3663950"/>
                <a:ext cx="260350" cy="260350"/>
              </a:xfrm>
              <a:custGeom>
                <a:avLst/>
                <a:gdLst>
                  <a:gd name="T0" fmla="*/ 160 w 164"/>
                  <a:gd name="T1" fmla="*/ 32 h 164"/>
                  <a:gd name="T2" fmla="*/ 160 w 164"/>
                  <a:gd name="T3" fmla="*/ 32 h 164"/>
                  <a:gd name="T4" fmla="*/ 162 w 164"/>
                  <a:gd name="T5" fmla="*/ 34 h 164"/>
                  <a:gd name="T6" fmla="*/ 164 w 164"/>
                  <a:gd name="T7" fmla="*/ 38 h 164"/>
                  <a:gd name="T8" fmla="*/ 162 w 164"/>
                  <a:gd name="T9" fmla="*/ 42 h 164"/>
                  <a:gd name="T10" fmla="*/ 160 w 164"/>
                  <a:gd name="T11" fmla="*/ 46 h 164"/>
                  <a:gd name="T12" fmla="*/ 44 w 164"/>
                  <a:gd name="T13" fmla="*/ 162 h 164"/>
                  <a:gd name="T14" fmla="*/ 44 w 164"/>
                  <a:gd name="T15" fmla="*/ 162 h 164"/>
                  <a:gd name="T16" fmla="*/ 42 w 164"/>
                  <a:gd name="T17" fmla="*/ 164 h 164"/>
                  <a:gd name="T18" fmla="*/ 38 w 164"/>
                  <a:gd name="T19" fmla="*/ 164 h 164"/>
                  <a:gd name="T20" fmla="*/ 34 w 164"/>
                  <a:gd name="T21" fmla="*/ 164 h 164"/>
                  <a:gd name="T22" fmla="*/ 30 w 164"/>
                  <a:gd name="T23" fmla="*/ 162 h 164"/>
                  <a:gd name="T24" fmla="*/ 2 w 164"/>
                  <a:gd name="T25" fmla="*/ 132 h 164"/>
                  <a:gd name="T26" fmla="*/ 2 w 164"/>
                  <a:gd name="T27" fmla="*/ 132 h 164"/>
                  <a:gd name="T28" fmla="*/ 0 w 164"/>
                  <a:gd name="T29" fmla="*/ 130 h 164"/>
                  <a:gd name="T30" fmla="*/ 0 w 164"/>
                  <a:gd name="T31" fmla="*/ 126 h 164"/>
                  <a:gd name="T32" fmla="*/ 0 w 164"/>
                  <a:gd name="T33" fmla="*/ 122 h 164"/>
                  <a:gd name="T34" fmla="*/ 2 w 164"/>
                  <a:gd name="T35" fmla="*/ 118 h 164"/>
                  <a:gd name="T36" fmla="*/ 118 w 164"/>
                  <a:gd name="T37" fmla="*/ 2 h 164"/>
                  <a:gd name="T38" fmla="*/ 118 w 164"/>
                  <a:gd name="T39" fmla="*/ 2 h 164"/>
                  <a:gd name="T40" fmla="*/ 122 w 164"/>
                  <a:gd name="T41" fmla="*/ 0 h 164"/>
                  <a:gd name="T42" fmla="*/ 124 w 164"/>
                  <a:gd name="T43" fmla="*/ 0 h 164"/>
                  <a:gd name="T44" fmla="*/ 128 w 164"/>
                  <a:gd name="T45" fmla="*/ 0 h 164"/>
                  <a:gd name="T46" fmla="*/ 132 w 164"/>
                  <a:gd name="T47" fmla="*/ 2 h 164"/>
                  <a:gd name="T48" fmla="*/ 160 w 164"/>
                  <a:gd name="T49" fmla="*/ 3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4" h="164">
                    <a:moveTo>
                      <a:pt x="160" y="32"/>
                    </a:moveTo>
                    <a:lnTo>
                      <a:pt x="160" y="32"/>
                    </a:lnTo>
                    <a:lnTo>
                      <a:pt x="162" y="34"/>
                    </a:lnTo>
                    <a:lnTo>
                      <a:pt x="164" y="38"/>
                    </a:lnTo>
                    <a:lnTo>
                      <a:pt x="162" y="42"/>
                    </a:lnTo>
                    <a:lnTo>
                      <a:pt x="160" y="46"/>
                    </a:lnTo>
                    <a:lnTo>
                      <a:pt x="44" y="162"/>
                    </a:lnTo>
                    <a:lnTo>
                      <a:pt x="44" y="162"/>
                    </a:lnTo>
                    <a:lnTo>
                      <a:pt x="42" y="164"/>
                    </a:lnTo>
                    <a:lnTo>
                      <a:pt x="38" y="164"/>
                    </a:lnTo>
                    <a:lnTo>
                      <a:pt x="34" y="164"/>
                    </a:lnTo>
                    <a:lnTo>
                      <a:pt x="30" y="162"/>
                    </a:lnTo>
                    <a:lnTo>
                      <a:pt x="2" y="132"/>
                    </a:lnTo>
                    <a:lnTo>
                      <a:pt x="2" y="132"/>
                    </a:lnTo>
                    <a:lnTo>
                      <a:pt x="0" y="130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2" y="118"/>
                    </a:lnTo>
                    <a:lnTo>
                      <a:pt x="118" y="2"/>
                    </a:lnTo>
                    <a:lnTo>
                      <a:pt x="118" y="2"/>
                    </a:lnTo>
                    <a:lnTo>
                      <a:pt x="122" y="0"/>
                    </a:lnTo>
                    <a:lnTo>
                      <a:pt x="124" y="0"/>
                    </a:lnTo>
                    <a:lnTo>
                      <a:pt x="128" y="0"/>
                    </a:lnTo>
                    <a:lnTo>
                      <a:pt x="132" y="2"/>
                    </a:lnTo>
                    <a:lnTo>
                      <a:pt x="16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83"/>
              <p:cNvSpPr>
                <a:spLocks noEditPoints="1"/>
              </p:cNvSpPr>
              <p:nvPr/>
            </p:nvSpPr>
            <p:spPr bwMode="auto">
              <a:xfrm>
                <a:off x="2687638" y="3724275"/>
                <a:ext cx="406400" cy="396875"/>
              </a:xfrm>
              <a:custGeom>
                <a:avLst/>
                <a:gdLst>
                  <a:gd name="T0" fmla="*/ 186 w 256"/>
                  <a:gd name="T1" fmla="*/ 8 h 250"/>
                  <a:gd name="T2" fmla="*/ 166 w 256"/>
                  <a:gd name="T3" fmla="*/ 0 h 250"/>
                  <a:gd name="T4" fmla="*/ 100 w 256"/>
                  <a:gd name="T5" fmla="*/ 30 h 250"/>
                  <a:gd name="T6" fmla="*/ 86 w 256"/>
                  <a:gd name="T7" fmla="*/ 44 h 250"/>
                  <a:gd name="T8" fmla="*/ 72 w 256"/>
                  <a:gd name="T9" fmla="*/ 86 h 250"/>
                  <a:gd name="T10" fmla="*/ 80 w 256"/>
                  <a:gd name="T11" fmla="*/ 104 h 250"/>
                  <a:gd name="T12" fmla="*/ 88 w 256"/>
                  <a:gd name="T13" fmla="*/ 108 h 250"/>
                  <a:gd name="T14" fmla="*/ 112 w 256"/>
                  <a:gd name="T15" fmla="*/ 102 h 250"/>
                  <a:gd name="T16" fmla="*/ 162 w 256"/>
                  <a:gd name="T17" fmla="*/ 56 h 250"/>
                  <a:gd name="T18" fmla="*/ 250 w 256"/>
                  <a:gd name="T19" fmla="*/ 106 h 250"/>
                  <a:gd name="T20" fmla="*/ 254 w 256"/>
                  <a:gd name="T21" fmla="*/ 78 h 250"/>
                  <a:gd name="T22" fmla="*/ 42 w 256"/>
                  <a:gd name="T23" fmla="*/ 136 h 250"/>
                  <a:gd name="T24" fmla="*/ 32 w 256"/>
                  <a:gd name="T25" fmla="*/ 132 h 250"/>
                  <a:gd name="T26" fmla="*/ 4 w 256"/>
                  <a:gd name="T27" fmla="*/ 156 h 250"/>
                  <a:gd name="T28" fmla="*/ 0 w 256"/>
                  <a:gd name="T29" fmla="*/ 164 h 250"/>
                  <a:gd name="T30" fmla="*/ 4 w 256"/>
                  <a:gd name="T31" fmla="*/ 174 h 250"/>
                  <a:gd name="T32" fmla="*/ 18 w 256"/>
                  <a:gd name="T33" fmla="*/ 176 h 250"/>
                  <a:gd name="T34" fmla="*/ 42 w 256"/>
                  <a:gd name="T35" fmla="*/ 154 h 250"/>
                  <a:gd name="T36" fmla="*/ 44 w 256"/>
                  <a:gd name="T37" fmla="*/ 140 h 250"/>
                  <a:gd name="T38" fmla="*/ 66 w 256"/>
                  <a:gd name="T39" fmla="*/ 160 h 250"/>
                  <a:gd name="T40" fmla="*/ 56 w 256"/>
                  <a:gd name="T41" fmla="*/ 156 h 250"/>
                  <a:gd name="T42" fmla="*/ 28 w 256"/>
                  <a:gd name="T43" fmla="*/ 180 h 250"/>
                  <a:gd name="T44" fmla="*/ 24 w 256"/>
                  <a:gd name="T45" fmla="*/ 188 h 250"/>
                  <a:gd name="T46" fmla="*/ 28 w 256"/>
                  <a:gd name="T47" fmla="*/ 198 h 250"/>
                  <a:gd name="T48" fmla="*/ 42 w 256"/>
                  <a:gd name="T49" fmla="*/ 200 h 250"/>
                  <a:gd name="T50" fmla="*/ 66 w 256"/>
                  <a:gd name="T51" fmla="*/ 178 h 250"/>
                  <a:gd name="T52" fmla="*/ 68 w 256"/>
                  <a:gd name="T53" fmla="*/ 164 h 250"/>
                  <a:gd name="T54" fmla="*/ 96 w 256"/>
                  <a:gd name="T55" fmla="*/ 208 h 250"/>
                  <a:gd name="T56" fmla="*/ 74 w 256"/>
                  <a:gd name="T57" fmla="*/ 232 h 250"/>
                  <a:gd name="T58" fmla="*/ 76 w 256"/>
                  <a:gd name="T59" fmla="*/ 246 h 250"/>
                  <a:gd name="T60" fmla="*/ 86 w 256"/>
                  <a:gd name="T61" fmla="*/ 250 h 250"/>
                  <a:gd name="T62" fmla="*/ 114 w 256"/>
                  <a:gd name="T63" fmla="*/ 226 h 250"/>
                  <a:gd name="T64" fmla="*/ 118 w 256"/>
                  <a:gd name="T65" fmla="*/ 218 h 250"/>
                  <a:gd name="T66" fmla="*/ 114 w 256"/>
                  <a:gd name="T67" fmla="*/ 208 h 250"/>
                  <a:gd name="T68" fmla="*/ 100 w 256"/>
                  <a:gd name="T69" fmla="*/ 206 h 250"/>
                  <a:gd name="T70" fmla="*/ 90 w 256"/>
                  <a:gd name="T71" fmla="*/ 184 h 250"/>
                  <a:gd name="T72" fmla="*/ 82 w 256"/>
                  <a:gd name="T73" fmla="*/ 180 h 250"/>
                  <a:gd name="T74" fmla="*/ 52 w 256"/>
                  <a:gd name="T75" fmla="*/ 204 h 250"/>
                  <a:gd name="T76" fmla="*/ 48 w 256"/>
                  <a:gd name="T77" fmla="*/ 212 h 250"/>
                  <a:gd name="T78" fmla="*/ 52 w 256"/>
                  <a:gd name="T79" fmla="*/ 222 h 250"/>
                  <a:gd name="T80" fmla="*/ 66 w 256"/>
                  <a:gd name="T81" fmla="*/ 224 h 250"/>
                  <a:gd name="T82" fmla="*/ 90 w 256"/>
                  <a:gd name="T83" fmla="*/ 202 h 250"/>
                  <a:gd name="T84" fmla="*/ 92 w 256"/>
                  <a:gd name="T85" fmla="*/ 188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6" h="250">
                    <a:moveTo>
                      <a:pt x="250" y="70"/>
                    </a:moveTo>
                    <a:lnTo>
                      <a:pt x="186" y="8"/>
                    </a:lnTo>
                    <a:lnTo>
                      <a:pt x="186" y="8"/>
                    </a:lnTo>
                    <a:lnTo>
                      <a:pt x="180" y="4"/>
                    </a:lnTo>
                    <a:lnTo>
                      <a:pt x="174" y="0"/>
                    </a:lnTo>
                    <a:lnTo>
                      <a:pt x="166" y="0"/>
                    </a:lnTo>
                    <a:lnTo>
                      <a:pt x="158" y="4"/>
                    </a:lnTo>
                    <a:lnTo>
                      <a:pt x="158" y="4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2" y="36"/>
                    </a:lnTo>
                    <a:lnTo>
                      <a:pt x="86" y="44"/>
                    </a:lnTo>
                    <a:lnTo>
                      <a:pt x="74" y="80"/>
                    </a:lnTo>
                    <a:lnTo>
                      <a:pt x="74" y="80"/>
                    </a:lnTo>
                    <a:lnTo>
                      <a:pt x="72" y="86"/>
                    </a:lnTo>
                    <a:lnTo>
                      <a:pt x="74" y="92"/>
                    </a:lnTo>
                    <a:lnTo>
                      <a:pt x="76" y="98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8" y="108"/>
                    </a:lnTo>
                    <a:lnTo>
                      <a:pt x="88" y="108"/>
                    </a:lnTo>
                    <a:lnTo>
                      <a:pt x="96" y="110"/>
                    </a:lnTo>
                    <a:lnTo>
                      <a:pt x="104" y="108"/>
                    </a:lnTo>
                    <a:lnTo>
                      <a:pt x="112" y="102"/>
                    </a:lnTo>
                    <a:lnTo>
                      <a:pt x="116" y="94"/>
                    </a:lnTo>
                    <a:lnTo>
                      <a:pt x="126" y="68"/>
                    </a:lnTo>
                    <a:lnTo>
                      <a:pt x="162" y="56"/>
                    </a:lnTo>
                    <a:lnTo>
                      <a:pt x="232" y="124"/>
                    </a:lnTo>
                    <a:lnTo>
                      <a:pt x="250" y="106"/>
                    </a:lnTo>
                    <a:lnTo>
                      <a:pt x="250" y="106"/>
                    </a:lnTo>
                    <a:lnTo>
                      <a:pt x="254" y="98"/>
                    </a:lnTo>
                    <a:lnTo>
                      <a:pt x="256" y="88"/>
                    </a:lnTo>
                    <a:lnTo>
                      <a:pt x="254" y="78"/>
                    </a:lnTo>
                    <a:lnTo>
                      <a:pt x="250" y="70"/>
                    </a:lnTo>
                    <a:lnTo>
                      <a:pt x="250" y="70"/>
                    </a:lnTo>
                    <a:close/>
                    <a:moveTo>
                      <a:pt x="42" y="136"/>
                    </a:moveTo>
                    <a:lnTo>
                      <a:pt x="42" y="136"/>
                    </a:lnTo>
                    <a:lnTo>
                      <a:pt x="38" y="132"/>
                    </a:lnTo>
                    <a:lnTo>
                      <a:pt x="32" y="132"/>
                    </a:lnTo>
                    <a:lnTo>
                      <a:pt x="28" y="132"/>
                    </a:lnTo>
                    <a:lnTo>
                      <a:pt x="24" y="136"/>
                    </a:lnTo>
                    <a:lnTo>
                      <a:pt x="4" y="156"/>
                    </a:lnTo>
                    <a:lnTo>
                      <a:pt x="4" y="156"/>
                    </a:lnTo>
                    <a:lnTo>
                      <a:pt x="0" y="160"/>
                    </a:lnTo>
                    <a:lnTo>
                      <a:pt x="0" y="164"/>
                    </a:lnTo>
                    <a:lnTo>
                      <a:pt x="0" y="170"/>
                    </a:lnTo>
                    <a:lnTo>
                      <a:pt x="4" y="174"/>
                    </a:lnTo>
                    <a:lnTo>
                      <a:pt x="4" y="174"/>
                    </a:lnTo>
                    <a:lnTo>
                      <a:pt x="8" y="176"/>
                    </a:lnTo>
                    <a:lnTo>
                      <a:pt x="12" y="178"/>
                    </a:lnTo>
                    <a:lnTo>
                      <a:pt x="18" y="176"/>
                    </a:lnTo>
                    <a:lnTo>
                      <a:pt x="22" y="174"/>
                    </a:lnTo>
                    <a:lnTo>
                      <a:pt x="42" y="154"/>
                    </a:lnTo>
                    <a:lnTo>
                      <a:pt x="42" y="154"/>
                    </a:lnTo>
                    <a:lnTo>
                      <a:pt x="44" y="150"/>
                    </a:lnTo>
                    <a:lnTo>
                      <a:pt x="46" y="144"/>
                    </a:lnTo>
                    <a:lnTo>
                      <a:pt x="44" y="140"/>
                    </a:lnTo>
                    <a:lnTo>
                      <a:pt x="42" y="136"/>
                    </a:lnTo>
                    <a:lnTo>
                      <a:pt x="42" y="136"/>
                    </a:lnTo>
                    <a:close/>
                    <a:moveTo>
                      <a:pt x="66" y="160"/>
                    </a:moveTo>
                    <a:lnTo>
                      <a:pt x="66" y="160"/>
                    </a:lnTo>
                    <a:lnTo>
                      <a:pt x="62" y="156"/>
                    </a:lnTo>
                    <a:lnTo>
                      <a:pt x="56" y="156"/>
                    </a:lnTo>
                    <a:lnTo>
                      <a:pt x="52" y="156"/>
                    </a:lnTo>
                    <a:lnTo>
                      <a:pt x="48" y="160"/>
                    </a:lnTo>
                    <a:lnTo>
                      <a:pt x="28" y="180"/>
                    </a:lnTo>
                    <a:lnTo>
                      <a:pt x="28" y="180"/>
                    </a:lnTo>
                    <a:lnTo>
                      <a:pt x="24" y="184"/>
                    </a:lnTo>
                    <a:lnTo>
                      <a:pt x="24" y="188"/>
                    </a:lnTo>
                    <a:lnTo>
                      <a:pt x="24" y="194"/>
                    </a:lnTo>
                    <a:lnTo>
                      <a:pt x="28" y="198"/>
                    </a:lnTo>
                    <a:lnTo>
                      <a:pt x="28" y="198"/>
                    </a:lnTo>
                    <a:lnTo>
                      <a:pt x="32" y="200"/>
                    </a:lnTo>
                    <a:lnTo>
                      <a:pt x="36" y="202"/>
                    </a:lnTo>
                    <a:lnTo>
                      <a:pt x="42" y="200"/>
                    </a:lnTo>
                    <a:lnTo>
                      <a:pt x="46" y="198"/>
                    </a:lnTo>
                    <a:lnTo>
                      <a:pt x="66" y="178"/>
                    </a:lnTo>
                    <a:lnTo>
                      <a:pt x="66" y="178"/>
                    </a:lnTo>
                    <a:lnTo>
                      <a:pt x="68" y="174"/>
                    </a:lnTo>
                    <a:lnTo>
                      <a:pt x="70" y="168"/>
                    </a:lnTo>
                    <a:lnTo>
                      <a:pt x="68" y="164"/>
                    </a:lnTo>
                    <a:lnTo>
                      <a:pt x="66" y="160"/>
                    </a:lnTo>
                    <a:lnTo>
                      <a:pt x="66" y="160"/>
                    </a:lnTo>
                    <a:close/>
                    <a:moveTo>
                      <a:pt x="96" y="208"/>
                    </a:moveTo>
                    <a:lnTo>
                      <a:pt x="76" y="228"/>
                    </a:lnTo>
                    <a:lnTo>
                      <a:pt x="76" y="228"/>
                    </a:lnTo>
                    <a:lnTo>
                      <a:pt x="74" y="232"/>
                    </a:lnTo>
                    <a:lnTo>
                      <a:pt x="72" y="238"/>
                    </a:lnTo>
                    <a:lnTo>
                      <a:pt x="74" y="242"/>
                    </a:lnTo>
                    <a:lnTo>
                      <a:pt x="76" y="246"/>
                    </a:lnTo>
                    <a:lnTo>
                      <a:pt x="76" y="246"/>
                    </a:lnTo>
                    <a:lnTo>
                      <a:pt x="80" y="250"/>
                    </a:lnTo>
                    <a:lnTo>
                      <a:pt x="86" y="250"/>
                    </a:lnTo>
                    <a:lnTo>
                      <a:pt x="90" y="250"/>
                    </a:lnTo>
                    <a:lnTo>
                      <a:pt x="94" y="246"/>
                    </a:lnTo>
                    <a:lnTo>
                      <a:pt x="114" y="226"/>
                    </a:lnTo>
                    <a:lnTo>
                      <a:pt x="114" y="226"/>
                    </a:lnTo>
                    <a:lnTo>
                      <a:pt x="118" y="222"/>
                    </a:lnTo>
                    <a:lnTo>
                      <a:pt x="118" y="218"/>
                    </a:lnTo>
                    <a:lnTo>
                      <a:pt x="118" y="212"/>
                    </a:lnTo>
                    <a:lnTo>
                      <a:pt x="114" y="208"/>
                    </a:lnTo>
                    <a:lnTo>
                      <a:pt x="114" y="208"/>
                    </a:lnTo>
                    <a:lnTo>
                      <a:pt x="110" y="206"/>
                    </a:lnTo>
                    <a:lnTo>
                      <a:pt x="106" y="204"/>
                    </a:lnTo>
                    <a:lnTo>
                      <a:pt x="100" y="206"/>
                    </a:lnTo>
                    <a:lnTo>
                      <a:pt x="96" y="208"/>
                    </a:lnTo>
                    <a:lnTo>
                      <a:pt x="96" y="208"/>
                    </a:lnTo>
                    <a:close/>
                    <a:moveTo>
                      <a:pt x="90" y="184"/>
                    </a:moveTo>
                    <a:lnTo>
                      <a:pt x="90" y="184"/>
                    </a:lnTo>
                    <a:lnTo>
                      <a:pt x="86" y="180"/>
                    </a:lnTo>
                    <a:lnTo>
                      <a:pt x="82" y="180"/>
                    </a:lnTo>
                    <a:lnTo>
                      <a:pt x="76" y="180"/>
                    </a:lnTo>
                    <a:lnTo>
                      <a:pt x="72" y="184"/>
                    </a:lnTo>
                    <a:lnTo>
                      <a:pt x="52" y="204"/>
                    </a:lnTo>
                    <a:lnTo>
                      <a:pt x="52" y="204"/>
                    </a:lnTo>
                    <a:lnTo>
                      <a:pt x="50" y="208"/>
                    </a:lnTo>
                    <a:lnTo>
                      <a:pt x="48" y="212"/>
                    </a:lnTo>
                    <a:lnTo>
                      <a:pt x="50" y="218"/>
                    </a:lnTo>
                    <a:lnTo>
                      <a:pt x="52" y="222"/>
                    </a:lnTo>
                    <a:lnTo>
                      <a:pt x="52" y="222"/>
                    </a:lnTo>
                    <a:lnTo>
                      <a:pt x="56" y="224"/>
                    </a:lnTo>
                    <a:lnTo>
                      <a:pt x="60" y="226"/>
                    </a:lnTo>
                    <a:lnTo>
                      <a:pt x="66" y="224"/>
                    </a:lnTo>
                    <a:lnTo>
                      <a:pt x="70" y="222"/>
                    </a:lnTo>
                    <a:lnTo>
                      <a:pt x="90" y="202"/>
                    </a:lnTo>
                    <a:lnTo>
                      <a:pt x="90" y="202"/>
                    </a:lnTo>
                    <a:lnTo>
                      <a:pt x="92" y="198"/>
                    </a:lnTo>
                    <a:lnTo>
                      <a:pt x="94" y="192"/>
                    </a:lnTo>
                    <a:lnTo>
                      <a:pt x="92" y="188"/>
                    </a:lnTo>
                    <a:lnTo>
                      <a:pt x="90" y="184"/>
                    </a:lnTo>
                    <a:lnTo>
                      <a:pt x="90" y="1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58" name="组合 157"/>
          <p:cNvGrpSpPr/>
          <p:nvPr/>
        </p:nvGrpSpPr>
        <p:grpSpPr>
          <a:xfrm>
            <a:off x="3955663" y="1635646"/>
            <a:ext cx="940373" cy="940368"/>
            <a:chOff x="4641550" y="3027270"/>
            <a:chExt cx="587801" cy="587801"/>
          </a:xfrm>
        </p:grpSpPr>
        <p:grpSp>
          <p:nvGrpSpPr>
            <p:cNvPr id="159" name="组合 158"/>
            <p:cNvGrpSpPr/>
            <p:nvPr/>
          </p:nvGrpSpPr>
          <p:grpSpPr>
            <a:xfrm>
              <a:off x="4641550" y="3027270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63" name="同心圆 16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椭圆 16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0" name="组合 159"/>
            <p:cNvGrpSpPr/>
            <p:nvPr/>
          </p:nvGrpSpPr>
          <p:grpSpPr>
            <a:xfrm>
              <a:off x="4790609" y="3178517"/>
              <a:ext cx="289682" cy="293110"/>
              <a:chOff x="2627313" y="1546225"/>
              <a:chExt cx="536575" cy="542925"/>
            </a:xfrm>
            <a:solidFill>
              <a:schemeClr val="accent3"/>
            </a:solidFill>
          </p:grpSpPr>
          <p:sp>
            <p:nvSpPr>
              <p:cNvPr id="161" name="Freeform 30"/>
              <p:cNvSpPr>
                <a:spLocks noEditPoints="1"/>
              </p:cNvSpPr>
              <p:nvPr/>
            </p:nvSpPr>
            <p:spPr bwMode="auto">
              <a:xfrm>
                <a:off x="2627313" y="1616075"/>
                <a:ext cx="536575" cy="473075"/>
              </a:xfrm>
              <a:custGeom>
                <a:avLst/>
                <a:gdLst>
                  <a:gd name="T0" fmla="*/ 310 w 338"/>
                  <a:gd name="T1" fmla="*/ 134 h 298"/>
                  <a:gd name="T2" fmla="*/ 296 w 338"/>
                  <a:gd name="T3" fmla="*/ 94 h 298"/>
                  <a:gd name="T4" fmla="*/ 270 w 338"/>
                  <a:gd name="T5" fmla="*/ 62 h 298"/>
                  <a:gd name="T6" fmla="*/ 248 w 338"/>
                  <a:gd name="T7" fmla="*/ 46 h 298"/>
                  <a:gd name="T8" fmla="*/ 208 w 338"/>
                  <a:gd name="T9" fmla="*/ 72 h 298"/>
                  <a:gd name="T10" fmla="*/ 182 w 338"/>
                  <a:gd name="T11" fmla="*/ 72 h 298"/>
                  <a:gd name="T12" fmla="*/ 152 w 338"/>
                  <a:gd name="T13" fmla="*/ 60 h 298"/>
                  <a:gd name="T14" fmla="*/ 132 w 338"/>
                  <a:gd name="T15" fmla="*/ 36 h 298"/>
                  <a:gd name="T16" fmla="*/ 94 w 338"/>
                  <a:gd name="T17" fmla="*/ 2 h 298"/>
                  <a:gd name="T18" fmla="*/ 86 w 338"/>
                  <a:gd name="T19" fmla="*/ 2 h 298"/>
                  <a:gd name="T20" fmla="*/ 80 w 338"/>
                  <a:gd name="T21" fmla="*/ 56 h 298"/>
                  <a:gd name="T22" fmla="*/ 48 w 338"/>
                  <a:gd name="T23" fmla="*/ 92 h 298"/>
                  <a:gd name="T24" fmla="*/ 18 w 338"/>
                  <a:gd name="T25" fmla="*/ 108 h 298"/>
                  <a:gd name="T26" fmla="*/ 2 w 338"/>
                  <a:gd name="T27" fmla="*/ 118 h 298"/>
                  <a:gd name="T28" fmla="*/ 0 w 338"/>
                  <a:gd name="T29" fmla="*/ 174 h 298"/>
                  <a:gd name="T30" fmla="*/ 10 w 338"/>
                  <a:gd name="T31" fmla="*/ 188 h 298"/>
                  <a:gd name="T32" fmla="*/ 36 w 338"/>
                  <a:gd name="T33" fmla="*/ 190 h 298"/>
                  <a:gd name="T34" fmla="*/ 74 w 338"/>
                  <a:gd name="T35" fmla="*/ 246 h 298"/>
                  <a:gd name="T36" fmla="*/ 92 w 338"/>
                  <a:gd name="T37" fmla="*/ 290 h 298"/>
                  <a:gd name="T38" fmla="*/ 136 w 338"/>
                  <a:gd name="T39" fmla="*/ 298 h 298"/>
                  <a:gd name="T40" fmla="*/ 144 w 338"/>
                  <a:gd name="T41" fmla="*/ 290 h 298"/>
                  <a:gd name="T42" fmla="*/ 156 w 338"/>
                  <a:gd name="T43" fmla="*/ 280 h 298"/>
                  <a:gd name="T44" fmla="*/ 184 w 338"/>
                  <a:gd name="T45" fmla="*/ 280 h 298"/>
                  <a:gd name="T46" fmla="*/ 198 w 338"/>
                  <a:gd name="T47" fmla="*/ 290 h 298"/>
                  <a:gd name="T48" fmla="*/ 242 w 338"/>
                  <a:gd name="T49" fmla="*/ 298 h 298"/>
                  <a:gd name="T50" fmla="*/ 248 w 338"/>
                  <a:gd name="T51" fmla="*/ 290 h 298"/>
                  <a:gd name="T52" fmla="*/ 262 w 338"/>
                  <a:gd name="T53" fmla="*/ 250 h 298"/>
                  <a:gd name="T54" fmla="*/ 290 w 338"/>
                  <a:gd name="T55" fmla="*/ 220 h 298"/>
                  <a:gd name="T56" fmla="*/ 308 w 338"/>
                  <a:gd name="T57" fmla="*/ 180 h 298"/>
                  <a:gd name="T58" fmla="*/ 322 w 338"/>
                  <a:gd name="T59" fmla="*/ 166 h 298"/>
                  <a:gd name="T60" fmla="*/ 336 w 338"/>
                  <a:gd name="T61" fmla="*/ 156 h 298"/>
                  <a:gd name="T62" fmla="*/ 336 w 338"/>
                  <a:gd name="T63" fmla="*/ 144 h 298"/>
                  <a:gd name="T64" fmla="*/ 322 w 338"/>
                  <a:gd name="T65" fmla="*/ 134 h 298"/>
                  <a:gd name="T66" fmla="*/ 96 w 338"/>
                  <a:gd name="T67" fmla="*/ 120 h 298"/>
                  <a:gd name="T68" fmla="*/ 78 w 338"/>
                  <a:gd name="T69" fmla="*/ 110 h 298"/>
                  <a:gd name="T70" fmla="*/ 80 w 338"/>
                  <a:gd name="T71" fmla="*/ 108 h 298"/>
                  <a:gd name="T72" fmla="*/ 92 w 338"/>
                  <a:gd name="T73" fmla="*/ 108 h 298"/>
                  <a:gd name="T74" fmla="*/ 102 w 338"/>
                  <a:gd name="T75" fmla="*/ 94 h 298"/>
                  <a:gd name="T76" fmla="*/ 98 w 338"/>
                  <a:gd name="T77" fmla="*/ 84 h 298"/>
                  <a:gd name="T78" fmla="*/ 88 w 338"/>
                  <a:gd name="T79" fmla="*/ 80 h 298"/>
                  <a:gd name="T80" fmla="*/ 90 w 338"/>
                  <a:gd name="T81" fmla="*/ 78 h 298"/>
                  <a:gd name="T82" fmla="*/ 104 w 338"/>
                  <a:gd name="T83" fmla="*/ 78 h 298"/>
                  <a:gd name="T84" fmla="*/ 116 w 338"/>
                  <a:gd name="T85" fmla="*/ 98 h 298"/>
                  <a:gd name="T86" fmla="*/ 110 w 338"/>
                  <a:gd name="T87" fmla="*/ 114 h 298"/>
                  <a:gd name="T88" fmla="*/ 96 w 338"/>
                  <a:gd name="T89" fmla="*/ 12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8" h="298">
                    <a:moveTo>
                      <a:pt x="322" y="134"/>
                    </a:moveTo>
                    <a:lnTo>
                      <a:pt x="310" y="134"/>
                    </a:lnTo>
                    <a:lnTo>
                      <a:pt x="310" y="134"/>
                    </a:lnTo>
                    <a:lnTo>
                      <a:pt x="306" y="120"/>
                    </a:lnTo>
                    <a:lnTo>
                      <a:pt x="302" y="108"/>
                    </a:lnTo>
                    <a:lnTo>
                      <a:pt x="296" y="94"/>
                    </a:lnTo>
                    <a:lnTo>
                      <a:pt x="288" y="84"/>
                    </a:lnTo>
                    <a:lnTo>
                      <a:pt x="280" y="72"/>
                    </a:lnTo>
                    <a:lnTo>
                      <a:pt x="270" y="62"/>
                    </a:lnTo>
                    <a:lnTo>
                      <a:pt x="260" y="54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36" y="58"/>
                    </a:lnTo>
                    <a:lnTo>
                      <a:pt x="224" y="66"/>
                    </a:lnTo>
                    <a:lnTo>
                      <a:pt x="208" y="72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82" y="72"/>
                    </a:lnTo>
                    <a:lnTo>
                      <a:pt x="172" y="70"/>
                    </a:lnTo>
                    <a:lnTo>
                      <a:pt x="162" y="66"/>
                    </a:lnTo>
                    <a:lnTo>
                      <a:pt x="152" y="60"/>
                    </a:lnTo>
                    <a:lnTo>
                      <a:pt x="144" y="54"/>
                    </a:lnTo>
                    <a:lnTo>
                      <a:pt x="138" y="46"/>
                    </a:lnTo>
                    <a:lnTo>
                      <a:pt x="132" y="36"/>
                    </a:lnTo>
                    <a:lnTo>
                      <a:pt x="128" y="28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6" y="2"/>
                    </a:lnTo>
                    <a:lnTo>
                      <a:pt x="86" y="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68" y="66"/>
                    </a:lnTo>
                    <a:lnTo>
                      <a:pt x="56" y="80"/>
                    </a:lnTo>
                    <a:lnTo>
                      <a:pt x="48" y="92"/>
                    </a:lnTo>
                    <a:lnTo>
                      <a:pt x="40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0" y="108"/>
                    </a:lnTo>
                    <a:lnTo>
                      <a:pt x="6" y="112"/>
                    </a:lnTo>
                    <a:lnTo>
                      <a:pt x="2" y="118"/>
                    </a:lnTo>
                    <a:lnTo>
                      <a:pt x="0" y="12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2" y="180"/>
                    </a:lnTo>
                    <a:lnTo>
                      <a:pt x="6" y="184"/>
                    </a:lnTo>
                    <a:lnTo>
                      <a:pt x="10" y="188"/>
                    </a:lnTo>
                    <a:lnTo>
                      <a:pt x="18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46" y="210"/>
                    </a:lnTo>
                    <a:lnTo>
                      <a:pt x="58" y="228"/>
                    </a:lnTo>
                    <a:lnTo>
                      <a:pt x="74" y="246"/>
                    </a:lnTo>
                    <a:lnTo>
                      <a:pt x="92" y="258"/>
                    </a:lnTo>
                    <a:lnTo>
                      <a:pt x="92" y="290"/>
                    </a:lnTo>
                    <a:lnTo>
                      <a:pt x="92" y="290"/>
                    </a:lnTo>
                    <a:lnTo>
                      <a:pt x="96" y="296"/>
                    </a:lnTo>
                    <a:lnTo>
                      <a:pt x="100" y="298"/>
                    </a:lnTo>
                    <a:lnTo>
                      <a:pt x="136" y="298"/>
                    </a:lnTo>
                    <a:lnTo>
                      <a:pt x="136" y="298"/>
                    </a:lnTo>
                    <a:lnTo>
                      <a:pt x="142" y="296"/>
                    </a:lnTo>
                    <a:lnTo>
                      <a:pt x="144" y="290"/>
                    </a:lnTo>
                    <a:lnTo>
                      <a:pt x="144" y="278"/>
                    </a:lnTo>
                    <a:lnTo>
                      <a:pt x="144" y="278"/>
                    </a:lnTo>
                    <a:lnTo>
                      <a:pt x="156" y="280"/>
                    </a:lnTo>
                    <a:lnTo>
                      <a:pt x="170" y="280"/>
                    </a:lnTo>
                    <a:lnTo>
                      <a:pt x="170" y="280"/>
                    </a:lnTo>
                    <a:lnTo>
                      <a:pt x="184" y="280"/>
                    </a:lnTo>
                    <a:lnTo>
                      <a:pt x="198" y="278"/>
                    </a:lnTo>
                    <a:lnTo>
                      <a:pt x="198" y="290"/>
                    </a:lnTo>
                    <a:lnTo>
                      <a:pt x="198" y="290"/>
                    </a:lnTo>
                    <a:lnTo>
                      <a:pt x="200" y="296"/>
                    </a:lnTo>
                    <a:lnTo>
                      <a:pt x="206" y="298"/>
                    </a:lnTo>
                    <a:lnTo>
                      <a:pt x="242" y="298"/>
                    </a:lnTo>
                    <a:lnTo>
                      <a:pt x="242" y="298"/>
                    </a:lnTo>
                    <a:lnTo>
                      <a:pt x="246" y="296"/>
                    </a:lnTo>
                    <a:lnTo>
                      <a:pt x="248" y="290"/>
                    </a:lnTo>
                    <a:lnTo>
                      <a:pt x="248" y="258"/>
                    </a:lnTo>
                    <a:lnTo>
                      <a:pt x="248" y="258"/>
                    </a:lnTo>
                    <a:lnTo>
                      <a:pt x="262" y="250"/>
                    </a:lnTo>
                    <a:lnTo>
                      <a:pt x="272" y="242"/>
                    </a:lnTo>
                    <a:lnTo>
                      <a:pt x="282" y="230"/>
                    </a:lnTo>
                    <a:lnTo>
                      <a:pt x="290" y="220"/>
                    </a:lnTo>
                    <a:lnTo>
                      <a:pt x="298" y="208"/>
                    </a:lnTo>
                    <a:lnTo>
                      <a:pt x="304" y="194"/>
                    </a:lnTo>
                    <a:lnTo>
                      <a:pt x="308" y="180"/>
                    </a:lnTo>
                    <a:lnTo>
                      <a:pt x="310" y="166"/>
                    </a:lnTo>
                    <a:lnTo>
                      <a:pt x="322" y="166"/>
                    </a:lnTo>
                    <a:lnTo>
                      <a:pt x="322" y="166"/>
                    </a:lnTo>
                    <a:lnTo>
                      <a:pt x="328" y="166"/>
                    </a:lnTo>
                    <a:lnTo>
                      <a:pt x="332" y="162"/>
                    </a:lnTo>
                    <a:lnTo>
                      <a:pt x="336" y="156"/>
                    </a:lnTo>
                    <a:lnTo>
                      <a:pt x="338" y="150"/>
                    </a:lnTo>
                    <a:lnTo>
                      <a:pt x="338" y="150"/>
                    </a:lnTo>
                    <a:lnTo>
                      <a:pt x="336" y="144"/>
                    </a:lnTo>
                    <a:lnTo>
                      <a:pt x="332" y="138"/>
                    </a:lnTo>
                    <a:lnTo>
                      <a:pt x="328" y="136"/>
                    </a:lnTo>
                    <a:lnTo>
                      <a:pt x="322" y="134"/>
                    </a:lnTo>
                    <a:lnTo>
                      <a:pt x="322" y="134"/>
                    </a:lnTo>
                    <a:close/>
                    <a:moveTo>
                      <a:pt x="96" y="120"/>
                    </a:moveTo>
                    <a:lnTo>
                      <a:pt x="96" y="120"/>
                    </a:lnTo>
                    <a:lnTo>
                      <a:pt x="88" y="118"/>
                    </a:lnTo>
                    <a:lnTo>
                      <a:pt x="82" y="114"/>
                    </a:lnTo>
                    <a:lnTo>
                      <a:pt x="78" y="110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80" y="108"/>
                    </a:lnTo>
                    <a:lnTo>
                      <a:pt x="88" y="110"/>
                    </a:lnTo>
                    <a:lnTo>
                      <a:pt x="88" y="110"/>
                    </a:lnTo>
                    <a:lnTo>
                      <a:pt x="92" y="108"/>
                    </a:lnTo>
                    <a:lnTo>
                      <a:pt x="98" y="106"/>
                    </a:lnTo>
                    <a:lnTo>
                      <a:pt x="100" y="100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0" y="88"/>
                    </a:lnTo>
                    <a:lnTo>
                      <a:pt x="98" y="84"/>
                    </a:lnTo>
                    <a:lnTo>
                      <a:pt x="92" y="82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9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4" y="78"/>
                    </a:lnTo>
                    <a:lnTo>
                      <a:pt x="110" y="84"/>
                    </a:lnTo>
                    <a:lnTo>
                      <a:pt x="116" y="90"/>
                    </a:lnTo>
                    <a:lnTo>
                      <a:pt x="116" y="98"/>
                    </a:lnTo>
                    <a:lnTo>
                      <a:pt x="116" y="98"/>
                    </a:lnTo>
                    <a:lnTo>
                      <a:pt x="116" y="106"/>
                    </a:lnTo>
                    <a:lnTo>
                      <a:pt x="110" y="114"/>
                    </a:lnTo>
                    <a:lnTo>
                      <a:pt x="104" y="118"/>
                    </a:lnTo>
                    <a:lnTo>
                      <a:pt x="96" y="120"/>
                    </a:ln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Freeform 31"/>
              <p:cNvSpPr>
                <a:spLocks noEditPoints="1"/>
              </p:cNvSpPr>
              <p:nvPr/>
            </p:nvSpPr>
            <p:spPr bwMode="auto">
              <a:xfrm>
                <a:off x="2855913" y="1546225"/>
                <a:ext cx="155575" cy="155575"/>
              </a:xfrm>
              <a:custGeom>
                <a:avLst/>
                <a:gdLst>
                  <a:gd name="T0" fmla="*/ 48 w 98"/>
                  <a:gd name="T1" fmla="*/ 0 h 98"/>
                  <a:gd name="T2" fmla="*/ 30 w 98"/>
                  <a:gd name="T3" fmla="*/ 4 h 98"/>
                  <a:gd name="T4" fmla="*/ 14 w 98"/>
                  <a:gd name="T5" fmla="*/ 16 h 98"/>
                  <a:gd name="T6" fmla="*/ 4 w 98"/>
                  <a:gd name="T7" fmla="*/ 30 h 98"/>
                  <a:gd name="T8" fmla="*/ 0 w 98"/>
                  <a:gd name="T9" fmla="*/ 50 h 98"/>
                  <a:gd name="T10" fmla="*/ 0 w 98"/>
                  <a:gd name="T11" fmla="*/ 60 h 98"/>
                  <a:gd name="T12" fmla="*/ 8 w 98"/>
                  <a:gd name="T13" fmla="*/ 78 h 98"/>
                  <a:gd name="T14" fmla="*/ 22 w 98"/>
                  <a:gd name="T15" fmla="*/ 90 h 98"/>
                  <a:gd name="T16" fmla="*/ 38 w 98"/>
                  <a:gd name="T17" fmla="*/ 98 h 98"/>
                  <a:gd name="T18" fmla="*/ 48 w 98"/>
                  <a:gd name="T19" fmla="*/ 98 h 98"/>
                  <a:gd name="T20" fmla="*/ 68 w 98"/>
                  <a:gd name="T21" fmla="*/ 94 h 98"/>
                  <a:gd name="T22" fmla="*/ 84 w 98"/>
                  <a:gd name="T23" fmla="*/ 84 h 98"/>
                  <a:gd name="T24" fmla="*/ 94 w 98"/>
                  <a:gd name="T25" fmla="*/ 68 h 98"/>
                  <a:gd name="T26" fmla="*/ 98 w 98"/>
                  <a:gd name="T27" fmla="*/ 50 h 98"/>
                  <a:gd name="T28" fmla="*/ 96 w 98"/>
                  <a:gd name="T29" fmla="*/ 40 h 98"/>
                  <a:gd name="T30" fmla="*/ 90 w 98"/>
                  <a:gd name="T31" fmla="*/ 22 h 98"/>
                  <a:gd name="T32" fmla="*/ 76 w 98"/>
                  <a:gd name="T33" fmla="*/ 10 h 98"/>
                  <a:gd name="T34" fmla="*/ 58 w 98"/>
                  <a:gd name="T35" fmla="*/ 2 h 98"/>
                  <a:gd name="T36" fmla="*/ 48 w 98"/>
                  <a:gd name="T37" fmla="*/ 0 h 98"/>
                  <a:gd name="T38" fmla="*/ 52 w 98"/>
                  <a:gd name="T39" fmla="*/ 82 h 98"/>
                  <a:gd name="T40" fmla="*/ 42 w 98"/>
                  <a:gd name="T41" fmla="*/ 74 h 98"/>
                  <a:gd name="T42" fmla="*/ 34 w 98"/>
                  <a:gd name="T43" fmla="*/ 74 h 98"/>
                  <a:gd name="T44" fmla="*/ 30 w 98"/>
                  <a:gd name="T45" fmla="*/ 60 h 98"/>
                  <a:gd name="T46" fmla="*/ 36 w 98"/>
                  <a:gd name="T47" fmla="*/ 62 h 98"/>
                  <a:gd name="T48" fmla="*/ 46 w 98"/>
                  <a:gd name="T49" fmla="*/ 64 h 98"/>
                  <a:gd name="T50" fmla="*/ 52 w 98"/>
                  <a:gd name="T51" fmla="*/ 60 h 98"/>
                  <a:gd name="T52" fmla="*/ 50 w 98"/>
                  <a:gd name="T53" fmla="*/ 56 h 98"/>
                  <a:gd name="T54" fmla="*/ 44 w 98"/>
                  <a:gd name="T55" fmla="*/ 54 h 98"/>
                  <a:gd name="T56" fmla="*/ 32 w 98"/>
                  <a:gd name="T57" fmla="*/ 48 h 98"/>
                  <a:gd name="T58" fmla="*/ 28 w 98"/>
                  <a:gd name="T59" fmla="*/ 38 h 98"/>
                  <a:gd name="T60" fmla="*/ 28 w 98"/>
                  <a:gd name="T61" fmla="*/ 34 h 98"/>
                  <a:gd name="T62" fmla="*/ 36 w 98"/>
                  <a:gd name="T63" fmla="*/ 26 h 98"/>
                  <a:gd name="T64" fmla="*/ 42 w 98"/>
                  <a:gd name="T65" fmla="*/ 16 h 98"/>
                  <a:gd name="T66" fmla="*/ 52 w 98"/>
                  <a:gd name="T67" fmla="*/ 22 h 98"/>
                  <a:gd name="T68" fmla="*/ 60 w 98"/>
                  <a:gd name="T69" fmla="*/ 24 h 98"/>
                  <a:gd name="T70" fmla="*/ 64 w 98"/>
                  <a:gd name="T71" fmla="*/ 36 h 98"/>
                  <a:gd name="T72" fmla="*/ 58 w 98"/>
                  <a:gd name="T73" fmla="*/ 34 h 98"/>
                  <a:gd name="T74" fmla="*/ 50 w 98"/>
                  <a:gd name="T75" fmla="*/ 34 h 98"/>
                  <a:gd name="T76" fmla="*/ 44 w 98"/>
                  <a:gd name="T77" fmla="*/ 38 h 98"/>
                  <a:gd name="T78" fmla="*/ 46 w 98"/>
                  <a:gd name="T79" fmla="*/ 40 h 98"/>
                  <a:gd name="T80" fmla="*/ 54 w 98"/>
                  <a:gd name="T81" fmla="*/ 44 h 98"/>
                  <a:gd name="T82" fmla="*/ 66 w 98"/>
                  <a:gd name="T83" fmla="*/ 50 h 98"/>
                  <a:gd name="T84" fmla="*/ 70 w 98"/>
                  <a:gd name="T85" fmla="*/ 58 h 98"/>
                  <a:gd name="T86" fmla="*/ 68 w 98"/>
                  <a:gd name="T87" fmla="*/ 64 h 98"/>
                  <a:gd name="T88" fmla="*/ 60 w 98"/>
                  <a:gd name="T89" fmla="*/ 72 h 98"/>
                  <a:gd name="T90" fmla="*/ 52 w 98"/>
                  <a:gd name="T91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" h="98">
                    <a:moveTo>
                      <a:pt x="48" y="0"/>
                    </a:moveTo>
                    <a:lnTo>
                      <a:pt x="48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10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60"/>
                    </a:lnTo>
                    <a:lnTo>
                      <a:pt x="4" y="68"/>
                    </a:lnTo>
                    <a:lnTo>
                      <a:pt x="8" y="78"/>
                    </a:lnTo>
                    <a:lnTo>
                      <a:pt x="14" y="84"/>
                    </a:lnTo>
                    <a:lnTo>
                      <a:pt x="22" y="90"/>
                    </a:lnTo>
                    <a:lnTo>
                      <a:pt x="30" y="94"/>
                    </a:lnTo>
                    <a:lnTo>
                      <a:pt x="3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58" y="98"/>
                    </a:lnTo>
                    <a:lnTo>
                      <a:pt x="68" y="94"/>
                    </a:lnTo>
                    <a:lnTo>
                      <a:pt x="76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4" y="68"/>
                    </a:lnTo>
                    <a:lnTo>
                      <a:pt x="96" y="60"/>
                    </a:lnTo>
                    <a:lnTo>
                      <a:pt x="98" y="50"/>
                    </a:lnTo>
                    <a:lnTo>
                      <a:pt x="98" y="50"/>
                    </a:lnTo>
                    <a:lnTo>
                      <a:pt x="96" y="40"/>
                    </a:lnTo>
                    <a:lnTo>
                      <a:pt x="94" y="30"/>
                    </a:lnTo>
                    <a:lnTo>
                      <a:pt x="90" y="22"/>
                    </a:lnTo>
                    <a:lnTo>
                      <a:pt x="84" y="16"/>
                    </a:lnTo>
                    <a:lnTo>
                      <a:pt x="76" y="10"/>
                    </a:lnTo>
                    <a:lnTo>
                      <a:pt x="68" y="4"/>
                    </a:lnTo>
                    <a:lnTo>
                      <a:pt x="58" y="2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52" y="74"/>
                    </a:moveTo>
                    <a:lnTo>
                      <a:pt x="52" y="82"/>
                    </a:lnTo>
                    <a:lnTo>
                      <a:pt x="42" y="82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4" y="74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6" y="62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0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38" y="52"/>
                    </a:lnTo>
                    <a:lnTo>
                      <a:pt x="32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4"/>
                    </a:lnTo>
                    <a:lnTo>
                      <a:pt x="32" y="28"/>
                    </a:lnTo>
                    <a:lnTo>
                      <a:pt x="36" y="26"/>
                    </a:lnTo>
                    <a:lnTo>
                      <a:pt x="42" y="24"/>
                    </a:lnTo>
                    <a:lnTo>
                      <a:pt x="42" y="16"/>
                    </a:lnTo>
                    <a:lnTo>
                      <a:pt x="52" y="16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60" y="24"/>
                    </a:lnTo>
                    <a:lnTo>
                      <a:pt x="66" y="2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6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60" y="46"/>
                    </a:lnTo>
                    <a:lnTo>
                      <a:pt x="66" y="50"/>
                    </a:lnTo>
                    <a:lnTo>
                      <a:pt x="68" y="54"/>
                    </a:lnTo>
                    <a:lnTo>
                      <a:pt x="70" y="58"/>
                    </a:lnTo>
                    <a:lnTo>
                      <a:pt x="70" y="58"/>
                    </a:lnTo>
                    <a:lnTo>
                      <a:pt x="68" y="64"/>
                    </a:lnTo>
                    <a:lnTo>
                      <a:pt x="64" y="68"/>
                    </a:lnTo>
                    <a:lnTo>
                      <a:pt x="60" y="72"/>
                    </a:lnTo>
                    <a:lnTo>
                      <a:pt x="52" y="74"/>
                    </a:lnTo>
                    <a:lnTo>
                      <a:pt x="52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65" name="组合 164"/>
          <p:cNvGrpSpPr/>
          <p:nvPr/>
        </p:nvGrpSpPr>
        <p:grpSpPr>
          <a:xfrm>
            <a:off x="6655963" y="1635646"/>
            <a:ext cx="940373" cy="940368"/>
            <a:chOff x="7062319" y="4078969"/>
            <a:chExt cx="940373" cy="940368"/>
          </a:xfrm>
        </p:grpSpPr>
        <p:grpSp>
          <p:nvGrpSpPr>
            <p:cNvPr id="166" name="组合 165"/>
            <p:cNvGrpSpPr/>
            <p:nvPr/>
          </p:nvGrpSpPr>
          <p:grpSpPr>
            <a:xfrm>
              <a:off x="7062319" y="4078969"/>
              <a:ext cx="940373" cy="94036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4" name="同心圆 17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椭圆 174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7" name="组合 166"/>
            <p:cNvGrpSpPr/>
            <p:nvPr/>
          </p:nvGrpSpPr>
          <p:grpSpPr>
            <a:xfrm>
              <a:off x="7259991" y="4339991"/>
              <a:ext cx="520413" cy="358206"/>
              <a:chOff x="5840413" y="590550"/>
              <a:chExt cx="733425" cy="504825"/>
            </a:xfrm>
            <a:solidFill>
              <a:schemeClr val="accent5"/>
            </a:solidFill>
          </p:grpSpPr>
          <p:sp>
            <p:nvSpPr>
              <p:cNvPr id="168" name="Freeform 24"/>
              <p:cNvSpPr>
                <a:spLocks noEditPoints="1"/>
              </p:cNvSpPr>
              <p:nvPr/>
            </p:nvSpPr>
            <p:spPr bwMode="auto">
              <a:xfrm>
                <a:off x="5840413" y="590550"/>
                <a:ext cx="568325" cy="438150"/>
              </a:xfrm>
              <a:custGeom>
                <a:avLst/>
                <a:gdLst>
                  <a:gd name="T0" fmla="*/ 334 w 358"/>
                  <a:gd name="T1" fmla="*/ 8 h 276"/>
                  <a:gd name="T2" fmla="*/ 334 w 358"/>
                  <a:gd name="T3" fmla="*/ 8 h 276"/>
                  <a:gd name="T4" fmla="*/ 332 w 358"/>
                  <a:gd name="T5" fmla="*/ 4 h 276"/>
                  <a:gd name="T6" fmla="*/ 328 w 358"/>
                  <a:gd name="T7" fmla="*/ 0 h 276"/>
                  <a:gd name="T8" fmla="*/ 324 w 358"/>
                  <a:gd name="T9" fmla="*/ 0 h 276"/>
                  <a:gd name="T10" fmla="*/ 320 w 358"/>
                  <a:gd name="T11" fmla="*/ 0 h 276"/>
                  <a:gd name="T12" fmla="*/ 84 w 358"/>
                  <a:gd name="T13" fmla="*/ 78 h 276"/>
                  <a:gd name="T14" fmla="*/ 154 w 358"/>
                  <a:gd name="T15" fmla="*/ 78 h 276"/>
                  <a:gd name="T16" fmla="*/ 284 w 358"/>
                  <a:gd name="T17" fmla="*/ 34 h 276"/>
                  <a:gd name="T18" fmla="*/ 284 w 358"/>
                  <a:gd name="T19" fmla="*/ 34 h 276"/>
                  <a:gd name="T20" fmla="*/ 292 w 358"/>
                  <a:gd name="T21" fmla="*/ 44 h 276"/>
                  <a:gd name="T22" fmla="*/ 302 w 358"/>
                  <a:gd name="T23" fmla="*/ 52 h 276"/>
                  <a:gd name="T24" fmla="*/ 314 w 358"/>
                  <a:gd name="T25" fmla="*/ 56 h 276"/>
                  <a:gd name="T26" fmla="*/ 328 w 358"/>
                  <a:gd name="T27" fmla="*/ 56 h 276"/>
                  <a:gd name="T28" fmla="*/ 334 w 358"/>
                  <a:gd name="T29" fmla="*/ 78 h 276"/>
                  <a:gd name="T30" fmla="*/ 358 w 358"/>
                  <a:gd name="T31" fmla="*/ 78 h 276"/>
                  <a:gd name="T32" fmla="*/ 334 w 358"/>
                  <a:gd name="T33" fmla="*/ 8 h 276"/>
                  <a:gd name="T34" fmla="*/ 2 w 358"/>
                  <a:gd name="T35" fmla="*/ 118 h 276"/>
                  <a:gd name="T36" fmla="*/ 54 w 358"/>
                  <a:gd name="T37" fmla="*/ 276 h 276"/>
                  <a:gd name="T38" fmla="*/ 54 w 358"/>
                  <a:gd name="T39" fmla="*/ 208 h 276"/>
                  <a:gd name="T40" fmla="*/ 36 w 358"/>
                  <a:gd name="T41" fmla="*/ 152 h 276"/>
                  <a:gd name="T42" fmla="*/ 36 w 358"/>
                  <a:gd name="T43" fmla="*/ 152 h 276"/>
                  <a:gd name="T44" fmla="*/ 42 w 358"/>
                  <a:gd name="T45" fmla="*/ 148 h 276"/>
                  <a:gd name="T46" fmla="*/ 46 w 358"/>
                  <a:gd name="T47" fmla="*/ 142 h 276"/>
                  <a:gd name="T48" fmla="*/ 50 w 358"/>
                  <a:gd name="T49" fmla="*/ 136 h 276"/>
                  <a:gd name="T50" fmla="*/ 54 w 358"/>
                  <a:gd name="T51" fmla="*/ 130 h 276"/>
                  <a:gd name="T52" fmla="*/ 54 w 358"/>
                  <a:gd name="T53" fmla="*/ 102 h 276"/>
                  <a:gd name="T54" fmla="*/ 54 w 358"/>
                  <a:gd name="T55" fmla="*/ 102 h 276"/>
                  <a:gd name="T56" fmla="*/ 56 w 358"/>
                  <a:gd name="T57" fmla="*/ 92 h 276"/>
                  <a:gd name="T58" fmla="*/ 62 w 358"/>
                  <a:gd name="T59" fmla="*/ 84 h 276"/>
                  <a:gd name="T60" fmla="*/ 10 w 358"/>
                  <a:gd name="T61" fmla="*/ 102 h 276"/>
                  <a:gd name="T62" fmla="*/ 10 w 358"/>
                  <a:gd name="T63" fmla="*/ 102 h 276"/>
                  <a:gd name="T64" fmla="*/ 4 w 358"/>
                  <a:gd name="T65" fmla="*/ 104 h 276"/>
                  <a:gd name="T66" fmla="*/ 2 w 358"/>
                  <a:gd name="T67" fmla="*/ 108 h 276"/>
                  <a:gd name="T68" fmla="*/ 0 w 358"/>
                  <a:gd name="T69" fmla="*/ 112 h 276"/>
                  <a:gd name="T70" fmla="*/ 2 w 358"/>
                  <a:gd name="T71" fmla="*/ 118 h 276"/>
                  <a:gd name="T72" fmla="*/ 2 w 358"/>
                  <a:gd name="T73" fmla="*/ 118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8" h="276">
                    <a:moveTo>
                      <a:pt x="334" y="8"/>
                    </a:moveTo>
                    <a:lnTo>
                      <a:pt x="334" y="8"/>
                    </a:lnTo>
                    <a:lnTo>
                      <a:pt x="332" y="4"/>
                    </a:lnTo>
                    <a:lnTo>
                      <a:pt x="328" y="0"/>
                    </a:lnTo>
                    <a:lnTo>
                      <a:pt x="324" y="0"/>
                    </a:lnTo>
                    <a:lnTo>
                      <a:pt x="320" y="0"/>
                    </a:lnTo>
                    <a:lnTo>
                      <a:pt x="84" y="78"/>
                    </a:lnTo>
                    <a:lnTo>
                      <a:pt x="154" y="78"/>
                    </a:lnTo>
                    <a:lnTo>
                      <a:pt x="284" y="34"/>
                    </a:lnTo>
                    <a:lnTo>
                      <a:pt x="284" y="34"/>
                    </a:lnTo>
                    <a:lnTo>
                      <a:pt x="292" y="44"/>
                    </a:lnTo>
                    <a:lnTo>
                      <a:pt x="302" y="52"/>
                    </a:lnTo>
                    <a:lnTo>
                      <a:pt x="314" y="56"/>
                    </a:lnTo>
                    <a:lnTo>
                      <a:pt x="328" y="56"/>
                    </a:lnTo>
                    <a:lnTo>
                      <a:pt x="334" y="78"/>
                    </a:lnTo>
                    <a:lnTo>
                      <a:pt x="358" y="78"/>
                    </a:lnTo>
                    <a:lnTo>
                      <a:pt x="334" y="8"/>
                    </a:lnTo>
                    <a:close/>
                    <a:moveTo>
                      <a:pt x="2" y="118"/>
                    </a:moveTo>
                    <a:lnTo>
                      <a:pt x="54" y="276"/>
                    </a:lnTo>
                    <a:lnTo>
                      <a:pt x="54" y="208"/>
                    </a:lnTo>
                    <a:lnTo>
                      <a:pt x="36" y="152"/>
                    </a:lnTo>
                    <a:lnTo>
                      <a:pt x="36" y="152"/>
                    </a:lnTo>
                    <a:lnTo>
                      <a:pt x="42" y="148"/>
                    </a:lnTo>
                    <a:lnTo>
                      <a:pt x="46" y="142"/>
                    </a:lnTo>
                    <a:lnTo>
                      <a:pt x="50" y="136"/>
                    </a:lnTo>
                    <a:lnTo>
                      <a:pt x="54" y="130"/>
                    </a:lnTo>
                    <a:lnTo>
                      <a:pt x="54" y="102"/>
                    </a:lnTo>
                    <a:lnTo>
                      <a:pt x="54" y="102"/>
                    </a:lnTo>
                    <a:lnTo>
                      <a:pt x="56" y="92"/>
                    </a:lnTo>
                    <a:lnTo>
                      <a:pt x="62" y="84"/>
                    </a:lnTo>
                    <a:lnTo>
                      <a:pt x="10" y="102"/>
                    </a:lnTo>
                    <a:lnTo>
                      <a:pt x="10" y="102"/>
                    </a:lnTo>
                    <a:lnTo>
                      <a:pt x="4" y="104"/>
                    </a:lnTo>
                    <a:lnTo>
                      <a:pt x="2" y="108"/>
                    </a:lnTo>
                    <a:lnTo>
                      <a:pt x="0" y="112"/>
                    </a:lnTo>
                    <a:lnTo>
                      <a:pt x="2" y="118"/>
                    </a:lnTo>
                    <a:lnTo>
                      <a:pt x="2" y="1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25"/>
              <p:cNvSpPr>
                <a:spLocks noEditPoints="1"/>
              </p:cNvSpPr>
              <p:nvPr/>
            </p:nvSpPr>
            <p:spPr bwMode="auto">
              <a:xfrm>
                <a:off x="6024563" y="793750"/>
                <a:ext cx="403225" cy="234950"/>
              </a:xfrm>
              <a:custGeom>
                <a:avLst/>
                <a:gdLst>
                  <a:gd name="T0" fmla="*/ 226 w 254"/>
                  <a:gd name="T1" fmla="*/ 56 h 148"/>
                  <a:gd name="T2" fmla="*/ 214 w 254"/>
                  <a:gd name="T3" fmla="*/ 74 h 148"/>
                  <a:gd name="T4" fmla="*/ 220 w 254"/>
                  <a:gd name="T5" fmla="*/ 88 h 148"/>
                  <a:gd name="T6" fmla="*/ 234 w 254"/>
                  <a:gd name="T7" fmla="*/ 94 h 148"/>
                  <a:gd name="T8" fmla="*/ 252 w 254"/>
                  <a:gd name="T9" fmla="*/ 82 h 148"/>
                  <a:gd name="T10" fmla="*/ 252 w 254"/>
                  <a:gd name="T11" fmla="*/ 66 h 148"/>
                  <a:gd name="T12" fmla="*/ 234 w 254"/>
                  <a:gd name="T13" fmla="*/ 54 h 148"/>
                  <a:gd name="T14" fmla="*/ 20 w 254"/>
                  <a:gd name="T15" fmla="*/ 54 h 148"/>
                  <a:gd name="T16" fmla="*/ 2 w 254"/>
                  <a:gd name="T17" fmla="*/ 66 h 148"/>
                  <a:gd name="T18" fmla="*/ 2 w 254"/>
                  <a:gd name="T19" fmla="*/ 82 h 148"/>
                  <a:gd name="T20" fmla="*/ 20 w 254"/>
                  <a:gd name="T21" fmla="*/ 94 h 148"/>
                  <a:gd name="T22" fmla="*/ 34 w 254"/>
                  <a:gd name="T23" fmla="*/ 88 h 148"/>
                  <a:gd name="T24" fmla="*/ 40 w 254"/>
                  <a:gd name="T25" fmla="*/ 74 h 148"/>
                  <a:gd name="T26" fmla="*/ 28 w 254"/>
                  <a:gd name="T27" fmla="*/ 56 h 148"/>
                  <a:gd name="T28" fmla="*/ 126 w 254"/>
                  <a:gd name="T29" fmla="*/ 0 h 148"/>
                  <a:gd name="T30" fmla="*/ 102 w 254"/>
                  <a:gd name="T31" fmla="*/ 6 h 148"/>
                  <a:gd name="T32" fmla="*/ 72 w 254"/>
                  <a:gd name="T33" fmla="*/ 32 h 148"/>
                  <a:gd name="T34" fmla="*/ 62 w 254"/>
                  <a:gd name="T35" fmla="*/ 74 h 148"/>
                  <a:gd name="T36" fmla="*/ 66 w 254"/>
                  <a:gd name="T37" fmla="*/ 104 h 148"/>
                  <a:gd name="T38" fmla="*/ 90 w 254"/>
                  <a:gd name="T39" fmla="*/ 136 h 148"/>
                  <a:gd name="T40" fmla="*/ 126 w 254"/>
                  <a:gd name="T41" fmla="*/ 148 h 148"/>
                  <a:gd name="T42" fmla="*/ 152 w 254"/>
                  <a:gd name="T43" fmla="*/ 142 h 148"/>
                  <a:gd name="T44" fmla="*/ 182 w 254"/>
                  <a:gd name="T45" fmla="*/ 116 h 148"/>
                  <a:gd name="T46" fmla="*/ 192 w 254"/>
                  <a:gd name="T47" fmla="*/ 74 h 148"/>
                  <a:gd name="T48" fmla="*/ 188 w 254"/>
                  <a:gd name="T49" fmla="*/ 46 h 148"/>
                  <a:gd name="T50" fmla="*/ 164 w 254"/>
                  <a:gd name="T51" fmla="*/ 12 h 148"/>
                  <a:gd name="T52" fmla="*/ 126 w 254"/>
                  <a:gd name="T53" fmla="*/ 0 h 148"/>
                  <a:gd name="T54" fmla="*/ 134 w 254"/>
                  <a:gd name="T55" fmla="*/ 118 h 148"/>
                  <a:gd name="T56" fmla="*/ 120 w 254"/>
                  <a:gd name="T57" fmla="*/ 108 h 148"/>
                  <a:gd name="T58" fmla="*/ 102 w 254"/>
                  <a:gd name="T59" fmla="*/ 88 h 148"/>
                  <a:gd name="T60" fmla="*/ 122 w 254"/>
                  <a:gd name="T61" fmla="*/ 94 h 148"/>
                  <a:gd name="T62" fmla="*/ 132 w 254"/>
                  <a:gd name="T63" fmla="*/ 90 h 148"/>
                  <a:gd name="T64" fmla="*/ 132 w 254"/>
                  <a:gd name="T65" fmla="*/ 86 h 148"/>
                  <a:gd name="T66" fmla="*/ 120 w 254"/>
                  <a:gd name="T67" fmla="*/ 80 h 148"/>
                  <a:gd name="T68" fmla="*/ 100 w 254"/>
                  <a:gd name="T69" fmla="*/ 68 h 148"/>
                  <a:gd name="T70" fmla="*/ 100 w 254"/>
                  <a:gd name="T71" fmla="*/ 54 h 148"/>
                  <a:gd name="T72" fmla="*/ 120 w 254"/>
                  <a:gd name="T73" fmla="*/ 40 h 148"/>
                  <a:gd name="T74" fmla="*/ 134 w 254"/>
                  <a:gd name="T75" fmla="*/ 40 h 148"/>
                  <a:gd name="T76" fmla="*/ 152 w 254"/>
                  <a:gd name="T77" fmla="*/ 42 h 148"/>
                  <a:gd name="T78" fmla="*/ 142 w 254"/>
                  <a:gd name="T79" fmla="*/ 54 h 148"/>
                  <a:gd name="T80" fmla="*/ 122 w 254"/>
                  <a:gd name="T81" fmla="*/ 54 h 148"/>
                  <a:gd name="T82" fmla="*/ 122 w 254"/>
                  <a:gd name="T83" fmla="*/ 60 h 148"/>
                  <a:gd name="T84" fmla="*/ 134 w 254"/>
                  <a:gd name="T85" fmla="*/ 66 h 148"/>
                  <a:gd name="T86" fmla="*/ 154 w 254"/>
                  <a:gd name="T87" fmla="*/ 80 h 148"/>
                  <a:gd name="T88" fmla="*/ 154 w 254"/>
                  <a:gd name="T89" fmla="*/ 94 h 148"/>
                  <a:gd name="T90" fmla="*/ 134 w 254"/>
                  <a:gd name="T91" fmla="*/ 10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4" h="148">
                    <a:moveTo>
                      <a:pt x="234" y="54"/>
                    </a:moveTo>
                    <a:lnTo>
                      <a:pt x="234" y="54"/>
                    </a:lnTo>
                    <a:lnTo>
                      <a:pt x="226" y="56"/>
                    </a:lnTo>
                    <a:lnTo>
                      <a:pt x="220" y="60"/>
                    </a:lnTo>
                    <a:lnTo>
                      <a:pt x="216" y="66"/>
                    </a:lnTo>
                    <a:lnTo>
                      <a:pt x="214" y="74"/>
                    </a:lnTo>
                    <a:lnTo>
                      <a:pt x="214" y="74"/>
                    </a:lnTo>
                    <a:lnTo>
                      <a:pt x="216" y="82"/>
                    </a:lnTo>
                    <a:lnTo>
                      <a:pt x="220" y="88"/>
                    </a:lnTo>
                    <a:lnTo>
                      <a:pt x="226" y="92"/>
                    </a:lnTo>
                    <a:lnTo>
                      <a:pt x="234" y="94"/>
                    </a:lnTo>
                    <a:lnTo>
                      <a:pt x="234" y="94"/>
                    </a:lnTo>
                    <a:lnTo>
                      <a:pt x="242" y="92"/>
                    </a:lnTo>
                    <a:lnTo>
                      <a:pt x="248" y="88"/>
                    </a:lnTo>
                    <a:lnTo>
                      <a:pt x="252" y="82"/>
                    </a:lnTo>
                    <a:lnTo>
                      <a:pt x="254" y="74"/>
                    </a:lnTo>
                    <a:lnTo>
                      <a:pt x="254" y="74"/>
                    </a:lnTo>
                    <a:lnTo>
                      <a:pt x="252" y="66"/>
                    </a:lnTo>
                    <a:lnTo>
                      <a:pt x="248" y="60"/>
                    </a:lnTo>
                    <a:lnTo>
                      <a:pt x="242" y="56"/>
                    </a:lnTo>
                    <a:lnTo>
                      <a:pt x="234" y="54"/>
                    </a:lnTo>
                    <a:lnTo>
                      <a:pt x="234" y="54"/>
                    </a:lnTo>
                    <a:close/>
                    <a:moveTo>
                      <a:pt x="20" y="54"/>
                    </a:moveTo>
                    <a:lnTo>
                      <a:pt x="20" y="54"/>
                    </a:lnTo>
                    <a:lnTo>
                      <a:pt x="12" y="56"/>
                    </a:lnTo>
                    <a:lnTo>
                      <a:pt x="6" y="60"/>
                    </a:lnTo>
                    <a:lnTo>
                      <a:pt x="2" y="66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2" y="82"/>
                    </a:lnTo>
                    <a:lnTo>
                      <a:pt x="6" y="88"/>
                    </a:lnTo>
                    <a:lnTo>
                      <a:pt x="12" y="92"/>
                    </a:lnTo>
                    <a:lnTo>
                      <a:pt x="20" y="94"/>
                    </a:lnTo>
                    <a:lnTo>
                      <a:pt x="20" y="94"/>
                    </a:lnTo>
                    <a:lnTo>
                      <a:pt x="28" y="92"/>
                    </a:lnTo>
                    <a:lnTo>
                      <a:pt x="34" y="88"/>
                    </a:lnTo>
                    <a:lnTo>
                      <a:pt x="38" y="82"/>
                    </a:lnTo>
                    <a:lnTo>
                      <a:pt x="40" y="74"/>
                    </a:lnTo>
                    <a:lnTo>
                      <a:pt x="40" y="74"/>
                    </a:lnTo>
                    <a:lnTo>
                      <a:pt x="38" y="66"/>
                    </a:lnTo>
                    <a:lnTo>
                      <a:pt x="34" y="60"/>
                    </a:lnTo>
                    <a:lnTo>
                      <a:pt x="28" y="56"/>
                    </a:lnTo>
                    <a:lnTo>
                      <a:pt x="20" y="54"/>
                    </a:lnTo>
                    <a:lnTo>
                      <a:pt x="20" y="54"/>
                    </a:lnTo>
                    <a:close/>
                    <a:moveTo>
                      <a:pt x="126" y="0"/>
                    </a:moveTo>
                    <a:lnTo>
                      <a:pt x="126" y="0"/>
                    </a:lnTo>
                    <a:lnTo>
                      <a:pt x="114" y="2"/>
                    </a:lnTo>
                    <a:lnTo>
                      <a:pt x="102" y="6"/>
                    </a:lnTo>
                    <a:lnTo>
                      <a:pt x="90" y="12"/>
                    </a:lnTo>
                    <a:lnTo>
                      <a:pt x="80" y="22"/>
                    </a:lnTo>
                    <a:lnTo>
                      <a:pt x="72" y="32"/>
                    </a:lnTo>
                    <a:lnTo>
                      <a:pt x="66" y="46"/>
                    </a:lnTo>
                    <a:lnTo>
                      <a:pt x="62" y="60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62" y="90"/>
                    </a:lnTo>
                    <a:lnTo>
                      <a:pt x="66" y="104"/>
                    </a:lnTo>
                    <a:lnTo>
                      <a:pt x="72" y="116"/>
                    </a:lnTo>
                    <a:lnTo>
                      <a:pt x="80" y="126"/>
                    </a:lnTo>
                    <a:lnTo>
                      <a:pt x="90" y="136"/>
                    </a:lnTo>
                    <a:lnTo>
                      <a:pt x="102" y="142"/>
                    </a:lnTo>
                    <a:lnTo>
                      <a:pt x="114" y="146"/>
                    </a:lnTo>
                    <a:lnTo>
                      <a:pt x="126" y="148"/>
                    </a:lnTo>
                    <a:lnTo>
                      <a:pt x="126" y="148"/>
                    </a:lnTo>
                    <a:lnTo>
                      <a:pt x="140" y="146"/>
                    </a:lnTo>
                    <a:lnTo>
                      <a:pt x="152" y="142"/>
                    </a:lnTo>
                    <a:lnTo>
                      <a:pt x="164" y="136"/>
                    </a:lnTo>
                    <a:lnTo>
                      <a:pt x="174" y="126"/>
                    </a:lnTo>
                    <a:lnTo>
                      <a:pt x="182" y="116"/>
                    </a:lnTo>
                    <a:lnTo>
                      <a:pt x="188" y="104"/>
                    </a:lnTo>
                    <a:lnTo>
                      <a:pt x="192" y="90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92" y="60"/>
                    </a:lnTo>
                    <a:lnTo>
                      <a:pt x="188" y="46"/>
                    </a:lnTo>
                    <a:lnTo>
                      <a:pt x="182" y="32"/>
                    </a:lnTo>
                    <a:lnTo>
                      <a:pt x="174" y="22"/>
                    </a:lnTo>
                    <a:lnTo>
                      <a:pt x="164" y="12"/>
                    </a:lnTo>
                    <a:lnTo>
                      <a:pt x="152" y="6"/>
                    </a:lnTo>
                    <a:lnTo>
                      <a:pt x="140" y="2"/>
                    </a:lnTo>
                    <a:lnTo>
                      <a:pt x="126" y="0"/>
                    </a:lnTo>
                    <a:lnTo>
                      <a:pt x="126" y="0"/>
                    </a:lnTo>
                    <a:close/>
                    <a:moveTo>
                      <a:pt x="134" y="108"/>
                    </a:moveTo>
                    <a:lnTo>
                      <a:pt x="134" y="118"/>
                    </a:lnTo>
                    <a:lnTo>
                      <a:pt x="120" y="118"/>
                    </a:lnTo>
                    <a:lnTo>
                      <a:pt x="120" y="108"/>
                    </a:lnTo>
                    <a:lnTo>
                      <a:pt x="120" y="108"/>
                    </a:lnTo>
                    <a:lnTo>
                      <a:pt x="106" y="106"/>
                    </a:lnTo>
                    <a:lnTo>
                      <a:pt x="98" y="104"/>
                    </a:lnTo>
                    <a:lnTo>
                      <a:pt x="102" y="88"/>
                    </a:lnTo>
                    <a:lnTo>
                      <a:pt x="102" y="88"/>
                    </a:lnTo>
                    <a:lnTo>
                      <a:pt x="112" y="92"/>
                    </a:lnTo>
                    <a:lnTo>
                      <a:pt x="122" y="94"/>
                    </a:lnTo>
                    <a:lnTo>
                      <a:pt x="122" y="94"/>
                    </a:lnTo>
                    <a:lnTo>
                      <a:pt x="130" y="92"/>
                    </a:lnTo>
                    <a:lnTo>
                      <a:pt x="132" y="90"/>
                    </a:lnTo>
                    <a:lnTo>
                      <a:pt x="134" y="88"/>
                    </a:lnTo>
                    <a:lnTo>
                      <a:pt x="134" y="88"/>
                    </a:lnTo>
                    <a:lnTo>
                      <a:pt x="132" y="86"/>
                    </a:lnTo>
                    <a:lnTo>
                      <a:pt x="130" y="84"/>
                    </a:lnTo>
                    <a:lnTo>
                      <a:pt x="120" y="80"/>
                    </a:lnTo>
                    <a:lnTo>
                      <a:pt x="120" y="80"/>
                    </a:lnTo>
                    <a:lnTo>
                      <a:pt x="112" y="78"/>
                    </a:lnTo>
                    <a:lnTo>
                      <a:pt x="104" y="74"/>
                    </a:lnTo>
                    <a:lnTo>
                      <a:pt x="100" y="68"/>
                    </a:lnTo>
                    <a:lnTo>
                      <a:pt x="98" y="60"/>
                    </a:lnTo>
                    <a:lnTo>
                      <a:pt x="98" y="60"/>
                    </a:lnTo>
                    <a:lnTo>
                      <a:pt x="100" y="54"/>
                    </a:lnTo>
                    <a:lnTo>
                      <a:pt x="104" y="48"/>
                    </a:lnTo>
                    <a:lnTo>
                      <a:pt x="110" y="42"/>
                    </a:lnTo>
                    <a:lnTo>
                      <a:pt x="120" y="40"/>
                    </a:lnTo>
                    <a:lnTo>
                      <a:pt x="120" y="30"/>
                    </a:lnTo>
                    <a:lnTo>
                      <a:pt x="134" y="30"/>
                    </a:lnTo>
                    <a:lnTo>
                      <a:pt x="134" y="40"/>
                    </a:lnTo>
                    <a:lnTo>
                      <a:pt x="134" y="40"/>
                    </a:lnTo>
                    <a:lnTo>
                      <a:pt x="144" y="40"/>
                    </a:lnTo>
                    <a:lnTo>
                      <a:pt x="152" y="42"/>
                    </a:lnTo>
                    <a:lnTo>
                      <a:pt x="148" y="58"/>
                    </a:lnTo>
                    <a:lnTo>
                      <a:pt x="148" y="58"/>
                    </a:lnTo>
                    <a:lnTo>
                      <a:pt x="142" y="54"/>
                    </a:lnTo>
                    <a:lnTo>
                      <a:pt x="130" y="54"/>
                    </a:lnTo>
                    <a:lnTo>
                      <a:pt x="130" y="54"/>
                    </a:lnTo>
                    <a:lnTo>
                      <a:pt x="122" y="54"/>
                    </a:lnTo>
                    <a:lnTo>
                      <a:pt x="120" y="58"/>
                    </a:lnTo>
                    <a:lnTo>
                      <a:pt x="120" y="58"/>
                    </a:lnTo>
                    <a:lnTo>
                      <a:pt x="122" y="60"/>
                    </a:lnTo>
                    <a:lnTo>
                      <a:pt x="124" y="62"/>
                    </a:lnTo>
                    <a:lnTo>
                      <a:pt x="134" y="66"/>
                    </a:lnTo>
                    <a:lnTo>
                      <a:pt x="134" y="66"/>
                    </a:lnTo>
                    <a:lnTo>
                      <a:pt x="144" y="70"/>
                    </a:lnTo>
                    <a:lnTo>
                      <a:pt x="150" y="74"/>
                    </a:lnTo>
                    <a:lnTo>
                      <a:pt x="154" y="80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4" y="94"/>
                    </a:lnTo>
                    <a:lnTo>
                      <a:pt x="150" y="100"/>
                    </a:lnTo>
                    <a:lnTo>
                      <a:pt x="142" y="104"/>
                    </a:lnTo>
                    <a:lnTo>
                      <a:pt x="134" y="108"/>
                    </a:lnTo>
                    <a:lnTo>
                      <a:pt x="134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26"/>
              <p:cNvSpPr>
                <a:spLocks/>
              </p:cNvSpPr>
              <p:nvPr/>
            </p:nvSpPr>
            <p:spPr bwMode="auto">
              <a:xfrm>
                <a:off x="5948363" y="733425"/>
                <a:ext cx="555625" cy="358775"/>
              </a:xfrm>
              <a:custGeom>
                <a:avLst/>
                <a:gdLst>
                  <a:gd name="T0" fmla="*/ 254 w 350"/>
                  <a:gd name="T1" fmla="*/ 218 h 226"/>
                  <a:gd name="T2" fmla="*/ 254 w 350"/>
                  <a:gd name="T3" fmla="*/ 218 h 226"/>
                  <a:gd name="T4" fmla="*/ 254 w 350"/>
                  <a:gd name="T5" fmla="*/ 210 h 226"/>
                  <a:gd name="T6" fmla="*/ 258 w 350"/>
                  <a:gd name="T7" fmla="*/ 204 h 226"/>
                  <a:gd name="T8" fmla="*/ 54 w 350"/>
                  <a:gd name="T9" fmla="*/ 204 h 226"/>
                  <a:gd name="T10" fmla="*/ 54 w 350"/>
                  <a:gd name="T11" fmla="*/ 204 h 226"/>
                  <a:gd name="T12" fmla="*/ 50 w 350"/>
                  <a:gd name="T13" fmla="*/ 192 h 226"/>
                  <a:gd name="T14" fmla="*/ 42 w 350"/>
                  <a:gd name="T15" fmla="*/ 182 h 226"/>
                  <a:gd name="T16" fmla="*/ 34 w 350"/>
                  <a:gd name="T17" fmla="*/ 176 h 226"/>
                  <a:gd name="T18" fmla="*/ 22 w 350"/>
                  <a:gd name="T19" fmla="*/ 172 h 226"/>
                  <a:gd name="T20" fmla="*/ 22 w 350"/>
                  <a:gd name="T21" fmla="*/ 56 h 226"/>
                  <a:gd name="T22" fmla="*/ 22 w 350"/>
                  <a:gd name="T23" fmla="*/ 56 h 226"/>
                  <a:gd name="T24" fmla="*/ 34 w 350"/>
                  <a:gd name="T25" fmla="*/ 52 h 226"/>
                  <a:gd name="T26" fmla="*/ 44 w 350"/>
                  <a:gd name="T27" fmla="*/ 44 h 226"/>
                  <a:gd name="T28" fmla="*/ 50 w 350"/>
                  <a:gd name="T29" fmla="*/ 34 h 226"/>
                  <a:gd name="T30" fmla="*/ 54 w 350"/>
                  <a:gd name="T31" fmla="*/ 22 h 226"/>
                  <a:gd name="T32" fmla="*/ 294 w 350"/>
                  <a:gd name="T33" fmla="*/ 22 h 226"/>
                  <a:gd name="T34" fmla="*/ 294 w 350"/>
                  <a:gd name="T35" fmla="*/ 22 h 226"/>
                  <a:gd name="T36" fmla="*/ 300 w 350"/>
                  <a:gd name="T37" fmla="*/ 34 h 226"/>
                  <a:gd name="T38" fmla="*/ 306 w 350"/>
                  <a:gd name="T39" fmla="*/ 44 h 226"/>
                  <a:gd name="T40" fmla="*/ 316 w 350"/>
                  <a:gd name="T41" fmla="*/ 52 h 226"/>
                  <a:gd name="T42" fmla="*/ 328 w 350"/>
                  <a:gd name="T43" fmla="*/ 56 h 226"/>
                  <a:gd name="T44" fmla="*/ 328 w 350"/>
                  <a:gd name="T45" fmla="*/ 134 h 226"/>
                  <a:gd name="T46" fmla="*/ 350 w 350"/>
                  <a:gd name="T47" fmla="*/ 134 h 226"/>
                  <a:gd name="T48" fmla="*/ 350 w 350"/>
                  <a:gd name="T49" fmla="*/ 12 h 226"/>
                  <a:gd name="T50" fmla="*/ 350 w 350"/>
                  <a:gd name="T51" fmla="*/ 12 h 226"/>
                  <a:gd name="T52" fmla="*/ 350 w 350"/>
                  <a:gd name="T53" fmla="*/ 8 h 226"/>
                  <a:gd name="T54" fmla="*/ 346 w 350"/>
                  <a:gd name="T55" fmla="*/ 4 h 226"/>
                  <a:gd name="T56" fmla="*/ 342 w 350"/>
                  <a:gd name="T57" fmla="*/ 2 h 226"/>
                  <a:gd name="T58" fmla="*/ 338 w 350"/>
                  <a:gd name="T59" fmla="*/ 0 h 226"/>
                  <a:gd name="T60" fmla="*/ 12 w 350"/>
                  <a:gd name="T61" fmla="*/ 0 h 226"/>
                  <a:gd name="T62" fmla="*/ 12 w 350"/>
                  <a:gd name="T63" fmla="*/ 0 h 226"/>
                  <a:gd name="T64" fmla="*/ 8 w 350"/>
                  <a:gd name="T65" fmla="*/ 2 h 226"/>
                  <a:gd name="T66" fmla="*/ 4 w 350"/>
                  <a:gd name="T67" fmla="*/ 4 h 226"/>
                  <a:gd name="T68" fmla="*/ 0 w 350"/>
                  <a:gd name="T69" fmla="*/ 8 h 226"/>
                  <a:gd name="T70" fmla="*/ 0 w 350"/>
                  <a:gd name="T71" fmla="*/ 12 h 226"/>
                  <a:gd name="T72" fmla="*/ 0 w 350"/>
                  <a:gd name="T73" fmla="*/ 214 h 226"/>
                  <a:gd name="T74" fmla="*/ 0 w 350"/>
                  <a:gd name="T75" fmla="*/ 214 h 226"/>
                  <a:gd name="T76" fmla="*/ 0 w 350"/>
                  <a:gd name="T77" fmla="*/ 218 h 226"/>
                  <a:gd name="T78" fmla="*/ 4 w 350"/>
                  <a:gd name="T79" fmla="*/ 222 h 226"/>
                  <a:gd name="T80" fmla="*/ 8 w 350"/>
                  <a:gd name="T81" fmla="*/ 226 h 226"/>
                  <a:gd name="T82" fmla="*/ 12 w 350"/>
                  <a:gd name="T83" fmla="*/ 226 h 226"/>
                  <a:gd name="T84" fmla="*/ 256 w 350"/>
                  <a:gd name="T85" fmla="*/ 226 h 226"/>
                  <a:gd name="T86" fmla="*/ 256 w 350"/>
                  <a:gd name="T87" fmla="*/ 226 h 226"/>
                  <a:gd name="T88" fmla="*/ 254 w 350"/>
                  <a:gd name="T89" fmla="*/ 218 h 226"/>
                  <a:gd name="T90" fmla="*/ 254 w 350"/>
                  <a:gd name="T91" fmla="*/ 218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0" h="226">
                    <a:moveTo>
                      <a:pt x="254" y="218"/>
                    </a:moveTo>
                    <a:lnTo>
                      <a:pt x="254" y="218"/>
                    </a:lnTo>
                    <a:lnTo>
                      <a:pt x="254" y="210"/>
                    </a:lnTo>
                    <a:lnTo>
                      <a:pt x="258" y="204"/>
                    </a:lnTo>
                    <a:lnTo>
                      <a:pt x="54" y="204"/>
                    </a:lnTo>
                    <a:lnTo>
                      <a:pt x="54" y="204"/>
                    </a:lnTo>
                    <a:lnTo>
                      <a:pt x="50" y="192"/>
                    </a:lnTo>
                    <a:lnTo>
                      <a:pt x="42" y="182"/>
                    </a:lnTo>
                    <a:lnTo>
                      <a:pt x="34" y="176"/>
                    </a:lnTo>
                    <a:lnTo>
                      <a:pt x="22" y="172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34" y="52"/>
                    </a:lnTo>
                    <a:lnTo>
                      <a:pt x="44" y="44"/>
                    </a:lnTo>
                    <a:lnTo>
                      <a:pt x="50" y="34"/>
                    </a:lnTo>
                    <a:lnTo>
                      <a:pt x="54" y="22"/>
                    </a:lnTo>
                    <a:lnTo>
                      <a:pt x="294" y="22"/>
                    </a:lnTo>
                    <a:lnTo>
                      <a:pt x="294" y="22"/>
                    </a:lnTo>
                    <a:lnTo>
                      <a:pt x="300" y="34"/>
                    </a:lnTo>
                    <a:lnTo>
                      <a:pt x="306" y="44"/>
                    </a:lnTo>
                    <a:lnTo>
                      <a:pt x="316" y="52"/>
                    </a:lnTo>
                    <a:lnTo>
                      <a:pt x="328" y="56"/>
                    </a:lnTo>
                    <a:lnTo>
                      <a:pt x="328" y="134"/>
                    </a:lnTo>
                    <a:lnTo>
                      <a:pt x="350" y="134"/>
                    </a:lnTo>
                    <a:lnTo>
                      <a:pt x="350" y="12"/>
                    </a:lnTo>
                    <a:lnTo>
                      <a:pt x="350" y="12"/>
                    </a:lnTo>
                    <a:lnTo>
                      <a:pt x="350" y="8"/>
                    </a:lnTo>
                    <a:lnTo>
                      <a:pt x="346" y="4"/>
                    </a:lnTo>
                    <a:lnTo>
                      <a:pt x="342" y="2"/>
                    </a:lnTo>
                    <a:lnTo>
                      <a:pt x="33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214"/>
                    </a:lnTo>
                    <a:lnTo>
                      <a:pt x="0" y="214"/>
                    </a:lnTo>
                    <a:lnTo>
                      <a:pt x="0" y="218"/>
                    </a:lnTo>
                    <a:lnTo>
                      <a:pt x="4" y="222"/>
                    </a:lnTo>
                    <a:lnTo>
                      <a:pt x="8" y="226"/>
                    </a:lnTo>
                    <a:lnTo>
                      <a:pt x="12" y="226"/>
                    </a:lnTo>
                    <a:lnTo>
                      <a:pt x="256" y="226"/>
                    </a:lnTo>
                    <a:lnTo>
                      <a:pt x="256" y="226"/>
                    </a:lnTo>
                    <a:lnTo>
                      <a:pt x="254" y="218"/>
                    </a:lnTo>
                    <a:lnTo>
                      <a:pt x="254" y="2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27"/>
              <p:cNvSpPr>
                <a:spLocks/>
              </p:cNvSpPr>
              <p:nvPr/>
            </p:nvSpPr>
            <p:spPr bwMode="auto">
              <a:xfrm>
                <a:off x="6373813" y="965200"/>
                <a:ext cx="200025" cy="34925"/>
              </a:xfrm>
              <a:custGeom>
                <a:avLst/>
                <a:gdLst>
                  <a:gd name="T0" fmla="*/ 12 w 126"/>
                  <a:gd name="T1" fmla="*/ 22 h 22"/>
                  <a:gd name="T2" fmla="*/ 12 w 126"/>
                  <a:gd name="T3" fmla="*/ 22 h 22"/>
                  <a:gd name="T4" fmla="*/ 8 w 126"/>
                  <a:gd name="T5" fmla="*/ 20 h 22"/>
                  <a:gd name="T6" fmla="*/ 4 w 126"/>
                  <a:gd name="T7" fmla="*/ 18 h 22"/>
                  <a:gd name="T8" fmla="*/ 2 w 126"/>
                  <a:gd name="T9" fmla="*/ 16 h 22"/>
                  <a:gd name="T10" fmla="*/ 0 w 126"/>
                  <a:gd name="T11" fmla="*/ 10 h 22"/>
                  <a:gd name="T12" fmla="*/ 0 w 126"/>
                  <a:gd name="T13" fmla="*/ 10 h 22"/>
                  <a:gd name="T14" fmla="*/ 0 w 126"/>
                  <a:gd name="T15" fmla="*/ 10 h 22"/>
                  <a:gd name="T16" fmla="*/ 2 w 126"/>
                  <a:gd name="T17" fmla="*/ 6 h 22"/>
                  <a:gd name="T18" fmla="*/ 4 w 126"/>
                  <a:gd name="T19" fmla="*/ 4 h 22"/>
                  <a:gd name="T20" fmla="*/ 8 w 126"/>
                  <a:gd name="T21" fmla="*/ 2 h 22"/>
                  <a:gd name="T22" fmla="*/ 12 w 126"/>
                  <a:gd name="T23" fmla="*/ 0 h 22"/>
                  <a:gd name="T24" fmla="*/ 12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4 w 126"/>
                  <a:gd name="T33" fmla="*/ 4 h 22"/>
                  <a:gd name="T34" fmla="*/ 126 w 126"/>
                  <a:gd name="T35" fmla="*/ 6 h 22"/>
                  <a:gd name="T36" fmla="*/ 126 w 126"/>
                  <a:gd name="T37" fmla="*/ 10 h 22"/>
                  <a:gd name="T38" fmla="*/ 126 w 126"/>
                  <a:gd name="T39" fmla="*/ 10 h 22"/>
                  <a:gd name="T40" fmla="*/ 126 w 126"/>
                  <a:gd name="T41" fmla="*/ 10 h 22"/>
                  <a:gd name="T42" fmla="*/ 126 w 126"/>
                  <a:gd name="T43" fmla="*/ 16 h 22"/>
                  <a:gd name="T44" fmla="*/ 124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2 w 126"/>
                  <a:gd name="T53" fmla="*/ 22 h 22"/>
                  <a:gd name="T54" fmla="*/ 12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2" y="22"/>
                    </a:moveTo>
                    <a:lnTo>
                      <a:pt x="12" y="22"/>
                    </a:lnTo>
                    <a:lnTo>
                      <a:pt x="8" y="20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4" y="4"/>
                    </a:lnTo>
                    <a:lnTo>
                      <a:pt x="126" y="6"/>
                    </a:lnTo>
                    <a:lnTo>
                      <a:pt x="126" y="10"/>
                    </a:lnTo>
                    <a:lnTo>
                      <a:pt x="126" y="10"/>
                    </a:lnTo>
                    <a:lnTo>
                      <a:pt x="126" y="10"/>
                    </a:lnTo>
                    <a:lnTo>
                      <a:pt x="126" y="16"/>
                    </a:lnTo>
                    <a:lnTo>
                      <a:pt x="124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Freeform 28"/>
              <p:cNvSpPr>
                <a:spLocks/>
              </p:cNvSpPr>
              <p:nvPr/>
            </p:nvSpPr>
            <p:spPr bwMode="auto">
              <a:xfrm>
                <a:off x="6367463" y="1012825"/>
                <a:ext cx="200025" cy="34925"/>
              </a:xfrm>
              <a:custGeom>
                <a:avLst/>
                <a:gdLst>
                  <a:gd name="T0" fmla="*/ 10 w 126"/>
                  <a:gd name="T1" fmla="*/ 22 h 22"/>
                  <a:gd name="T2" fmla="*/ 10 w 126"/>
                  <a:gd name="T3" fmla="*/ 22 h 22"/>
                  <a:gd name="T4" fmla="*/ 6 w 126"/>
                  <a:gd name="T5" fmla="*/ 20 h 22"/>
                  <a:gd name="T6" fmla="*/ 4 w 126"/>
                  <a:gd name="T7" fmla="*/ 18 h 22"/>
                  <a:gd name="T8" fmla="*/ 0 w 126"/>
                  <a:gd name="T9" fmla="*/ 16 h 22"/>
                  <a:gd name="T10" fmla="*/ 0 w 126"/>
                  <a:gd name="T11" fmla="*/ 12 h 22"/>
                  <a:gd name="T12" fmla="*/ 0 w 126"/>
                  <a:gd name="T13" fmla="*/ 12 h 22"/>
                  <a:gd name="T14" fmla="*/ 0 w 126"/>
                  <a:gd name="T15" fmla="*/ 12 h 22"/>
                  <a:gd name="T16" fmla="*/ 0 w 126"/>
                  <a:gd name="T17" fmla="*/ 6 h 22"/>
                  <a:gd name="T18" fmla="*/ 4 w 126"/>
                  <a:gd name="T19" fmla="*/ 4 h 22"/>
                  <a:gd name="T20" fmla="*/ 6 w 126"/>
                  <a:gd name="T21" fmla="*/ 2 h 22"/>
                  <a:gd name="T22" fmla="*/ 10 w 126"/>
                  <a:gd name="T23" fmla="*/ 0 h 22"/>
                  <a:gd name="T24" fmla="*/ 10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2 w 126"/>
                  <a:gd name="T33" fmla="*/ 4 h 22"/>
                  <a:gd name="T34" fmla="*/ 124 w 126"/>
                  <a:gd name="T35" fmla="*/ 6 h 22"/>
                  <a:gd name="T36" fmla="*/ 126 w 126"/>
                  <a:gd name="T37" fmla="*/ 12 h 22"/>
                  <a:gd name="T38" fmla="*/ 126 w 126"/>
                  <a:gd name="T39" fmla="*/ 12 h 22"/>
                  <a:gd name="T40" fmla="*/ 126 w 126"/>
                  <a:gd name="T41" fmla="*/ 12 h 22"/>
                  <a:gd name="T42" fmla="*/ 124 w 126"/>
                  <a:gd name="T43" fmla="*/ 16 h 22"/>
                  <a:gd name="T44" fmla="*/ 122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0 w 126"/>
                  <a:gd name="T53" fmla="*/ 22 h 22"/>
                  <a:gd name="T54" fmla="*/ 10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0" y="22"/>
                    </a:moveTo>
                    <a:lnTo>
                      <a:pt x="10" y="22"/>
                    </a:lnTo>
                    <a:lnTo>
                      <a:pt x="6" y="20"/>
                    </a:lnTo>
                    <a:lnTo>
                      <a:pt x="4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2" y="4"/>
                    </a:lnTo>
                    <a:lnTo>
                      <a:pt x="124" y="6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4" y="16"/>
                    </a:lnTo>
                    <a:lnTo>
                      <a:pt x="122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0" y="22"/>
                    </a:lnTo>
                    <a:lnTo>
                      <a:pt x="1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Freeform 29"/>
              <p:cNvSpPr>
                <a:spLocks/>
              </p:cNvSpPr>
              <p:nvPr/>
            </p:nvSpPr>
            <p:spPr bwMode="auto">
              <a:xfrm>
                <a:off x="6370638" y="1060450"/>
                <a:ext cx="200025" cy="34925"/>
              </a:xfrm>
              <a:custGeom>
                <a:avLst/>
                <a:gdLst>
                  <a:gd name="T0" fmla="*/ 12 w 126"/>
                  <a:gd name="T1" fmla="*/ 22 h 22"/>
                  <a:gd name="T2" fmla="*/ 12 w 126"/>
                  <a:gd name="T3" fmla="*/ 22 h 22"/>
                  <a:gd name="T4" fmla="*/ 8 w 126"/>
                  <a:gd name="T5" fmla="*/ 20 h 22"/>
                  <a:gd name="T6" fmla="*/ 4 w 126"/>
                  <a:gd name="T7" fmla="*/ 18 h 22"/>
                  <a:gd name="T8" fmla="*/ 2 w 126"/>
                  <a:gd name="T9" fmla="*/ 16 h 22"/>
                  <a:gd name="T10" fmla="*/ 0 w 126"/>
                  <a:gd name="T11" fmla="*/ 12 h 22"/>
                  <a:gd name="T12" fmla="*/ 0 w 126"/>
                  <a:gd name="T13" fmla="*/ 12 h 22"/>
                  <a:gd name="T14" fmla="*/ 0 w 126"/>
                  <a:gd name="T15" fmla="*/ 12 h 22"/>
                  <a:gd name="T16" fmla="*/ 2 w 126"/>
                  <a:gd name="T17" fmla="*/ 8 h 22"/>
                  <a:gd name="T18" fmla="*/ 4 w 126"/>
                  <a:gd name="T19" fmla="*/ 4 h 22"/>
                  <a:gd name="T20" fmla="*/ 8 w 126"/>
                  <a:gd name="T21" fmla="*/ 2 h 22"/>
                  <a:gd name="T22" fmla="*/ 12 w 126"/>
                  <a:gd name="T23" fmla="*/ 0 h 22"/>
                  <a:gd name="T24" fmla="*/ 12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4 w 126"/>
                  <a:gd name="T33" fmla="*/ 4 h 22"/>
                  <a:gd name="T34" fmla="*/ 126 w 126"/>
                  <a:gd name="T35" fmla="*/ 8 h 22"/>
                  <a:gd name="T36" fmla="*/ 126 w 126"/>
                  <a:gd name="T37" fmla="*/ 12 h 22"/>
                  <a:gd name="T38" fmla="*/ 126 w 126"/>
                  <a:gd name="T39" fmla="*/ 12 h 22"/>
                  <a:gd name="T40" fmla="*/ 126 w 126"/>
                  <a:gd name="T41" fmla="*/ 12 h 22"/>
                  <a:gd name="T42" fmla="*/ 126 w 126"/>
                  <a:gd name="T43" fmla="*/ 16 h 22"/>
                  <a:gd name="T44" fmla="*/ 124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2 w 126"/>
                  <a:gd name="T53" fmla="*/ 22 h 22"/>
                  <a:gd name="T54" fmla="*/ 12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2" y="22"/>
                    </a:moveTo>
                    <a:lnTo>
                      <a:pt x="12" y="22"/>
                    </a:lnTo>
                    <a:lnTo>
                      <a:pt x="8" y="20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4" y="4"/>
                    </a:lnTo>
                    <a:lnTo>
                      <a:pt x="126" y="8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6"/>
                    </a:lnTo>
                    <a:lnTo>
                      <a:pt x="124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66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8" name="飞哥PPT眉头"/>
          <p:cNvSpPr txBox="1"/>
          <p:nvPr/>
        </p:nvSpPr>
        <p:spPr>
          <a:xfrm>
            <a:off x="539552" y="13220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工作达标情况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1541617" y="3661579"/>
            <a:ext cx="871513" cy="354595"/>
            <a:chOff x="6225354" y="2411080"/>
            <a:chExt cx="1162016" cy="472793"/>
          </a:xfrm>
        </p:grpSpPr>
        <p:grpSp>
          <p:nvGrpSpPr>
            <p:cNvPr id="72" name="组合 71"/>
            <p:cNvGrpSpPr/>
            <p:nvPr/>
          </p:nvGrpSpPr>
          <p:grpSpPr>
            <a:xfrm>
              <a:off x="6225354" y="2411080"/>
              <a:ext cx="1096990" cy="472793"/>
              <a:chOff x="2207939" y="2018653"/>
              <a:chExt cx="6978844" cy="1220496"/>
            </a:xfrm>
          </p:grpSpPr>
          <p:sp>
            <p:nvSpPr>
              <p:cNvPr id="74" name="圆角矩形 73"/>
              <p:cNvSpPr/>
              <p:nvPr/>
            </p:nvSpPr>
            <p:spPr>
              <a:xfrm>
                <a:off x="2207939" y="2018653"/>
                <a:ext cx="6978844" cy="122049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31750">
                <a:gradFill flip="none" rotWithShape="1">
                  <a:gsLst>
                    <a:gs pos="0">
                      <a:srgbClr val="CDCDCD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tx1">
                    <a:lumMod val="65000"/>
                    <a:lumOff val="35000"/>
                    <a:alpha val="4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75" name="圆角矩形 74"/>
              <p:cNvSpPr/>
              <p:nvPr/>
            </p:nvSpPr>
            <p:spPr>
              <a:xfrm>
                <a:off x="2252045" y="2038293"/>
                <a:ext cx="2901718" cy="115141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50800" dist="12700" dir="2700000" algn="tl" rotWithShape="0">
                  <a:schemeClr val="tx1">
                    <a:lumMod val="65000"/>
                    <a:lumOff val="35000"/>
                    <a:alpha val="6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57150" h="127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73" name="矩形 72"/>
            <p:cNvSpPr/>
            <p:nvPr/>
          </p:nvSpPr>
          <p:spPr>
            <a:xfrm>
              <a:off x="6643151" y="2447877"/>
              <a:ext cx="744219" cy="389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300" spc="75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50%</a:t>
              </a:r>
              <a:endParaRPr lang="zh-CN" altLang="en-US" sz="1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2899547" y="3661579"/>
            <a:ext cx="871513" cy="354595"/>
            <a:chOff x="6225354" y="2411080"/>
            <a:chExt cx="1162016" cy="472793"/>
          </a:xfrm>
        </p:grpSpPr>
        <p:grpSp>
          <p:nvGrpSpPr>
            <p:cNvPr id="77" name="组合 76"/>
            <p:cNvGrpSpPr/>
            <p:nvPr/>
          </p:nvGrpSpPr>
          <p:grpSpPr>
            <a:xfrm>
              <a:off x="6225354" y="2411080"/>
              <a:ext cx="1096990" cy="472793"/>
              <a:chOff x="2207939" y="2018653"/>
              <a:chExt cx="6978844" cy="1220496"/>
            </a:xfrm>
          </p:grpSpPr>
          <p:sp>
            <p:nvSpPr>
              <p:cNvPr id="79" name="圆角矩形 78"/>
              <p:cNvSpPr/>
              <p:nvPr/>
            </p:nvSpPr>
            <p:spPr>
              <a:xfrm>
                <a:off x="2207939" y="2018653"/>
                <a:ext cx="6978844" cy="122049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31750">
                <a:gradFill flip="none" rotWithShape="1">
                  <a:gsLst>
                    <a:gs pos="0">
                      <a:srgbClr val="CDCDCD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tx1">
                    <a:lumMod val="65000"/>
                    <a:lumOff val="35000"/>
                    <a:alpha val="4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80" name="圆角矩形 79"/>
              <p:cNvSpPr/>
              <p:nvPr/>
            </p:nvSpPr>
            <p:spPr>
              <a:xfrm>
                <a:off x="2252045" y="2038293"/>
                <a:ext cx="2901718" cy="115141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50800" dist="12700" dir="2700000" algn="tl" rotWithShape="0">
                  <a:schemeClr val="tx1">
                    <a:lumMod val="65000"/>
                    <a:lumOff val="35000"/>
                    <a:alpha val="6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57150" h="127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78" name="矩形 77"/>
            <p:cNvSpPr/>
            <p:nvPr/>
          </p:nvSpPr>
          <p:spPr>
            <a:xfrm>
              <a:off x="6643151" y="2447877"/>
              <a:ext cx="744219" cy="389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300" spc="75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60%</a:t>
              </a:r>
              <a:endParaRPr lang="zh-CN" altLang="en-US" sz="1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4260011" y="3661579"/>
            <a:ext cx="871513" cy="354595"/>
            <a:chOff x="6225354" y="2411080"/>
            <a:chExt cx="1162017" cy="472793"/>
          </a:xfrm>
        </p:grpSpPr>
        <p:grpSp>
          <p:nvGrpSpPr>
            <p:cNvPr id="82" name="组合 81"/>
            <p:cNvGrpSpPr/>
            <p:nvPr/>
          </p:nvGrpSpPr>
          <p:grpSpPr>
            <a:xfrm>
              <a:off x="6225354" y="2411080"/>
              <a:ext cx="1096990" cy="472793"/>
              <a:chOff x="2207939" y="2018653"/>
              <a:chExt cx="6978844" cy="1220496"/>
            </a:xfrm>
          </p:grpSpPr>
          <p:sp>
            <p:nvSpPr>
              <p:cNvPr id="84" name="圆角矩形 83"/>
              <p:cNvSpPr/>
              <p:nvPr/>
            </p:nvSpPr>
            <p:spPr>
              <a:xfrm>
                <a:off x="2207939" y="2018653"/>
                <a:ext cx="6978844" cy="122049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 w="31750">
                <a:gradFill flip="none" rotWithShape="1">
                  <a:gsLst>
                    <a:gs pos="0">
                      <a:srgbClr val="CDCDCD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tx1">
                    <a:lumMod val="65000"/>
                    <a:lumOff val="35000"/>
                    <a:alpha val="4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>
                <a:off x="2252045" y="2038293"/>
                <a:ext cx="2901718" cy="115141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50800" dist="12700" dir="2700000" algn="tl" rotWithShape="0">
                  <a:schemeClr val="tx1">
                    <a:lumMod val="65000"/>
                    <a:lumOff val="35000"/>
                    <a:alpha val="6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57150" h="127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83" name="矩形 82"/>
            <p:cNvSpPr/>
            <p:nvPr/>
          </p:nvSpPr>
          <p:spPr>
            <a:xfrm>
              <a:off x="6643151" y="2447877"/>
              <a:ext cx="744220" cy="389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300" spc="75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55%</a:t>
              </a:r>
              <a:endParaRPr lang="zh-CN" altLang="en-US" sz="1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5616558" y="3661580"/>
            <a:ext cx="871513" cy="354595"/>
            <a:chOff x="6225354" y="2411081"/>
            <a:chExt cx="1162017" cy="472793"/>
          </a:xfrm>
        </p:grpSpPr>
        <p:grpSp>
          <p:nvGrpSpPr>
            <p:cNvPr id="87" name="组合 86"/>
            <p:cNvGrpSpPr/>
            <p:nvPr/>
          </p:nvGrpSpPr>
          <p:grpSpPr>
            <a:xfrm>
              <a:off x="6225354" y="2411081"/>
              <a:ext cx="1096990" cy="472793"/>
              <a:chOff x="2207936" y="2018657"/>
              <a:chExt cx="6978845" cy="1220497"/>
            </a:xfrm>
          </p:grpSpPr>
          <p:sp>
            <p:nvSpPr>
              <p:cNvPr id="89" name="圆角矩形 88"/>
              <p:cNvSpPr/>
              <p:nvPr/>
            </p:nvSpPr>
            <p:spPr>
              <a:xfrm>
                <a:off x="2207936" y="2018657"/>
                <a:ext cx="6978845" cy="1220497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 w="31750">
                <a:gradFill flip="none" rotWithShape="1">
                  <a:gsLst>
                    <a:gs pos="0">
                      <a:srgbClr val="CDCDCD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tx1">
                    <a:lumMod val="65000"/>
                    <a:lumOff val="35000"/>
                    <a:alpha val="4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90" name="圆角矩形 89"/>
              <p:cNvSpPr/>
              <p:nvPr/>
            </p:nvSpPr>
            <p:spPr>
              <a:xfrm>
                <a:off x="2252045" y="2038293"/>
                <a:ext cx="2901718" cy="115141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50800" dist="12700" dir="2700000" algn="tl" rotWithShape="0">
                  <a:schemeClr val="tx1">
                    <a:lumMod val="65000"/>
                    <a:lumOff val="35000"/>
                    <a:alpha val="6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57150" h="127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88" name="矩形 87"/>
            <p:cNvSpPr/>
            <p:nvPr/>
          </p:nvSpPr>
          <p:spPr>
            <a:xfrm>
              <a:off x="6643151" y="2447877"/>
              <a:ext cx="744220" cy="389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300" spc="75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75%</a:t>
              </a:r>
              <a:endParaRPr lang="zh-CN" altLang="en-US" sz="1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6987207" y="3661579"/>
            <a:ext cx="871513" cy="354595"/>
            <a:chOff x="6225354" y="2411080"/>
            <a:chExt cx="1162017" cy="472793"/>
          </a:xfrm>
        </p:grpSpPr>
        <p:grpSp>
          <p:nvGrpSpPr>
            <p:cNvPr id="92" name="组合 91"/>
            <p:cNvGrpSpPr/>
            <p:nvPr/>
          </p:nvGrpSpPr>
          <p:grpSpPr>
            <a:xfrm>
              <a:off x="6225354" y="2411080"/>
              <a:ext cx="1096990" cy="472793"/>
              <a:chOff x="2207939" y="2018653"/>
              <a:chExt cx="6978844" cy="1220496"/>
            </a:xfrm>
          </p:grpSpPr>
          <p:sp>
            <p:nvSpPr>
              <p:cNvPr id="94" name="圆角矩形 93"/>
              <p:cNvSpPr/>
              <p:nvPr/>
            </p:nvSpPr>
            <p:spPr>
              <a:xfrm>
                <a:off x="2207939" y="2018653"/>
                <a:ext cx="6978844" cy="1220496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31750">
                <a:gradFill flip="none" rotWithShape="1">
                  <a:gsLst>
                    <a:gs pos="0">
                      <a:srgbClr val="CDCDCD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tx1">
                    <a:lumMod val="65000"/>
                    <a:lumOff val="35000"/>
                    <a:alpha val="4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95" name="圆角矩形 94"/>
              <p:cNvSpPr/>
              <p:nvPr/>
            </p:nvSpPr>
            <p:spPr>
              <a:xfrm>
                <a:off x="2252045" y="2038293"/>
                <a:ext cx="2901718" cy="115141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50800" dist="12700" dir="2700000" algn="tl" rotWithShape="0">
                  <a:schemeClr val="tx1">
                    <a:lumMod val="65000"/>
                    <a:lumOff val="35000"/>
                    <a:alpha val="6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57150" h="127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93" name="矩形 92"/>
            <p:cNvSpPr/>
            <p:nvPr/>
          </p:nvSpPr>
          <p:spPr>
            <a:xfrm>
              <a:off x="6643151" y="2447877"/>
              <a:ext cx="744220" cy="389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300" spc="75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80%</a:t>
              </a:r>
              <a:endParaRPr lang="zh-CN" altLang="en-US" sz="1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3482350"/>
      </p:ext>
    </p:extLst>
  </p:cSld>
  <p:clrMapOvr>
    <a:masterClrMapping/>
  </p:clrMapOvr>
  <p:transition spd="slow" advTm="592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 rot="16200000">
            <a:off x="726732" y="3479419"/>
            <a:ext cx="2584468" cy="1224905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5" name="圆角矩形 34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 rot="16200000">
            <a:off x="2625175" y="3703184"/>
            <a:ext cx="2191630" cy="1224905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8" name="圆角矩形 37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 rot="16200000">
            <a:off x="4579226" y="3955212"/>
            <a:ext cx="1687575" cy="1224905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1" name="圆角矩形 40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 rot="16200000">
            <a:off x="5497407" y="3211987"/>
            <a:ext cx="3255260" cy="1224905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4" name="圆角矩形 43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682"/>
          <p:cNvSpPr txBox="1"/>
          <p:nvPr/>
        </p:nvSpPr>
        <p:spPr>
          <a:xfrm>
            <a:off x="1622205" y="2922306"/>
            <a:ext cx="933571" cy="530904"/>
          </a:xfrm>
          <a:prstGeom prst="rect">
            <a:avLst/>
          </a:prstGeom>
          <a:noFill/>
        </p:spPr>
        <p:txBody>
          <a:bodyPr wrap="none" lIns="68571" tIns="34285" rIns="68571" bIns="34285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3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52%</a:t>
            </a:r>
            <a:endParaRPr lang="zh-CN" altLang="en-US" sz="3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2" name="TextBox 682"/>
          <p:cNvSpPr txBox="1"/>
          <p:nvPr/>
        </p:nvSpPr>
        <p:spPr>
          <a:xfrm>
            <a:off x="3301547" y="3481006"/>
            <a:ext cx="933571" cy="530904"/>
          </a:xfrm>
          <a:prstGeom prst="rect">
            <a:avLst/>
          </a:prstGeom>
          <a:noFill/>
        </p:spPr>
        <p:txBody>
          <a:bodyPr wrap="none" lIns="68571" tIns="34285" rIns="68571" bIns="34285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40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itchFamily="34" charset="-122"/>
                <a:ea typeface="微软雅黑" pitchFamily="34" charset="-122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宋体" pitchFamily="2" charset="-122"/>
              </a:defRPr>
            </a:lvl5pPr>
            <a:lvl6pPr>
              <a:defRPr>
                <a:latin typeface="Calibri" pitchFamily="34" charset="0"/>
                <a:ea typeface="宋体" pitchFamily="2" charset="-122"/>
              </a:defRPr>
            </a:lvl6pPr>
            <a:lvl7pPr>
              <a:defRPr>
                <a:latin typeface="Calibri" pitchFamily="34" charset="0"/>
                <a:ea typeface="宋体" pitchFamily="2" charset="-122"/>
              </a:defRPr>
            </a:lvl7pPr>
            <a:lvl8pPr>
              <a:defRPr>
                <a:latin typeface="Calibri" pitchFamily="34" charset="0"/>
                <a:ea typeface="宋体" pitchFamily="2" charset="-122"/>
              </a:defRPr>
            </a:lvl8pPr>
            <a:lvl9pPr>
              <a:defRPr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000" dirty="0">
                <a:solidFill>
                  <a:srgbClr val="292929"/>
                </a:solidFill>
              </a:rPr>
              <a:t>45%</a:t>
            </a:r>
            <a:endParaRPr lang="zh-CN" altLang="en-US" sz="3000" dirty="0">
              <a:solidFill>
                <a:srgbClr val="292929"/>
              </a:solidFill>
            </a:endParaRPr>
          </a:p>
        </p:txBody>
      </p:sp>
      <p:sp>
        <p:nvSpPr>
          <p:cNvPr id="13" name="TextBox 682"/>
          <p:cNvSpPr txBox="1"/>
          <p:nvPr/>
        </p:nvSpPr>
        <p:spPr>
          <a:xfrm>
            <a:off x="4980889" y="3867894"/>
            <a:ext cx="933571" cy="530904"/>
          </a:xfrm>
          <a:prstGeom prst="rect">
            <a:avLst/>
          </a:prstGeom>
          <a:noFill/>
        </p:spPr>
        <p:txBody>
          <a:bodyPr wrap="none" lIns="68571" tIns="34285" rIns="68571" bIns="34285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40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itchFamily="34" charset="-122"/>
                <a:ea typeface="微软雅黑" pitchFamily="34" charset="-122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宋体" pitchFamily="2" charset="-122"/>
              </a:defRPr>
            </a:lvl5pPr>
            <a:lvl6pPr>
              <a:defRPr>
                <a:latin typeface="Calibri" pitchFamily="34" charset="0"/>
                <a:ea typeface="宋体" pitchFamily="2" charset="-122"/>
              </a:defRPr>
            </a:lvl6pPr>
            <a:lvl7pPr>
              <a:defRPr>
                <a:latin typeface="Calibri" pitchFamily="34" charset="0"/>
                <a:ea typeface="宋体" pitchFamily="2" charset="-122"/>
              </a:defRPr>
            </a:lvl7pPr>
            <a:lvl8pPr>
              <a:defRPr>
                <a:latin typeface="Calibri" pitchFamily="34" charset="0"/>
                <a:ea typeface="宋体" pitchFamily="2" charset="-122"/>
              </a:defRPr>
            </a:lvl8pPr>
            <a:lvl9pPr>
              <a:defRPr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000" dirty="0">
                <a:solidFill>
                  <a:srgbClr val="292929"/>
                </a:solidFill>
              </a:rPr>
              <a:t>39%</a:t>
            </a:r>
            <a:endParaRPr lang="zh-CN" altLang="en-US" sz="3000" dirty="0">
              <a:solidFill>
                <a:srgbClr val="292929"/>
              </a:solidFill>
            </a:endParaRPr>
          </a:p>
        </p:txBody>
      </p:sp>
      <p:sp>
        <p:nvSpPr>
          <p:cNvPr id="14" name="TextBox 682"/>
          <p:cNvSpPr txBox="1"/>
          <p:nvPr/>
        </p:nvSpPr>
        <p:spPr>
          <a:xfrm>
            <a:off x="6660232" y="2359412"/>
            <a:ext cx="933571" cy="530904"/>
          </a:xfrm>
          <a:prstGeom prst="rect">
            <a:avLst/>
          </a:prstGeom>
          <a:noFill/>
        </p:spPr>
        <p:txBody>
          <a:bodyPr wrap="none" lIns="68571" tIns="34285" rIns="68571" bIns="34285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4000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itchFamily="34" charset="-122"/>
                <a:ea typeface="微软雅黑" pitchFamily="34" charset="-122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宋体" pitchFamily="2" charset="-122"/>
              </a:defRPr>
            </a:lvl5pPr>
            <a:lvl6pPr>
              <a:defRPr>
                <a:latin typeface="Calibri" pitchFamily="34" charset="0"/>
                <a:ea typeface="宋体" pitchFamily="2" charset="-122"/>
              </a:defRPr>
            </a:lvl6pPr>
            <a:lvl7pPr>
              <a:defRPr>
                <a:latin typeface="Calibri" pitchFamily="34" charset="0"/>
                <a:ea typeface="宋体" pitchFamily="2" charset="-122"/>
              </a:defRPr>
            </a:lvl7pPr>
            <a:lvl8pPr>
              <a:defRPr>
                <a:latin typeface="Calibri" pitchFamily="34" charset="0"/>
                <a:ea typeface="宋体" pitchFamily="2" charset="-122"/>
              </a:defRPr>
            </a:lvl8pPr>
            <a:lvl9pPr>
              <a:defRPr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000" dirty="0">
                <a:solidFill>
                  <a:srgbClr val="292929"/>
                </a:solidFill>
              </a:rPr>
              <a:t>70%</a:t>
            </a:r>
            <a:endParaRPr lang="zh-CN" altLang="en-US" sz="3000" dirty="0">
              <a:solidFill>
                <a:srgbClr val="292929"/>
              </a:solidFill>
            </a:endParaRPr>
          </a:p>
        </p:txBody>
      </p:sp>
      <p:sp>
        <p:nvSpPr>
          <p:cNvPr id="15" name="Copyright Notice"/>
          <p:cNvSpPr>
            <a:spLocks/>
          </p:cNvSpPr>
          <p:nvPr/>
        </p:nvSpPr>
        <p:spPr bwMode="auto">
          <a:xfrm>
            <a:off x="1488471" y="2303039"/>
            <a:ext cx="1054490" cy="298368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3993" tIns="24297" rIns="53993" bIns="24297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cap="small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第一季度</a:t>
            </a:r>
            <a:endParaRPr lang="en-US" cap="small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Copyright Notice"/>
          <p:cNvSpPr>
            <a:spLocks/>
          </p:cNvSpPr>
          <p:nvPr/>
        </p:nvSpPr>
        <p:spPr bwMode="auto">
          <a:xfrm>
            <a:off x="3184897" y="2787774"/>
            <a:ext cx="1054490" cy="298368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3993" tIns="24297" rIns="53993" bIns="24297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cap="small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第二季度</a:t>
            </a:r>
            <a:endParaRPr lang="en-US" cap="small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Copyright Notice"/>
          <p:cNvSpPr>
            <a:spLocks/>
          </p:cNvSpPr>
          <p:nvPr/>
        </p:nvSpPr>
        <p:spPr bwMode="auto">
          <a:xfrm>
            <a:off x="4889086" y="3219822"/>
            <a:ext cx="1054490" cy="298368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3993" tIns="24297" rIns="53993" bIns="24297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cap="small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第三季度</a:t>
            </a:r>
            <a:endParaRPr lang="en-US" cap="small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Copyright Notice"/>
          <p:cNvSpPr>
            <a:spLocks/>
          </p:cNvSpPr>
          <p:nvPr/>
        </p:nvSpPr>
        <p:spPr bwMode="auto">
          <a:xfrm>
            <a:off x="6593276" y="1742382"/>
            <a:ext cx="1054490" cy="298368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3993" tIns="24297" rIns="53993" bIns="24297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cap="small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第四季度</a:t>
            </a:r>
            <a:endParaRPr lang="en-US" cap="small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297379" y="771550"/>
            <a:ext cx="4066709" cy="1251102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500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计划目录与完成情况</a:t>
            </a:r>
            <a:endParaRPr lang="en-US" altLang="zh-CN" sz="1500" b="1" dirty="0" smtClean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的内容打在这里，或者通过复制您的文本后，在此框中选择粘贴，并选择只保留文字。您的内容打在这里，或者通过复制您的文本后您的内容打在这里</a:t>
            </a:r>
            <a:r>
              <a:rPr lang="zh-CN" altLang="en-US" sz="12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12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789775" y="4514615"/>
            <a:ext cx="458379" cy="398262"/>
            <a:chOff x="2601913" y="584200"/>
            <a:chExt cx="581025" cy="504825"/>
          </a:xfrm>
          <a:solidFill>
            <a:schemeClr val="accent1"/>
          </a:solidFill>
        </p:grpSpPr>
        <p:sp>
          <p:nvSpPr>
            <p:cNvPr id="47" name="Freeform 21"/>
            <p:cNvSpPr>
              <a:spLocks/>
            </p:cNvSpPr>
            <p:nvPr/>
          </p:nvSpPr>
          <p:spPr bwMode="auto">
            <a:xfrm>
              <a:off x="2601913" y="1054100"/>
              <a:ext cx="581025" cy="34925"/>
            </a:xfrm>
            <a:custGeom>
              <a:avLst/>
              <a:gdLst>
                <a:gd name="T0" fmla="*/ 352 w 366"/>
                <a:gd name="T1" fmla="*/ 0 h 22"/>
                <a:gd name="T2" fmla="*/ 14 w 366"/>
                <a:gd name="T3" fmla="*/ 0 h 22"/>
                <a:gd name="T4" fmla="*/ 14 w 366"/>
                <a:gd name="T5" fmla="*/ 0 h 22"/>
                <a:gd name="T6" fmla="*/ 8 w 366"/>
                <a:gd name="T7" fmla="*/ 0 h 22"/>
                <a:gd name="T8" fmla="*/ 4 w 366"/>
                <a:gd name="T9" fmla="*/ 2 h 22"/>
                <a:gd name="T10" fmla="*/ 0 w 366"/>
                <a:gd name="T11" fmla="*/ 6 h 22"/>
                <a:gd name="T12" fmla="*/ 0 w 366"/>
                <a:gd name="T13" fmla="*/ 10 h 22"/>
                <a:gd name="T14" fmla="*/ 0 w 366"/>
                <a:gd name="T15" fmla="*/ 12 h 22"/>
                <a:gd name="T16" fmla="*/ 0 w 366"/>
                <a:gd name="T17" fmla="*/ 12 h 22"/>
                <a:gd name="T18" fmla="*/ 0 w 366"/>
                <a:gd name="T19" fmla="*/ 16 h 22"/>
                <a:gd name="T20" fmla="*/ 4 w 366"/>
                <a:gd name="T21" fmla="*/ 20 h 22"/>
                <a:gd name="T22" fmla="*/ 8 w 366"/>
                <a:gd name="T23" fmla="*/ 22 h 22"/>
                <a:gd name="T24" fmla="*/ 14 w 366"/>
                <a:gd name="T25" fmla="*/ 22 h 22"/>
                <a:gd name="T26" fmla="*/ 352 w 366"/>
                <a:gd name="T27" fmla="*/ 22 h 22"/>
                <a:gd name="T28" fmla="*/ 352 w 366"/>
                <a:gd name="T29" fmla="*/ 22 h 22"/>
                <a:gd name="T30" fmla="*/ 358 w 366"/>
                <a:gd name="T31" fmla="*/ 22 h 22"/>
                <a:gd name="T32" fmla="*/ 362 w 366"/>
                <a:gd name="T33" fmla="*/ 20 h 22"/>
                <a:gd name="T34" fmla="*/ 366 w 366"/>
                <a:gd name="T35" fmla="*/ 16 h 22"/>
                <a:gd name="T36" fmla="*/ 366 w 366"/>
                <a:gd name="T37" fmla="*/ 12 h 22"/>
                <a:gd name="T38" fmla="*/ 366 w 366"/>
                <a:gd name="T39" fmla="*/ 10 h 22"/>
                <a:gd name="T40" fmla="*/ 366 w 366"/>
                <a:gd name="T41" fmla="*/ 10 h 22"/>
                <a:gd name="T42" fmla="*/ 366 w 366"/>
                <a:gd name="T43" fmla="*/ 6 h 22"/>
                <a:gd name="T44" fmla="*/ 362 w 366"/>
                <a:gd name="T45" fmla="*/ 2 h 22"/>
                <a:gd name="T46" fmla="*/ 358 w 366"/>
                <a:gd name="T47" fmla="*/ 0 h 22"/>
                <a:gd name="T48" fmla="*/ 352 w 366"/>
                <a:gd name="T49" fmla="*/ 0 h 22"/>
                <a:gd name="T50" fmla="*/ 352 w 366"/>
                <a:gd name="T5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6" h="22">
                  <a:moveTo>
                    <a:pt x="352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8" y="22"/>
                  </a:lnTo>
                  <a:lnTo>
                    <a:pt x="14" y="22"/>
                  </a:lnTo>
                  <a:lnTo>
                    <a:pt x="352" y="22"/>
                  </a:lnTo>
                  <a:lnTo>
                    <a:pt x="352" y="22"/>
                  </a:lnTo>
                  <a:lnTo>
                    <a:pt x="358" y="22"/>
                  </a:lnTo>
                  <a:lnTo>
                    <a:pt x="362" y="20"/>
                  </a:lnTo>
                  <a:lnTo>
                    <a:pt x="366" y="16"/>
                  </a:lnTo>
                  <a:lnTo>
                    <a:pt x="366" y="12"/>
                  </a:lnTo>
                  <a:lnTo>
                    <a:pt x="366" y="10"/>
                  </a:lnTo>
                  <a:lnTo>
                    <a:pt x="366" y="10"/>
                  </a:lnTo>
                  <a:lnTo>
                    <a:pt x="366" y="6"/>
                  </a:lnTo>
                  <a:lnTo>
                    <a:pt x="362" y="2"/>
                  </a:lnTo>
                  <a:lnTo>
                    <a:pt x="358" y="0"/>
                  </a:lnTo>
                  <a:lnTo>
                    <a:pt x="352" y="0"/>
                  </a:lnTo>
                  <a:lnTo>
                    <a:pt x="3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2"/>
            <p:cNvSpPr>
              <a:spLocks noEditPoints="1"/>
            </p:cNvSpPr>
            <p:nvPr/>
          </p:nvSpPr>
          <p:spPr bwMode="auto">
            <a:xfrm>
              <a:off x="2687638" y="752475"/>
              <a:ext cx="409575" cy="206375"/>
            </a:xfrm>
            <a:custGeom>
              <a:avLst/>
              <a:gdLst>
                <a:gd name="T0" fmla="*/ 118 w 258"/>
                <a:gd name="T1" fmla="*/ 0 h 130"/>
                <a:gd name="T2" fmla="*/ 112 w 258"/>
                <a:gd name="T3" fmla="*/ 2 h 130"/>
                <a:gd name="T4" fmla="*/ 104 w 258"/>
                <a:gd name="T5" fmla="*/ 8 h 130"/>
                <a:gd name="T6" fmla="*/ 104 w 258"/>
                <a:gd name="T7" fmla="*/ 116 h 130"/>
                <a:gd name="T8" fmla="*/ 104 w 258"/>
                <a:gd name="T9" fmla="*/ 122 h 130"/>
                <a:gd name="T10" fmla="*/ 112 w 258"/>
                <a:gd name="T11" fmla="*/ 128 h 130"/>
                <a:gd name="T12" fmla="*/ 140 w 258"/>
                <a:gd name="T13" fmla="*/ 130 h 130"/>
                <a:gd name="T14" fmla="*/ 146 w 258"/>
                <a:gd name="T15" fmla="*/ 128 h 130"/>
                <a:gd name="T16" fmla="*/ 154 w 258"/>
                <a:gd name="T17" fmla="*/ 122 h 130"/>
                <a:gd name="T18" fmla="*/ 154 w 258"/>
                <a:gd name="T19" fmla="*/ 14 h 130"/>
                <a:gd name="T20" fmla="*/ 154 w 258"/>
                <a:gd name="T21" fmla="*/ 8 h 130"/>
                <a:gd name="T22" fmla="*/ 146 w 258"/>
                <a:gd name="T23" fmla="*/ 2 h 130"/>
                <a:gd name="T24" fmla="*/ 140 w 258"/>
                <a:gd name="T25" fmla="*/ 0 h 130"/>
                <a:gd name="T26" fmla="*/ 14 w 258"/>
                <a:gd name="T27" fmla="*/ 0 h 130"/>
                <a:gd name="T28" fmla="*/ 8 w 258"/>
                <a:gd name="T29" fmla="*/ 2 h 130"/>
                <a:gd name="T30" fmla="*/ 2 w 258"/>
                <a:gd name="T31" fmla="*/ 8 h 130"/>
                <a:gd name="T32" fmla="*/ 0 w 258"/>
                <a:gd name="T33" fmla="*/ 116 h 130"/>
                <a:gd name="T34" fmla="*/ 2 w 258"/>
                <a:gd name="T35" fmla="*/ 122 h 130"/>
                <a:gd name="T36" fmla="*/ 8 w 258"/>
                <a:gd name="T37" fmla="*/ 128 h 130"/>
                <a:gd name="T38" fmla="*/ 38 w 258"/>
                <a:gd name="T39" fmla="*/ 130 h 130"/>
                <a:gd name="T40" fmla="*/ 42 w 258"/>
                <a:gd name="T41" fmla="*/ 128 h 130"/>
                <a:gd name="T42" fmla="*/ 50 w 258"/>
                <a:gd name="T43" fmla="*/ 122 h 130"/>
                <a:gd name="T44" fmla="*/ 52 w 258"/>
                <a:gd name="T45" fmla="*/ 14 h 130"/>
                <a:gd name="T46" fmla="*/ 50 w 258"/>
                <a:gd name="T47" fmla="*/ 8 h 130"/>
                <a:gd name="T48" fmla="*/ 42 w 258"/>
                <a:gd name="T49" fmla="*/ 2 h 130"/>
                <a:gd name="T50" fmla="*/ 38 w 258"/>
                <a:gd name="T51" fmla="*/ 0 h 130"/>
                <a:gd name="T52" fmla="*/ 220 w 258"/>
                <a:gd name="T53" fmla="*/ 0 h 130"/>
                <a:gd name="T54" fmla="*/ 216 w 258"/>
                <a:gd name="T55" fmla="*/ 2 h 130"/>
                <a:gd name="T56" fmla="*/ 208 w 258"/>
                <a:gd name="T57" fmla="*/ 8 h 130"/>
                <a:gd name="T58" fmla="*/ 206 w 258"/>
                <a:gd name="T59" fmla="*/ 116 h 130"/>
                <a:gd name="T60" fmla="*/ 208 w 258"/>
                <a:gd name="T61" fmla="*/ 122 h 130"/>
                <a:gd name="T62" fmla="*/ 216 w 258"/>
                <a:gd name="T63" fmla="*/ 128 h 130"/>
                <a:gd name="T64" fmla="*/ 244 w 258"/>
                <a:gd name="T65" fmla="*/ 130 h 130"/>
                <a:gd name="T66" fmla="*/ 250 w 258"/>
                <a:gd name="T67" fmla="*/ 128 h 130"/>
                <a:gd name="T68" fmla="*/ 256 w 258"/>
                <a:gd name="T69" fmla="*/ 122 h 130"/>
                <a:gd name="T70" fmla="*/ 258 w 258"/>
                <a:gd name="T71" fmla="*/ 14 h 130"/>
                <a:gd name="T72" fmla="*/ 256 w 258"/>
                <a:gd name="T73" fmla="*/ 8 h 130"/>
                <a:gd name="T74" fmla="*/ 250 w 258"/>
                <a:gd name="T75" fmla="*/ 2 h 130"/>
                <a:gd name="T76" fmla="*/ 244 w 258"/>
                <a:gd name="T77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8" h="130">
                  <a:moveTo>
                    <a:pt x="140" y="0"/>
                  </a:moveTo>
                  <a:lnTo>
                    <a:pt x="118" y="0"/>
                  </a:lnTo>
                  <a:lnTo>
                    <a:pt x="118" y="0"/>
                  </a:lnTo>
                  <a:lnTo>
                    <a:pt x="112" y="2"/>
                  </a:lnTo>
                  <a:lnTo>
                    <a:pt x="108" y="4"/>
                  </a:lnTo>
                  <a:lnTo>
                    <a:pt x="104" y="8"/>
                  </a:lnTo>
                  <a:lnTo>
                    <a:pt x="104" y="14"/>
                  </a:lnTo>
                  <a:lnTo>
                    <a:pt x="104" y="116"/>
                  </a:lnTo>
                  <a:lnTo>
                    <a:pt x="104" y="116"/>
                  </a:lnTo>
                  <a:lnTo>
                    <a:pt x="104" y="122"/>
                  </a:lnTo>
                  <a:lnTo>
                    <a:pt x="108" y="126"/>
                  </a:lnTo>
                  <a:lnTo>
                    <a:pt x="112" y="128"/>
                  </a:lnTo>
                  <a:lnTo>
                    <a:pt x="118" y="130"/>
                  </a:lnTo>
                  <a:lnTo>
                    <a:pt x="140" y="130"/>
                  </a:lnTo>
                  <a:lnTo>
                    <a:pt x="140" y="130"/>
                  </a:lnTo>
                  <a:lnTo>
                    <a:pt x="146" y="128"/>
                  </a:lnTo>
                  <a:lnTo>
                    <a:pt x="150" y="126"/>
                  </a:lnTo>
                  <a:lnTo>
                    <a:pt x="154" y="122"/>
                  </a:lnTo>
                  <a:lnTo>
                    <a:pt x="154" y="116"/>
                  </a:lnTo>
                  <a:lnTo>
                    <a:pt x="154" y="14"/>
                  </a:lnTo>
                  <a:lnTo>
                    <a:pt x="154" y="14"/>
                  </a:lnTo>
                  <a:lnTo>
                    <a:pt x="154" y="8"/>
                  </a:lnTo>
                  <a:lnTo>
                    <a:pt x="150" y="4"/>
                  </a:lnTo>
                  <a:lnTo>
                    <a:pt x="146" y="2"/>
                  </a:lnTo>
                  <a:lnTo>
                    <a:pt x="140" y="0"/>
                  </a:lnTo>
                  <a:lnTo>
                    <a:pt x="140" y="0"/>
                  </a:lnTo>
                  <a:close/>
                  <a:moveTo>
                    <a:pt x="38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2" y="8"/>
                  </a:lnTo>
                  <a:lnTo>
                    <a:pt x="0" y="14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2" y="122"/>
                  </a:lnTo>
                  <a:lnTo>
                    <a:pt x="4" y="126"/>
                  </a:lnTo>
                  <a:lnTo>
                    <a:pt x="8" y="128"/>
                  </a:lnTo>
                  <a:lnTo>
                    <a:pt x="14" y="130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42" y="128"/>
                  </a:lnTo>
                  <a:lnTo>
                    <a:pt x="48" y="126"/>
                  </a:lnTo>
                  <a:lnTo>
                    <a:pt x="50" y="122"/>
                  </a:lnTo>
                  <a:lnTo>
                    <a:pt x="52" y="116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0" y="8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8" y="0"/>
                  </a:lnTo>
                  <a:lnTo>
                    <a:pt x="38" y="0"/>
                  </a:lnTo>
                  <a:close/>
                  <a:moveTo>
                    <a:pt x="244" y="0"/>
                  </a:moveTo>
                  <a:lnTo>
                    <a:pt x="220" y="0"/>
                  </a:lnTo>
                  <a:lnTo>
                    <a:pt x="220" y="0"/>
                  </a:lnTo>
                  <a:lnTo>
                    <a:pt x="216" y="2"/>
                  </a:lnTo>
                  <a:lnTo>
                    <a:pt x="210" y="4"/>
                  </a:lnTo>
                  <a:lnTo>
                    <a:pt x="208" y="8"/>
                  </a:lnTo>
                  <a:lnTo>
                    <a:pt x="206" y="14"/>
                  </a:lnTo>
                  <a:lnTo>
                    <a:pt x="206" y="116"/>
                  </a:lnTo>
                  <a:lnTo>
                    <a:pt x="206" y="116"/>
                  </a:lnTo>
                  <a:lnTo>
                    <a:pt x="208" y="122"/>
                  </a:lnTo>
                  <a:lnTo>
                    <a:pt x="210" y="126"/>
                  </a:lnTo>
                  <a:lnTo>
                    <a:pt x="216" y="128"/>
                  </a:lnTo>
                  <a:lnTo>
                    <a:pt x="220" y="130"/>
                  </a:lnTo>
                  <a:lnTo>
                    <a:pt x="244" y="130"/>
                  </a:lnTo>
                  <a:lnTo>
                    <a:pt x="244" y="130"/>
                  </a:lnTo>
                  <a:lnTo>
                    <a:pt x="250" y="128"/>
                  </a:lnTo>
                  <a:lnTo>
                    <a:pt x="254" y="126"/>
                  </a:lnTo>
                  <a:lnTo>
                    <a:pt x="256" y="122"/>
                  </a:lnTo>
                  <a:lnTo>
                    <a:pt x="258" y="116"/>
                  </a:lnTo>
                  <a:lnTo>
                    <a:pt x="258" y="14"/>
                  </a:lnTo>
                  <a:lnTo>
                    <a:pt x="258" y="14"/>
                  </a:lnTo>
                  <a:lnTo>
                    <a:pt x="256" y="8"/>
                  </a:lnTo>
                  <a:lnTo>
                    <a:pt x="254" y="4"/>
                  </a:lnTo>
                  <a:lnTo>
                    <a:pt x="250" y="2"/>
                  </a:lnTo>
                  <a:lnTo>
                    <a:pt x="244" y="0"/>
                  </a:lnTo>
                  <a:lnTo>
                    <a:pt x="2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"/>
            <p:cNvSpPr>
              <a:spLocks/>
            </p:cNvSpPr>
            <p:nvPr/>
          </p:nvSpPr>
          <p:spPr bwMode="auto">
            <a:xfrm>
              <a:off x="2601913" y="584200"/>
              <a:ext cx="581025" cy="136525"/>
            </a:xfrm>
            <a:custGeom>
              <a:avLst/>
              <a:gdLst>
                <a:gd name="T0" fmla="*/ 358 w 366"/>
                <a:gd name="T1" fmla="*/ 66 h 86"/>
                <a:gd name="T2" fmla="*/ 186 w 366"/>
                <a:gd name="T3" fmla="*/ 0 h 86"/>
                <a:gd name="T4" fmla="*/ 186 w 366"/>
                <a:gd name="T5" fmla="*/ 0 h 86"/>
                <a:gd name="T6" fmla="*/ 180 w 366"/>
                <a:gd name="T7" fmla="*/ 0 h 86"/>
                <a:gd name="T8" fmla="*/ 8 w 366"/>
                <a:gd name="T9" fmla="*/ 66 h 86"/>
                <a:gd name="T10" fmla="*/ 8 w 366"/>
                <a:gd name="T11" fmla="*/ 66 h 86"/>
                <a:gd name="T12" fmla="*/ 4 w 366"/>
                <a:gd name="T13" fmla="*/ 68 h 86"/>
                <a:gd name="T14" fmla="*/ 2 w 366"/>
                <a:gd name="T15" fmla="*/ 70 h 86"/>
                <a:gd name="T16" fmla="*/ 0 w 366"/>
                <a:gd name="T17" fmla="*/ 74 h 86"/>
                <a:gd name="T18" fmla="*/ 0 w 366"/>
                <a:gd name="T19" fmla="*/ 78 h 86"/>
                <a:gd name="T20" fmla="*/ 0 w 366"/>
                <a:gd name="T21" fmla="*/ 78 h 86"/>
                <a:gd name="T22" fmla="*/ 2 w 366"/>
                <a:gd name="T23" fmla="*/ 80 h 86"/>
                <a:gd name="T24" fmla="*/ 4 w 366"/>
                <a:gd name="T25" fmla="*/ 82 h 86"/>
                <a:gd name="T26" fmla="*/ 6 w 366"/>
                <a:gd name="T27" fmla="*/ 84 h 86"/>
                <a:gd name="T28" fmla="*/ 10 w 366"/>
                <a:gd name="T29" fmla="*/ 86 h 86"/>
                <a:gd name="T30" fmla="*/ 356 w 366"/>
                <a:gd name="T31" fmla="*/ 86 h 86"/>
                <a:gd name="T32" fmla="*/ 356 w 366"/>
                <a:gd name="T33" fmla="*/ 86 h 86"/>
                <a:gd name="T34" fmla="*/ 360 w 366"/>
                <a:gd name="T35" fmla="*/ 84 h 86"/>
                <a:gd name="T36" fmla="*/ 362 w 366"/>
                <a:gd name="T37" fmla="*/ 82 h 86"/>
                <a:gd name="T38" fmla="*/ 364 w 366"/>
                <a:gd name="T39" fmla="*/ 80 h 86"/>
                <a:gd name="T40" fmla="*/ 366 w 366"/>
                <a:gd name="T41" fmla="*/ 78 h 86"/>
                <a:gd name="T42" fmla="*/ 366 w 366"/>
                <a:gd name="T43" fmla="*/ 78 h 86"/>
                <a:gd name="T44" fmla="*/ 366 w 366"/>
                <a:gd name="T45" fmla="*/ 74 h 86"/>
                <a:gd name="T46" fmla="*/ 364 w 366"/>
                <a:gd name="T47" fmla="*/ 70 h 86"/>
                <a:gd name="T48" fmla="*/ 362 w 366"/>
                <a:gd name="T49" fmla="*/ 68 h 86"/>
                <a:gd name="T50" fmla="*/ 358 w 366"/>
                <a:gd name="T51" fmla="*/ 66 h 86"/>
                <a:gd name="T52" fmla="*/ 358 w 366"/>
                <a:gd name="T53" fmla="*/ 6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6" h="86">
                  <a:moveTo>
                    <a:pt x="358" y="66"/>
                  </a:moveTo>
                  <a:lnTo>
                    <a:pt x="186" y="0"/>
                  </a:lnTo>
                  <a:lnTo>
                    <a:pt x="186" y="0"/>
                  </a:lnTo>
                  <a:lnTo>
                    <a:pt x="180" y="0"/>
                  </a:lnTo>
                  <a:lnTo>
                    <a:pt x="8" y="66"/>
                  </a:lnTo>
                  <a:lnTo>
                    <a:pt x="8" y="66"/>
                  </a:lnTo>
                  <a:lnTo>
                    <a:pt x="4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2" y="80"/>
                  </a:lnTo>
                  <a:lnTo>
                    <a:pt x="4" y="82"/>
                  </a:lnTo>
                  <a:lnTo>
                    <a:pt x="6" y="84"/>
                  </a:lnTo>
                  <a:lnTo>
                    <a:pt x="10" y="86"/>
                  </a:lnTo>
                  <a:lnTo>
                    <a:pt x="356" y="86"/>
                  </a:lnTo>
                  <a:lnTo>
                    <a:pt x="356" y="86"/>
                  </a:lnTo>
                  <a:lnTo>
                    <a:pt x="360" y="84"/>
                  </a:lnTo>
                  <a:lnTo>
                    <a:pt x="362" y="82"/>
                  </a:lnTo>
                  <a:lnTo>
                    <a:pt x="364" y="80"/>
                  </a:lnTo>
                  <a:lnTo>
                    <a:pt x="366" y="78"/>
                  </a:lnTo>
                  <a:lnTo>
                    <a:pt x="366" y="78"/>
                  </a:lnTo>
                  <a:lnTo>
                    <a:pt x="366" y="74"/>
                  </a:lnTo>
                  <a:lnTo>
                    <a:pt x="364" y="70"/>
                  </a:lnTo>
                  <a:lnTo>
                    <a:pt x="362" y="68"/>
                  </a:lnTo>
                  <a:lnTo>
                    <a:pt x="358" y="66"/>
                  </a:lnTo>
                  <a:lnTo>
                    <a:pt x="358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84"/>
            <p:cNvSpPr>
              <a:spLocks/>
            </p:cNvSpPr>
            <p:nvPr/>
          </p:nvSpPr>
          <p:spPr bwMode="auto">
            <a:xfrm>
              <a:off x="2630488" y="987425"/>
              <a:ext cx="523875" cy="38100"/>
            </a:xfrm>
            <a:custGeom>
              <a:avLst/>
              <a:gdLst>
                <a:gd name="T0" fmla="*/ 330 w 330"/>
                <a:gd name="T1" fmla="*/ 12 h 24"/>
                <a:gd name="T2" fmla="*/ 330 w 330"/>
                <a:gd name="T3" fmla="*/ 12 h 24"/>
                <a:gd name="T4" fmla="*/ 330 w 330"/>
                <a:gd name="T5" fmla="*/ 12 h 24"/>
                <a:gd name="T6" fmla="*/ 330 w 330"/>
                <a:gd name="T7" fmla="*/ 18 h 24"/>
                <a:gd name="T8" fmla="*/ 326 w 330"/>
                <a:gd name="T9" fmla="*/ 20 h 24"/>
                <a:gd name="T10" fmla="*/ 322 w 330"/>
                <a:gd name="T11" fmla="*/ 24 h 24"/>
                <a:gd name="T12" fmla="*/ 316 w 330"/>
                <a:gd name="T13" fmla="*/ 24 h 24"/>
                <a:gd name="T14" fmla="*/ 14 w 330"/>
                <a:gd name="T15" fmla="*/ 24 h 24"/>
                <a:gd name="T16" fmla="*/ 14 w 330"/>
                <a:gd name="T17" fmla="*/ 24 h 24"/>
                <a:gd name="T18" fmla="*/ 8 w 330"/>
                <a:gd name="T19" fmla="*/ 24 h 24"/>
                <a:gd name="T20" fmla="*/ 4 w 330"/>
                <a:gd name="T21" fmla="*/ 20 h 24"/>
                <a:gd name="T22" fmla="*/ 0 w 330"/>
                <a:gd name="T23" fmla="*/ 18 h 24"/>
                <a:gd name="T24" fmla="*/ 0 w 330"/>
                <a:gd name="T25" fmla="*/ 12 h 24"/>
                <a:gd name="T26" fmla="*/ 0 w 330"/>
                <a:gd name="T27" fmla="*/ 12 h 24"/>
                <a:gd name="T28" fmla="*/ 0 w 330"/>
                <a:gd name="T29" fmla="*/ 12 h 24"/>
                <a:gd name="T30" fmla="*/ 0 w 330"/>
                <a:gd name="T31" fmla="*/ 8 h 24"/>
                <a:gd name="T32" fmla="*/ 4 w 330"/>
                <a:gd name="T33" fmla="*/ 4 h 24"/>
                <a:gd name="T34" fmla="*/ 8 w 330"/>
                <a:gd name="T35" fmla="*/ 2 h 24"/>
                <a:gd name="T36" fmla="*/ 14 w 330"/>
                <a:gd name="T37" fmla="*/ 0 h 24"/>
                <a:gd name="T38" fmla="*/ 316 w 330"/>
                <a:gd name="T39" fmla="*/ 0 h 24"/>
                <a:gd name="T40" fmla="*/ 316 w 330"/>
                <a:gd name="T41" fmla="*/ 0 h 24"/>
                <a:gd name="T42" fmla="*/ 322 w 330"/>
                <a:gd name="T43" fmla="*/ 2 h 24"/>
                <a:gd name="T44" fmla="*/ 326 w 330"/>
                <a:gd name="T45" fmla="*/ 4 h 24"/>
                <a:gd name="T46" fmla="*/ 330 w 330"/>
                <a:gd name="T47" fmla="*/ 8 h 24"/>
                <a:gd name="T48" fmla="*/ 330 w 330"/>
                <a:gd name="T49" fmla="*/ 12 h 24"/>
                <a:gd name="T50" fmla="*/ 330 w 330"/>
                <a:gd name="T5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30" h="24">
                  <a:moveTo>
                    <a:pt x="330" y="12"/>
                  </a:moveTo>
                  <a:lnTo>
                    <a:pt x="330" y="12"/>
                  </a:lnTo>
                  <a:lnTo>
                    <a:pt x="330" y="12"/>
                  </a:lnTo>
                  <a:lnTo>
                    <a:pt x="330" y="18"/>
                  </a:lnTo>
                  <a:lnTo>
                    <a:pt x="326" y="20"/>
                  </a:lnTo>
                  <a:lnTo>
                    <a:pt x="322" y="24"/>
                  </a:lnTo>
                  <a:lnTo>
                    <a:pt x="316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8" y="24"/>
                  </a:lnTo>
                  <a:lnTo>
                    <a:pt x="4" y="20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316" y="0"/>
                  </a:lnTo>
                  <a:lnTo>
                    <a:pt x="316" y="0"/>
                  </a:lnTo>
                  <a:lnTo>
                    <a:pt x="322" y="2"/>
                  </a:lnTo>
                  <a:lnTo>
                    <a:pt x="326" y="4"/>
                  </a:lnTo>
                  <a:lnTo>
                    <a:pt x="330" y="8"/>
                  </a:lnTo>
                  <a:lnTo>
                    <a:pt x="330" y="12"/>
                  </a:lnTo>
                  <a:lnTo>
                    <a:pt x="33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3509357" y="4493702"/>
            <a:ext cx="405569" cy="419175"/>
            <a:chOff x="2649538" y="2673350"/>
            <a:chExt cx="473075" cy="488950"/>
          </a:xfrm>
          <a:solidFill>
            <a:schemeClr val="accent2"/>
          </a:solidFill>
        </p:grpSpPr>
        <p:sp>
          <p:nvSpPr>
            <p:cNvPr id="52" name="Freeform 64"/>
            <p:cNvSpPr>
              <a:spLocks noEditPoints="1"/>
            </p:cNvSpPr>
            <p:nvPr/>
          </p:nvSpPr>
          <p:spPr bwMode="auto">
            <a:xfrm>
              <a:off x="2887663" y="2673350"/>
              <a:ext cx="234950" cy="488950"/>
            </a:xfrm>
            <a:custGeom>
              <a:avLst/>
              <a:gdLst>
                <a:gd name="T0" fmla="*/ 148 w 148"/>
                <a:gd name="T1" fmla="*/ 146 h 308"/>
                <a:gd name="T2" fmla="*/ 146 w 148"/>
                <a:gd name="T3" fmla="*/ 132 h 308"/>
                <a:gd name="T4" fmla="*/ 140 w 148"/>
                <a:gd name="T5" fmla="*/ 102 h 308"/>
                <a:gd name="T6" fmla="*/ 80 w 148"/>
                <a:gd name="T7" fmla="*/ 86 h 308"/>
                <a:gd name="T8" fmla="*/ 86 w 148"/>
                <a:gd name="T9" fmla="*/ 116 h 308"/>
                <a:gd name="T10" fmla="*/ 88 w 148"/>
                <a:gd name="T11" fmla="*/ 146 h 308"/>
                <a:gd name="T12" fmla="*/ 48 w 148"/>
                <a:gd name="T13" fmla="*/ 42 h 308"/>
                <a:gd name="T14" fmla="*/ 26 w 148"/>
                <a:gd name="T15" fmla="*/ 12 h 308"/>
                <a:gd name="T16" fmla="*/ 0 w 148"/>
                <a:gd name="T17" fmla="*/ 0 h 308"/>
                <a:gd name="T18" fmla="*/ 62 w 148"/>
                <a:gd name="T19" fmla="*/ 74 h 308"/>
                <a:gd name="T20" fmla="*/ 56 w 148"/>
                <a:gd name="T21" fmla="*/ 58 h 308"/>
                <a:gd name="T22" fmla="*/ 48 w 148"/>
                <a:gd name="T23" fmla="*/ 42 h 308"/>
                <a:gd name="T24" fmla="*/ 0 w 148"/>
                <a:gd name="T25" fmla="*/ 86 h 308"/>
                <a:gd name="T26" fmla="*/ 72 w 148"/>
                <a:gd name="T27" fmla="*/ 146 h 308"/>
                <a:gd name="T28" fmla="*/ 70 w 148"/>
                <a:gd name="T29" fmla="*/ 116 h 308"/>
                <a:gd name="T30" fmla="*/ 64 w 148"/>
                <a:gd name="T31" fmla="*/ 86 h 308"/>
                <a:gd name="T32" fmla="*/ 126 w 148"/>
                <a:gd name="T33" fmla="*/ 74 h 308"/>
                <a:gd name="T34" fmla="*/ 120 w 148"/>
                <a:gd name="T35" fmla="*/ 64 h 308"/>
                <a:gd name="T36" fmla="*/ 100 w 148"/>
                <a:gd name="T37" fmla="*/ 42 h 308"/>
                <a:gd name="T38" fmla="*/ 80 w 148"/>
                <a:gd name="T39" fmla="*/ 24 h 308"/>
                <a:gd name="T40" fmla="*/ 54 w 148"/>
                <a:gd name="T41" fmla="*/ 12 h 308"/>
                <a:gd name="T42" fmla="*/ 42 w 148"/>
                <a:gd name="T43" fmla="*/ 6 h 308"/>
                <a:gd name="T44" fmla="*/ 62 w 148"/>
                <a:gd name="T45" fmla="*/ 36 h 308"/>
                <a:gd name="T46" fmla="*/ 70 w 148"/>
                <a:gd name="T47" fmla="*/ 54 h 308"/>
                <a:gd name="T48" fmla="*/ 78 w 148"/>
                <a:gd name="T49" fmla="*/ 74 h 308"/>
                <a:gd name="T50" fmla="*/ 62 w 148"/>
                <a:gd name="T51" fmla="*/ 272 h 308"/>
                <a:gd name="T52" fmla="*/ 42 w 148"/>
                <a:gd name="T53" fmla="*/ 302 h 308"/>
                <a:gd name="T54" fmla="*/ 54 w 148"/>
                <a:gd name="T55" fmla="*/ 296 h 308"/>
                <a:gd name="T56" fmla="*/ 80 w 148"/>
                <a:gd name="T57" fmla="*/ 282 h 308"/>
                <a:gd name="T58" fmla="*/ 102 w 148"/>
                <a:gd name="T59" fmla="*/ 264 h 308"/>
                <a:gd name="T60" fmla="*/ 120 w 148"/>
                <a:gd name="T61" fmla="*/ 242 h 308"/>
                <a:gd name="T62" fmla="*/ 78 w 148"/>
                <a:gd name="T63" fmla="*/ 230 h 308"/>
                <a:gd name="T64" fmla="*/ 70 w 148"/>
                <a:gd name="T65" fmla="*/ 252 h 308"/>
                <a:gd name="T66" fmla="*/ 62 w 148"/>
                <a:gd name="T67" fmla="*/ 272 h 308"/>
                <a:gd name="T68" fmla="*/ 88 w 148"/>
                <a:gd name="T69" fmla="*/ 158 h 308"/>
                <a:gd name="T70" fmla="*/ 80 w 148"/>
                <a:gd name="T71" fmla="*/ 218 h 308"/>
                <a:gd name="T72" fmla="*/ 134 w 148"/>
                <a:gd name="T73" fmla="*/ 218 h 308"/>
                <a:gd name="T74" fmla="*/ 144 w 148"/>
                <a:gd name="T75" fmla="*/ 190 h 308"/>
                <a:gd name="T76" fmla="*/ 148 w 148"/>
                <a:gd name="T77" fmla="*/ 158 h 308"/>
                <a:gd name="T78" fmla="*/ 72 w 148"/>
                <a:gd name="T79" fmla="*/ 158 h 308"/>
                <a:gd name="T80" fmla="*/ 0 w 148"/>
                <a:gd name="T81" fmla="*/ 218 h 308"/>
                <a:gd name="T82" fmla="*/ 66 w 148"/>
                <a:gd name="T83" fmla="*/ 218 h 308"/>
                <a:gd name="T84" fmla="*/ 72 w 148"/>
                <a:gd name="T85" fmla="*/ 158 h 308"/>
                <a:gd name="T86" fmla="*/ 62 w 148"/>
                <a:gd name="T87" fmla="*/ 230 h 308"/>
                <a:gd name="T88" fmla="*/ 0 w 148"/>
                <a:gd name="T89" fmla="*/ 308 h 308"/>
                <a:gd name="T90" fmla="*/ 14 w 148"/>
                <a:gd name="T91" fmla="*/ 304 h 308"/>
                <a:gd name="T92" fmla="*/ 38 w 148"/>
                <a:gd name="T93" fmla="*/ 282 h 308"/>
                <a:gd name="T94" fmla="*/ 48 w 148"/>
                <a:gd name="T95" fmla="*/ 266 h 308"/>
                <a:gd name="T96" fmla="*/ 62 w 148"/>
                <a:gd name="T97" fmla="*/ 23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" h="308">
                  <a:moveTo>
                    <a:pt x="88" y="146"/>
                  </a:moveTo>
                  <a:lnTo>
                    <a:pt x="148" y="146"/>
                  </a:lnTo>
                  <a:lnTo>
                    <a:pt x="148" y="146"/>
                  </a:lnTo>
                  <a:lnTo>
                    <a:pt x="146" y="132"/>
                  </a:lnTo>
                  <a:lnTo>
                    <a:pt x="144" y="116"/>
                  </a:lnTo>
                  <a:lnTo>
                    <a:pt x="140" y="102"/>
                  </a:lnTo>
                  <a:lnTo>
                    <a:pt x="134" y="86"/>
                  </a:lnTo>
                  <a:lnTo>
                    <a:pt x="80" y="86"/>
                  </a:lnTo>
                  <a:lnTo>
                    <a:pt x="80" y="86"/>
                  </a:lnTo>
                  <a:lnTo>
                    <a:pt x="86" y="116"/>
                  </a:lnTo>
                  <a:lnTo>
                    <a:pt x="88" y="146"/>
                  </a:lnTo>
                  <a:lnTo>
                    <a:pt x="88" y="146"/>
                  </a:lnTo>
                  <a:close/>
                  <a:moveTo>
                    <a:pt x="48" y="42"/>
                  </a:moveTo>
                  <a:lnTo>
                    <a:pt x="48" y="42"/>
                  </a:lnTo>
                  <a:lnTo>
                    <a:pt x="38" y="26"/>
                  </a:lnTo>
                  <a:lnTo>
                    <a:pt x="26" y="12"/>
                  </a:lnTo>
                  <a:lnTo>
                    <a:pt x="14" y="4"/>
                  </a:lnTo>
                  <a:lnTo>
                    <a:pt x="0" y="0"/>
                  </a:lnTo>
                  <a:lnTo>
                    <a:pt x="0" y="74"/>
                  </a:lnTo>
                  <a:lnTo>
                    <a:pt x="62" y="74"/>
                  </a:lnTo>
                  <a:lnTo>
                    <a:pt x="62" y="74"/>
                  </a:lnTo>
                  <a:lnTo>
                    <a:pt x="56" y="58"/>
                  </a:lnTo>
                  <a:lnTo>
                    <a:pt x="48" y="42"/>
                  </a:lnTo>
                  <a:lnTo>
                    <a:pt x="48" y="42"/>
                  </a:lnTo>
                  <a:close/>
                  <a:moveTo>
                    <a:pt x="64" y="86"/>
                  </a:moveTo>
                  <a:lnTo>
                    <a:pt x="0" y="86"/>
                  </a:lnTo>
                  <a:lnTo>
                    <a:pt x="0" y="146"/>
                  </a:lnTo>
                  <a:lnTo>
                    <a:pt x="72" y="146"/>
                  </a:lnTo>
                  <a:lnTo>
                    <a:pt x="72" y="146"/>
                  </a:lnTo>
                  <a:lnTo>
                    <a:pt x="70" y="116"/>
                  </a:lnTo>
                  <a:lnTo>
                    <a:pt x="64" y="86"/>
                  </a:lnTo>
                  <a:lnTo>
                    <a:pt x="64" y="86"/>
                  </a:lnTo>
                  <a:close/>
                  <a:moveTo>
                    <a:pt x="78" y="74"/>
                  </a:moveTo>
                  <a:lnTo>
                    <a:pt x="126" y="74"/>
                  </a:lnTo>
                  <a:lnTo>
                    <a:pt x="126" y="74"/>
                  </a:lnTo>
                  <a:lnTo>
                    <a:pt x="120" y="64"/>
                  </a:lnTo>
                  <a:lnTo>
                    <a:pt x="110" y="52"/>
                  </a:lnTo>
                  <a:lnTo>
                    <a:pt x="100" y="42"/>
                  </a:lnTo>
                  <a:lnTo>
                    <a:pt x="90" y="32"/>
                  </a:lnTo>
                  <a:lnTo>
                    <a:pt x="80" y="24"/>
                  </a:lnTo>
                  <a:lnTo>
                    <a:pt x="68" y="18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52" y="20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70" y="54"/>
                  </a:lnTo>
                  <a:lnTo>
                    <a:pt x="78" y="74"/>
                  </a:lnTo>
                  <a:lnTo>
                    <a:pt x="78" y="74"/>
                  </a:lnTo>
                  <a:close/>
                  <a:moveTo>
                    <a:pt x="62" y="272"/>
                  </a:moveTo>
                  <a:lnTo>
                    <a:pt x="62" y="272"/>
                  </a:lnTo>
                  <a:lnTo>
                    <a:pt x="52" y="288"/>
                  </a:lnTo>
                  <a:lnTo>
                    <a:pt x="42" y="302"/>
                  </a:lnTo>
                  <a:lnTo>
                    <a:pt x="42" y="302"/>
                  </a:lnTo>
                  <a:lnTo>
                    <a:pt x="54" y="296"/>
                  </a:lnTo>
                  <a:lnTo>
                    <a:pt x="68" y="290"/>
                  </a:lnTo>
                  <a:lnTo>
                    <a:pt x="80" y="282"/>
                  </a:lnTo>
                  <a:lnTo>
                    <a:pt x="92" y="274"/>
                  </a:lnTo>
                  <a:lnTo>
                    <a:pt x="102" y="264"/>
                  </a:lnTo>
                  <a:lnTo>
                    <a:pt x="112" y="254"/>
                  </a:lnTo>
                  <a:lnTo>
                    <a:pt x="120" y="242"/>
                  </a:lnTo>
                  <a:lnTo>
                    <a:pt x="128" y="230"/>
                  </a:lnTo>
                  <a:lnTo>
                    <a:pt x="78" y="230"/>
                  </a:lnTo>
                  <a:lnTo>
                    <a:pt x="78" y="230"/>
                  </a:lnTo>
                  <a:lnTo>
                    <a:pt x="70" y="252"/>
                  </a:lnTo>
                  <a:lnTo>
                    <a:pt x="62" y="272"/>
                  </a:lnTo>
                  <a:lnTo>
                    <a:pt x="62" y="272"/>
                  </a:lnTo>
                  <a:close/>
                  <a:moveTo>
                    <a:pt x="88" y="158"/>
                  </a:moveTo>
                  <a:lnTo>
                    <a:pt x="88" y="158"/>
                  </a:lnTo>
                  <a:lnTo>
                    <a:pt x="86" y="190"/>
                  </a:lnTo>
                  <a:lnTo>
                    <a:pt x="80" y="218"/>
                  </a:lnTo>
                  <a:lnTo>
                    <a:pt x="134" y="218"/>
                  </a:lnTo>
                  <a:lnTo>
                    <a:pt x="134" y="218"/>
                  </a:lnTo>
                  <a:lnTo>
                    <a:pt x="140" y="204"/>
                  </a:lnTo>
                  <a:lnTo>
                    <a:pt x="144" y="190"/>
                  </a:lnTo>
                  <a:lnTo>
                    <a:pt x="148" y="174"/>
                  </a:lnTo>
                  <a:lnTo>
                    <a:pt x="148" y="158"/>
                  </a:lnTo>
                  <a:lnTo>
                    <a:pt x="88" y="158"/>
                  </a:lnTo>
                  <a:close/>
                  <a:moveTo>
                    <a:pt x="72" y="158"/>
                  </a:moveTo>
                  <a:lnTo>
                    <a:pt x="0" y="158"/>
                  </a:lnTo>
                  <a:lnTo>
                    <a:pt x="0" y="218"/>
                  </a:lnTo>
                  <a:lnTo>
                    <a:pt x="66" y="218"/>
                  </a:lnTo>
                  <a:lnTo>
                    <a:pt x="66" y="218"/>
                  </a:lnTo>
                  <a:lnTo>
                    <a:pt x="70" y="190"/>
                  </a:lnTo>
                  <a:lnTo>
                    <a:pt x="72" y="158"/>
                  </a:lnTo>
                  <a:lnTo>
                    <a:pt x="72" y="158"/>
                  </a:lnTo>
                  <a:close/>
                  <a:moveTo>
                    <a:pt x="62" y="230"/>
                  </a:moveTo>
                  <a:lnTo>
                    <a:pt x="0" y="230"/>
                  </a:lnTo>
                  <a:lnTo>
                    <a:pt x="0" y="308"/>
                  </a:lnTo>
                  <a:lnTo>
                    <a:pt x="0" y="308"/>
                  </a:lnTo>
                  <a:lnTo>
                    <a:pt x="14" y="304"/>
                  </a:lnTo>
                  <a:lnTo>
                    <a:pt x="26" y="296"/>
                  </a:lnTo>
                  <a:lnTo>
                    <a:pt x="38" y="282"/>
                  </a:lnTo>
                  <a:lnTo>
                    <a:pt x="48" y="266"/>
                  </a:lnTo>
                  <a:lnTo>
                    <a:pt x="48" y="266"/>
                  </a:lnTo>
                  <a:lnTo>
                    <a:pt x="56" y="250"/>
                  </a:lnTo>
                  <a:lnTo>
                    <a:pt x="62" y="230"/>
                  </a:lnTo>
                  <a:lnTo>
                    <a:pt x="62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65"/>
            <p:cNvSpPr>
              <a:spLocks noEditPoints="1"/>
            </p:cNvSpPr>
            <p:nvPr/>
          </p:nvSpPr>
          <p:spPr bwMode="auto">
            <a:xfrm>
              <a:off x="2649538" y="2673350"/>
              <a:ext cx="203200" cy="488950"/>
            </a:xfrm>
            <a:custGeom>
              <a:avLst/>
              <a:gdLst>
                <a:gd name="T0" fmla="*/ 128 w 128"/>
                <a:gd name="T1" fmla="*/ 308 h 308"/>
                <a:gd name="T2" fmla="*/ 128 w 128"/>
                <a:gd name="T3" fmla="*/ 0 h 308"/>
                <a:gd name="T4" fmla="*/ 102 w 128"/>
                <a:gd name="T5" fmla="*/ 0 h 308"/>
                <a:gd name="T6" fmla="*/ 102 w 128"/>
                <a:gd name="T7" fmla="*/ 14 h 308"/>
                <a:gd name="T8" fmla="*/ 102 w 128"/>
                <a:gd name="T9" fmla="*/ 14 h 308"/>
                <a:gd name="T10" fmla="*/ 80 w 128"/>
                <a:gd name="T11" fmla="*/ 16 h 308"/>
                <a:gd name="T12" fmla="*/ 62 w 128"/>
                <a:gd name="T13" fmla="*/ 22 h 308"/>
                <a:gd name="T14" fmla="*/ 46 w 128"/>
                <a:gd name="T15" fmla="*/ 30 h 308"/>
                <a:gd name="T16" fmla="*/ 34 w 128"/>
                <a:gd name="T17" fmla="*/ 40 h 308"/>
                <a:gd name="T18" fmla="*/ 34 w 128"/>
                <a:gd name="T19" fmla="*/ 40 h 308"/>
                <a:gd name="T20" fmla="*/ 24 w 128"/>
                <a:gd name="T21" fmla="*/ 50 h 308"/>
                <a:gd name="T22" fmla="*/ 16 w 128"/>
                <a:gd name="T23" fmla="*/ 64 h 308"/>
                <a:gd name="T24" fmla="*/ 12 w 128"/>
                <a:gd name="T25" fmla="*/ 78 h 308"/>
                <a:gd name="T26" fmla="*/ 10 w 128"/>
                <a:gd name="T27" fmla="*/ 94 h 308"/>
                <a:gd name="T28" fmla="*/ 10 w 128"/>
                <a:gd name="T29" fmla="*/ 94 h 308"/>
                <a:gd name="T30" fmla="*/ 12 w 128"/>
                <a:gd name="T31" fmla="*/ 106 h 308"/>
                <a:gd name="T32" fmla="*/ 14 w 128"/>
                <a:gd name="T33" fmla="*/ 116 h 308"/>
                <a:gd name="T34" fmla="*/ 18 w 128"/>
                <a:gd name="T35" fmla="*/ 126 h 308"/>
                <a:gd name="T36" fmla="*/ 22 w 128"/>
                <a:gd name="T37" fmla="*/ 134 h 308"/>
                <a:gd name="T38" fmla="*/ 22 w 128"/>
                <a:gd name="T39" fmla="*/ 134 h 308"/>
                <a:gd name="T40" fmla="*/ 34 w 128"/>
                <a:gd name="T41" fmla="*/ 150 h 308"/>
                <a:gd name="T42" fmla="*/ 42 w 128"/>
                <a:gd name="T43" fmla="*/ 154 h 308"/>
                <a:gd name="T44" fmla="*/ 50 w 128"/>
                <a:gd name="T45" fmla="*/ 158 h 308"/>
                <a:gd name="T46" fmla="*/ 50 w 128"/>
                <a:gd name="T47" fmla="*/ 158 h 308"/>
                <a:gd name="T48" fmla="*/ 70 w 128"/>
                <a:gd name="T49" fmla="*/ 168 h 308"/>
                <a:gd name="T50" fmla="*/ 102 w 128"/>
                <a:gd name="T51" fmla="*/ 176 h 308"/>
                <a:gd name="T52" fmla="*/ 102 w 128"/>
                <a:gd name="T53" fmla="*/ 242 h 308"/>
                <a:gd name="T54" fmla="*/ 102 w 128"/>
                <a:gd name="T55" fmla="*/ 242 h 308"/>
                <a:gd name="T56" fmla="*/ 90 w 128"/>
                <a:gd name="T57" fmla="*/ 236 h 308"/>
                <a:gd name="T58" fmla="*/ 84 w 128"/>
                <a:gd name="T59" fmla="*/ 228 h 308"/>
                <a:gd name="T60" fmla="*/ 84 w 128"/>
                <a:gd name="T61" fmla="*/ 228 h 308"/>
                <a:gd name="T62" fmla="*/ 78 w 128"/>
                <a:gd name="T63" fmla="*/ 218 h 308"/>
                <a:gd name="T64" fmla="*/ 74 w 128"/>
                <a:gd name="T65" fmla="*/ 202 h 308"/>
                <a:gd name="T66" fmla="*/ 0 w 128"/>
                <a:gd name="T67" fmla="*/ 210 h 308"/>
                <a:gd name="T68" fmla="*/ 0 w 128"/>
                <a:gd name="T69" fmla="*/ 210 h 308"/>
                <a:gd name="T70" fmla="*/ 4 w 128"/>
                <a:gd name="T71" fmla="*/ 228 h 308"/>
                <a:gd name="T72" fmla="*/ 10 w 128"/>
                <a:gd name="T73" fmla="*/ 242 h 308"/>
                <a:gd name="T74" fmla="*/ 10 w 128"/>
                <a:gd name="T75" fmla="*/ 242 h 308"/>
                <a:gd name="T76" fmla="*/ 18 w 128"/>
                <a:gd name="T77" fmla="*/ 254 h 308"/>
                <a:gd name="T78" fmla="*/ 28 w 128"/>
                <a:gd name="T79" fmla="*/ 266 h 308"/>
                <a:gd name="T80" fmla="*/ 28 w 128"/>
                <a:gd name="T81" fmla="*/ 266 h 308"/>
                <a:gd name="T82" fmla="*/ 42 w 128"/>
                <a:gd name="T83" fmla="*/ 276 h 308"/>
                <a:gd name="T84" fmla="*/ 58 w 128"/>
                <a:gd name="T85" fmla="*/ 284 h 308"/>
                <a:gd name="T86" fmla="*/ 58 w 128"/>
                <a:gd name="T87" fmla="*/ 284 h 308"/>
                <a:gd name="T88" fmla="*/ 78 w 128"/>
                <a:gd name="T89" fmla="*/ 288 h 308"/>
                <a:gd name="T90" fmla="*/ 102 w 128"/>
                <a:gd name="T91" fmla="*/ 292 h 308"/>
                <a:gd name="T92" fmla="*/ 102 w 128"/>
                <a:gd name="T93" fmla="*/ 308 h 308"/>
                <a:gd name="T94" fmla="*/ 128 w 128"/>
                <a:gd name="T95" fmla="*/ 308 h 308"/>
                <a:gd name="T96" fmla="*/ 86 w 128"/>
                <a:gd name="T97" fmla="*/ 100 h 308"/>
                <a:gd name="T98" fmla="*/ 86 w 128"/>
                <a:gd name="T99" fmla="*/ 100 h 308"/>
                <a:gd name="T100" fmla="*/ 82 w 128"/>
                <a:gd name="T101" fmla="*/ 92 h 308"/>
                <a:gd name="T102" fmla="*/ 80 w 128"/>
                <a:gd name="T103" fmla="*/ 86 h 308"/>
                <a:gd name="T104" fmla="*/ 80 w 128"/>
                <a:gd name="T105" fmla="*/ 86 h 308"/>
                <a:gd name="T106" fmla="*/ 82 w 128"/>
                <a:gd name="T107" fmla="*/ 78 h 308"/>
                <a:gd name="T108" fmla="*/ 86 w 128"/>
                <a:gd name="T109" fmla="*/ 72 h 308"/>
                <a:gd name="T110" fmla="*/ 86 w 128"/>
                <a:gd name="T111" fmla="*/ 72 h 308"/>
                <a:gd name="T112" fmla="*/ 92 w 128"/>
                <a:gd name="T113" fmla="*/ 66 h 308"/>
                <a:gd name="T114" fmla="*/ 102 w 128"/>
                <a:gd name="T115" fmla="*/ 62 h 308"/>
                <a:gd name="T116" fmla="*/ 102 w 128"/>
                <a:gd name="T117" fmla="*/ 110 h 308"/>
                <a:gd name="T118" fmla="*/ 102 w 128"/>
                <a:gd name="T119" fmla="*/ 110 h 308"/>
                <a:gd name="T120" fmla="*/ 92 w 128"/>
                <a:gd name="T121" fmla="*/ 106 h 308"/>
                <a:gd name="T122" fmla="*/ 86 w 128"/>
                <a:gd name="T123" fmla="*/ 100 h 308"/>
                <a:gd name="T124" fmla="*/ 86 w 128"/>
                <a:gd name="T125" fmla="*/ 10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8" h="308">
                  <a:moveTo>
                    <a:pt x="128" y="308"/>
                  </a:moveTo>
                  <a:lnTo>
                    <a:pt x="128" y="0"/>
                  </a:lnTo>
                  <a:lnTo>
                    <a:pt x="102" y="0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80" y="16"/>
                  </a:lnTo>
                  <a:lnTo>
                    <a:pt x="62" y="22"/>
                  </a:lnTo>
                  <a:lnTo>
                    <a:pt x="46" y="30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24" y="50"/>
                  </a:lnTo>
                  <a:lnTo>
                    <a:pt x="16" y="64"/>
                  </a:lnTo>
                  <a:lnTo>
                    <a:pt x="12" y="78"/>
                  </a:lnTo>
                  <a:lnTo>
                    <a:pt x="10" y="94"/>
                  </a:lnTo>
                  <a:lnTo>
                    <a:pt x="10" y="94"/>
                  </a:lnTo>
                  <a:lnTo>
                    <a:pt x="12" y="106"/>
                  </a:lnTo>
                  <a:lnTo>
                    <a:pt x="14" y="116"/>
                  </a:lnTo>
                  <a:lnTo>
                    <a:pt x="18" y="126"/>
                  </a:lnTo>
                  <a:lnTo>
                    <a:pt x="22" y="134"/>
                  </a:lnTo>
                  <a:lnTo>
                    <a:pt x="22" y="134"/>
                  </a:lnTo>
                  <a:lnTo>
                    <a:pt x="34" y="150"/>
                  </a:lnTo>
                  <a:lnTo>
                    <a:pt x="42" y="154"/>
                  </a:lnTo>
                  <a:lnTo>
                    <a:pt x="50" y="158"/>
                  </a:lnTo>
                  <a:lnTo>
                    <a:pt x="50" y="158"/>
                  </a:lnTo>
                  <a:lnTo>
                    <a:pt x="70" y="168"/>
                  </a:lnTo>
                  <a:lnTo>
                    <a:pt x="102" y="176"/>
                  </a:lnTo>
                  <a:lnTo>
                    <a:pt x="102" y="242"/>
                  </a:lnTo>
                  <a:lnTo>
                    <a:pt x="102" y="242"/>
                  </a:lnTo>
                  <a:lnTo>
                    <a:pt x="90" y="236"/>
                  </a:lnTo>
                  <a:lnTo>
                    <a:pt x="84" y="228"/>
                  </a:lnTo>
                  <a:lnTo>
                    <a:pt x="84" y="228"/>
                  </a:lnTo>
                  <a:lnTo>
                    <a:pt x="78" y="218"/>
                  </a:lnTo>
                  <a:lnTo>
                    <a:pt x="74" y="202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4" y="228"/>
                  </a:lnTo>
                  <a:lnTo>
                    <a:pt x="10" y="242"/>
                  </a:lnTo>
                  <a:lnTo>
                    <a:pt x="10" y="242"/>
                  </a:lnTo>
                  <a:lnTo>
                    <a:pt x="18" y="254"/>
                  </a:lnTo>
                  <a:lnTo>
                    <a:pt x="28" y="266"/>
                  </a:lnTo>
                  <a:lnTo>
                    <a:pt x="28" y="266"/>
                  </a:lnTo>
                  <a:lnTo>
                    <a:pt x="42" y="276"/>
                  </a:lnTo>
                  <a:lnTo>
                    <a:pt x="58" y="284"/>
                  </a:lnTo>
                  <a:lnTo>
                    <a:pt x="58" y="284"/>
                  </a:lnTo>
                  <a:lnTo>
                    <a:pt x="78" y="288"/>
                  </a:lnTo>
                  <a:lnTo>
                    <a:pt x="102" y="292"/>
                  </a:lnTo>
                  <a:lnTo>
                    <a:pt x="102" y="308"/>
                  </a:lnTo>
                  <a:lnTo>
                    <a:pt x="128" y="308"/>
                  </a:lnTo>
                  <a:close/>
                  <a:moveTo>
                    <a:pt x="86" y="100"/>
                  </a:moveTo>
                  <a:lnTo>
                    <a:pt x="86" y="100"/>
                  </a:lnTo>
                  <a:lnTo>
                    <a:pt x="82" y="92"/>
                  </a:lnTo>
                  <a:lnTo>
                    <a:pt x="80" y="86"/>
                  </a:lnTo>
                  <a:lnTo>
                    <a:pt x="80" y="86"/>
                  </a:lnTo>
                  <a:lnTo>
                    <a:pt x="82" y="78"/>
                  </a:lnTo>
                  <a:lnTo>
                    <a:pt x="86" y="72"/>
                  </a:lnTo>
                  <a:lnTo>
                    <a:pt x="86" y="72"/>
                  </a:lnTo>
                  <a:lnTo>
                    <a:pt x="92" y="66"/>
                  </a:lnTo>
                  <a:lnTo>
                    <a:pt x="102" y="62"/>
                  </a:lnTo>
                  <a:lnTo>
                    <a:pt x="102" y="110"/>
                  </a:lnTo>
                  <a:lnTo>
                    <a:pt x="102" y="110"/>
                  </a:lnTo>
                  <a:lnTo>
                    <a:pt x="92" y="106"/>
                  </a:lnTo>
                  <a:lnTo>
                    <a:pt x="86" y="100"/>
                  </a:lnTo>
                  <a:lnTo>
                    <a:pt x="86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6852128" y="4455815"/>
            <a:ext cx="536786" cy="457062"/>
            <a:chOff x="2570163" y="3632200"/>
            <a:chExt cx="641350" cy="546100"/>
          </a:xfrm>
          <a:solidFill>
            <a:schemeClr val="accent4"/>
          </a:solidFill>
        </p:grpSpPr>
        <p:sp>
          <p:nvSpPr>
            <p:cNvPr id="55" name="Freeform 80"/>
            <p:cNvSpPr>
              <a:spLocks/>
            </p:cNvSpPr>
            <p:nvPr/>
          </p:nvSpPr>
          <p:spPr bwMode="auto">
            <a:xfrm>
              <a:off x="2970213" y="3632200"/>
              <a:ext cx="241300" cy="241300"/>
            </a:xfrm>
            <a:custGeom>
              <a:avLst/>
              <a:gdLst>
                <a:gd name="T0" fmla="*/ 122 w 152"/>
                <a:gd name="T1" fmla="*/ 148 h 152"/>
                <a:gd name="T2" fmla="*/ 122 w 152"/>
                <a:gd name="T3" fmla="*/ 148 h 152"/>
                <a:gd name="T4" fmla="*/ 120 w 152"/>
                <a:gd name="T5" fmla="*/ 150 h 152"/>
                <a:gd name="T6" fmla="*/ 116 w 152"/>
                <a:gd name="T7" fmla="*/ 152 h 152"/>
                <a:gd name="T8" fmla="*/ 112 w 152"/>
                <a:gd name="T9" fmla="*/ 150 h 152"/>
                <a:gd name="T10" fmla="*/ 108 w 152"/>
                <a:gd name="T11" fmla="*/ 148 h 152"/>
                <a:gd name="T12" fmla="*/ 2 w 152"/>
                <a:gd name="T13" fmla="*/ 42 h 152"/>
                <a:gd name="T14" fmla="*/ 2 w 152"/>
                <a:gd name="T15" fmla="*/ 42 h 152"/>
                <a:gd name="T16" fmla="*/ 0 w 152"/>
                <a:gd name="T17" fmla="*/ 40 h 152"/>
                <a:gd name="T18" fmla="*/ 0 w 152"/>
                <a:gd name="T19" fmla="*/ 36 h 152"/>
                <a:gd name="T20" fmla="*/ 0 w 152"/>
                <a:gd name="T21" fmla="*/ 32 h 152"/>
                <a:gd name="T22" fmla="*/ 2 w 152"/>
                <a:gd name="T23" fmla="*/ 28 h 152"/>
                <a:gd name="T24" fmla="*/ 28 w 152"/>
                <a:gd name="T25" fmla="*/ 2 h 152"/>
                <a:gd name="T26" fmla="*/ 28 w 152"/>
                <a:gd name="T27" fmla="*/ 2 h 152"/>
                <a:gd name="T28" fmla="*/ 32 w 152"/>
                <a:gd name="T29" fmla="*/ 0 h 152"/>
                <a:gd name="T30" fmla="*/ 36 w 152"/>
                <a:gd name="T31" fmla="*/ 0 h 152"/>
                <a:gd name="T32" fmla="*/ 40 w 152"/>
                <a:gd name="T33" fmla="*/ 0 h 152"/>
                <a:gd name="T34" fmla="*/ 42 w 152"/>
                <a:gd name="T35" fmla="*/ 2 h 152"/>
                <a:gd name="T36" fmla="*/ 148 w 152"/>
                <a:gd name="T37" fmla="*/ 108 h 152"/>
                <a:gd name="T38" fmla="*/ 148 w 152"/>
                <a:gd name="T39" fmla="*/ 108 h 152"/>
                <a:gd name="T40" fmla="*/ 152 w 152"/>
                <a:gd name="T41" fmla="*/ 112 h 152"/>
                <a:gd name="T42" fmla="*/ 152 w 152"/>
                <a:gd name="T43" fmla="*/ 116 h 152"/>
                <a:gd name="T44" fmla="*/ 152 w 152"/>
                <a:gd name="T45" fmla="*/ 118 h 152"/>
                <a:gd name="T46" fmla="*/ 148 w 152"/>
                <a:gd name="T47" fmla="*/ 122 h 152"/>
                <a:gd name="T48" fmla="*/ 122 w 152"/>
                <a:gd name="T49" fmla="*/ 148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2" h="152">
                  <a:moveTo>
                    <a:pt x="122" y="148"/>
                  </a:moveTo>
                  <a:lnTo>
                    <a:pt x="122" y="148"/>
                  </a:lnTo>
                  <a:lnTo>
                    <a:pt x="120" y="150"/>
                  </a:lnTo>
                  <a:lnTo>
                    <a:pt x="116" y="152"/>
                  </a:lnTo>
                  <a:lnTo>
                    <a:pt x="112" y="150"/>
                  </a:lnTo>
                  <a:lnTo>
                    <a:pt x="108" y="148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" y="28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2" y="2"/>
                  </a:lnTo>
                  <a:lnTo>
                    <a:pt x="148" y="108"/>
                  </a:lnTo>
                  <a:lnTo>
                    <a:pt x="148" y="108"/>
                  </a:lnTo>
                  <a:lnTo>
                    <a:pt x="152" y="112"/>
                  </a:lnTo>
                  <a:lnTo>
                    <a:pt x="152" y="116"/>
                  </a:lnTo>
                  <a:lnTo>
                    <a:pt x="152" y="118"/>
                  </a:lnTo>
                  <a:lnTo>
                    <a:pt x="148" y="122"/>
                  </a:lnTo>
                  <a:lnTo>
                    <a:pt x="122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81"/>
            <p:cNvSpPr>
              <a:spLocks/>
            </p:cNvSpPr>
            <p:nvPr/>
          </p:nvSpPr>
          <p:spPr bwMode="auto">
            <a:xfrm>
              <a:off x="2671763" y="3794125"/>
              <a:ext cx="428625" cy="384175"/>
            </a:xfrm>
            <a:custGeom>
              <a:avLst/>
              <a:gdLst>
                <a:gd name="T0" fmla="*/ 168 w 270"/>
                <a:gd name="T1" fmla="*/ 24 h 242"/>
                <a:gd name="T2" fmla="*/ 136 w 270"/>
                <a:gd name="T3" fmla="*/ 54 h 242"/>
                <a:gd name="T4" fmla="*/ 134 w 270"/>
                <a:gd name="T5" fmla="*/ 60 h 242"/>
                <a:gd name="T6" fmla="*/ 124 w 270"/>
                <a:gd name="T7" fmla="*/ 70 h 242"/>
                <a:gd name="T8" fmla="*/ 118 w 270"/>
                <a:gd name="T9" fmla="*/ 74 h 242"/>
                <a:gd name="T10" fmla="*/ 106 w 270"/>
                <a:gd name="T11" fmla="*/ 78 h 242"/>
                <a:gd name="T12" fmla="*/ 92 w 270"/>
                <a:gd name="T13" fmla="*/ 76 h 242"/>
                <a:gd name="T14" fmla="*/ 84 w 270"/>
                <a:gd name="T15" fmla="*/ 72 h 242"/>
                <a:gd name="T16" fmla="*/ 78 w 270"/>
                <a:gd name="T17" fmla="*/ 68 h 242"/>
                <a:gd name="T18" fmla="*/ 70 w 270"/>
                <a:gd name="T19" fmla="*/ 50 h 242"/>
                <a:gd name="T20" fmla="*/ 70 w 270"/>
                <a:gd name="T21" fmla="*/ 32 h 242"/>
                <a:gd name="T22" fmla="*/ 4 w 270"/>
                <a:gd name="T23" fmla="*/ 78 h 242"/>
                <a:gd name="T24" fmla="*/ 2 w 270"/>
                <a:gd name="T25" fmla="*/ 80 h 242"/>
                <a:gd name="T26" fmla="*/ 2 w 270"/>
                <a:gd name="T27" fmla="*/ 86 h 242"/>
                <a:gd name="T28" fmla="*/ 10 w 270"/>
                <a:gd name="T29" fmla="*/ 98 h 242"/>
                <a:gd name="T30" fmla="*/ 26 w 270"/>
                <a:gd name="T31" fmla="*/ 82 h 242"/>
                <a:gd name="T32" fmla="*/ 42 w 270"/>
                <a:gd name="T33" fmla="*/ 76 h 242"/>
                <a:gd name="T34" fmla="*/ 60 w 270"/>
                <a:gd name="T35" fmla="*/ 82 h 242"/>
                <a:gd name="T36" fmla="*/ 66 w 270"/>
                <a:gd name="T37" fmla="*/ 90 h 242"/>
                <a:gd name="T38" fmla="*/ 66 w 270"/>
                <a:gd name="T39" fmla="*/ 100 h 242"/>
                <a:gd name="T40" fmla="*/ 84 w 270"/>
                <a:gd name="T41" fmla="*/ 108 h 242"/>
                <a:gd name="T42" fmla="*/ 90 w 270"/>
                <a:gd name="T43" fmla="*/ 116 h 242"/>
                <a:gd name="T44" fmla="*/ 92 w 270"/>
                <a:gd name="T45" fmla="*/ 124 h 242"/>
                <a:gd name="T46" fmla="*/ 108 w 270"/>
                <a:gd name="T47" fmla="*/ 132 h 242"/>
                <a:gd name="T48" fmla="*/ 114 w 270"/>
                <a:gd name="T49" fmla="*/ 140 h 242"/>
                <a:gd name="T50" fmla="*/ 116 w 270"/>
                <a:gd name="T51" fmla="*/ 148 h 242"/>
                <a:gd name="T52" fmla="*/ 132 w 270"/>
                <a:gd name="T53" fmla="*/ 156 h 242"/>
                <a:gd name="T54" fmla="*/ 138 w 270"/>
                <a:gd name="T55" fmla="*/ 164 h 242"/>
                <a:gd name="T56" fmla="*/ 138 w 270"/>
                <a:gd name="T57" fmla="*/ 182 h 242"/>
                <a:gd name="T58" fmla="*/ 118 w 270"/>
                <a:gd name="T59" fmla="*/ 204 h 242"/>
                <a:gd name="T60" fmla="*/ 150 w 270"/>
                <a:gd name="T61" fmla="*/ 236 h 242"/>
                <a:gd name="T62" fmla="*/ 162 w 270"/>
                <a:gd name="T63" fmla="*/ 242 h 242"/>
                <a:gd name="T64" fmla="*/ 172 w 270"/>
                <a:gd name="T65" fmla="*/ 236 h 242"/>
                <a:gd name="T66" fmla="*/ 176 w 270"/>
                <a:gd name="T67" fmla="*/ 232 h 242"/>
                <a:gd name="T68" fmla="*/ 176 w 270"/>
                <a:gd name="T69" fmla="*/ 218 h 242"/>
                <a:gd name="T70" fmla="*/ 148 w 270"/>
                <a:gd name="T71" fmla="*/ 188 h 242"/>
                <a:gd name="T72" fmla="*/ 146 w 270"/>
                <a:gd name="T73" fmla="*/ 184 h 242"/>
                <a:gd name="T74" fmla="*/ 148 w 270"/>
                <a:gd name="T75" fmla="*/ 180 h 242"/>
                <a:gd name="T76" fmla="*/ 156 w 270"/>
                <a:gd name="T77" fmla="*/ 180 h 242"/>
                <a:gd name="T78" fmla="*/ 180 w 270"/>
                <a:gd name="T79" fmla="*/ 206 h 242"/>
                <a:gd name="T80" fmla="*/ 192 w 270"/>
                <a:gd name="T81" fmla="*/ 210 h 242"/>
                <a:gd name="T82" fmla="*/ 204 w 270"/>
                <a:gd name="T83" fmla="*/ 206 h 242"/>
                <a:gd name="T84" fmla="*/ 208 w 270"/>
                <a:gd name="T85" fmla="*/ 200 h 242"/>
                <a:gd name="T86" fmla="*/ 208 w 270"/>
                <a:gd name="T87" fmla="*/ 188 h 242"/>
                <a:gd name="T88" fmla="*/ 178 w 270"/>
                <a:gd name="T89" fmla="*/ 158 h 242"/>
                <a:gd name="T90" fmla="*/ 176 w 270"/>
                <a:gd name="T91" fmla="*/ 154 h 242"/>
                <a:gd name="T92" fmla="*/ 178 w 270"/>
                <a:gd name="T93" fmla="*/ 150 h 242"/>
                <a:gd name="T94" fmla="*/ 186 w 270"/>
                <a:gd name="T95" fmla="*/ 150 h 242"/>
                <a:gd name="T96" fmla="*/ 212 w 270"/>
                <a:gd name="T97" fmla="*/ 174 h 242"/>
                <a:gd name="T98" fmla="*/ 224 w 270"/>
                <a:gd name="T99" fmla="*/ 180 h 242"/>
                <a:gd name="T100" fmla="*/ 234 w 270"/>
                <a:gd name="T101" fmla="*/ 174 h 242"/>
                <a:gd name="T102" fmla="*/ 238 w 270"/>
                <a:gd name="T103" fmla="*/ 170 h 242"/>
                <a:gd name="T104" fmla="*/ 238 w 270"/>
                <a:gd name="T105" fmla="*/ 158 h 242"/>
                <a:gd name="T106" fmla="*/ 210 w 270"/>
                <a:gd name="T107" fmla="*/ 126 h 242"/>
                <a:gd name="T108" fmla="*/ 208 w 270"/>
                <a:gd name="T109" fmla="*/ 122 h 242"/>
                <a:gd name="T110" fmla="*/ 210 w 270"/>
                <a:gd name="T111" fmla="*/ 118 h 242"/>
                <a:gd name="T112" fmla="*/ 218 w 270"/>
                <a:gd name="T113" fmla="*/ 118 h 242"/>
                <a:gd name="T114" fmla="*/ 242 w 270"/>
                <a:gd name="T115" fmla="*/ 144 h 242"/>
                <a:gd name="T116" fmla="*/ 254 w 270"/>
                <a:gd name="T117" fmla="*/ 148 h 242"/>
                <a:gd name="T118" fmla="*/ 266 w 270"/>
                <a:gd name="T119" fmla="*/ 144 h 242"/>
                <a:gd name="T120" fmla="*/ 270 w 270"/>
                <a:gd name="T121" fmla="*/ 138 h 242"/>
                <a:gd name="T122" fmla="*/ 270 w 270"/>
                <a:gd name="T123" fmla="*/ 126 h 242"/>
                <a:gd name="T124" fmla="*/ 266 w 270"/>
                <a:gd name="T125" fmla="*/ 12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0" h="242">
                  <a:moveTo>
                    <a:pt x="266" y="120"/>
                  </a:moveTo>
                  <a:lnTo>
                    <a:pt x="168" y="24"/>
                  </a:lnTo>
                  <a:lnTo>
                    <a:pt x="144" y="34"/>
                  </a:lnTo>
                  <a:lnTo>
                    <a:pt x="136" y="54"/>
                  </a:lnTo>
                  <a:lnTo>
                    <a:pt x="136" y="54"/>
                  </a:lnTo>
                  <a:lnTo>
                    <a:pt x="134" y="60"/>
                  </a:lnTo>
                  <a:lnTo>
                    <a:pt x="130" y="66"/>
                  </a:lnTo>
                  <a:lnTo>
                    <a:pt x="124" y="70"/>
                  </a:lnTo>
                  <a:lnTo>
                    <a:pt x="118" y="74"/>
                  </a:lnTo>
                  <a:lnTo>
                    <a:pt x="118" y="74"/>
                  </a:lnTo>
                  <a:lnTo>
                    <a:pt x="112" y="76"/>
                  </a:lnTo>
                  <a:lnTo>
                    <a:pt x="106" y="78"/>
                  </a:lnTo>
                  <a:lnTo>
                    <a:pt x="98" y="78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84" y="72"/>
                  </a:lnTo>
                  <a:lnTo>
                    <a:pt x="78" y="68"/>
                  </a:lnTo>
                  <a:lnTo>
                    <a:pt x="78" y="68"/>
                  </a:lnTo>
                  <a:lnTo>
                    <a:pt x="72" y="60"/>
                  </a:lnTo>
                  <a:lnTo>
                    <a:pt x="70" y="50"/>
                  </a:lnTo>
                  <a:lnTo>
                    <a:pt x="68" y="42"/>
                  </a:lnTo>
                  <a:lnTo>
                    <a:pt x="70" y="32"/>
                  </a:lnTo>
                  <a:lnTo>
                    <a:pt x="82" y="0"/>
                  </a:lnTo>
                  <a:lnTo>
                    <a:pt x="4" y="78"/>
                  </a:lnTo>
                  <a:lnTo>
                    <a:pt x="4" y="78"/>
                  </a:lnTo>
                  <a:lnTo>
                    <a:pt x="2" y="80"/>
                  </a:lnTo>
                  <a:lnTo>
                    <a:pt x="0" y="84"/>
                  </a:lnTo>
                  <a:lnTo>
                    <a:pt x="2" y="86"/>
                  </a:lnTo>
                  <a:lnTo>
                    <a:pt x="4" y="90"/>
                  </a:lnTo>
                  <a:lnTo>
                    <a:pt x="10" y="98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34" y="78"/>
                  </a:lnTo>
                  <a:lnTo>
                    <a:pt x="42" y="76"/>
                  </a:lnTo>
                  <a:lnTo>
                    <a:pt x="52" y="78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66" y="90"/>
                  </a:lnTo>
                  <a:lnTo>
                    <a:pt x="66" y="100"/>
                  </a:lnTo>
                  <a:lnTo>
                    <a:pt x="66" y="100"/>
                  </a:lnTo>
                  <a:lnTo>
                    <a:pt x="76" y="102"/>
                  </a:lnTo>
                  <a:lnTo>
                    <a:pt x="84" y="108"/>
                  </a:lnTo>
                  <a:lnTo>
                    <a:pt x="84" y="108"/>
                  </a:lnTo>
                  <a:lnTo>
                    <a:pt x="90" y="116"/>
                  </a:lnTo>
                  <a:lnTo>
                    <a:pt x="92" y="124"/>
                  </a:lnTo>
                  <a:lnTo>
                    <a:pt x="92" y="124"/>
                  </a:lnTo>
                  <a:lnTo>
                    <a:pt x="100" y="126"/>
                  </a:lnTo>
                  <a:lnTo>
                    <a:pt x="108" y="132"/>
                  </a:lnTo>
                  <a:lnTo>
                    <a:pt x="108" y="132"/>
                  </a:lnTo>
                  <a:lnTo>
                    <a:pt x="114" y="140"/>
                  </a:lnTo>
                  <a:lnTo>
                    <a:pt x="116" y="148"/>
                  </a:lnTo>
                  <a:lnTo>
                    <a:pt x="116" y="148"/>
                  </a:lnTo>
                  <a:lnTo>
                    <a:pt x="124" y="150"/>
                  </a:lnTo>
                  <a:lnTo>
                    <a:pt x="132" y="156"/>
                  </a:lnTo>
                  <a:lnTo>
                    <a:pt x="132" y="156"/>
                  </a:lnTo>
                  <a:lnTo>
                    <a:pt x="138" y="164"/>
                  </a:lnTo>
                  <a:lnTo>
                    <a:pt x="140" y="174"/>
                  </a:lnTo>
                  <a:lnTo>
                    <a:pt x="138" y="182"/>
                  </a:lnTo>
                  <a:lnTo>
                    <a:pt x="132" y="190"/>
                  </a:lnTo>
                  <a:lnTo>
                    <a:pt x="118" y="204"/>
                  </a:lnTo>
                  <a:lnTo>
                    <a:pt x="150" y="236"/>
                  </a:lnTo>
                  <a:lnTo>
                    <a:pt x="150" y="236"/>
                  </a:lnTo>
                  <a:lnTo>
                    <a:pt x="156" y="240"/>
                  </a:lnTo>
                  <a:lnTo>
                    <a:pt x="162" y="242"/>
                  </a:lnTo>
                  <a:lnTo>
                    <a:pt x="168" y="240"/>
                  </a:lnTo>
                  <a:lnTo>
                    <a:pt x="172" y="236"/>
                  </a:lnTo>
                  <a:lnTo>
                    <a:pt x="172" y="236"/>
                  </a:lnTo>
                  <a:lnTo>
                    <a:pt x="176" y="232"/>
                  </a:lnTo>
                  <a:lnTo>
                    <a:pt x="178" y="224"/>
                  </a:lnTo>
                  <a:lnTo>
                    <a:pt x="176" y="218"/>
                  </a:lnTo>
                  <a:lnTo>
                    <a:pt x="172" y="214"/>
                  </a:lnTo>
                  <a:lnTo>
                    <a:pt x="148" y="188"/>
                  </a:lnTo>
                  <a:lnTo>
                    <a:pt x="148" y="188"/>
                  </a:lnTo>
                  <a:lnTo>
                    <a:pt x="146" y="184"/>
                  </a:lnTo>
                  <a:lnTo>
                    <a:pt x="148" y="180"/>
                  </a:lnTo>
                  <a:lnTo>
                    <a:pt x="148" y="180"/>
                  </a:lnTo>
                  <a:lnTo>
                    <a:pt x="152" y="178"/>
                  </a:lnTo>
                  <a:lnTo>
                    <a:pt x="156" y="180"/>
                  </a:lnTo>
                  <a:lnTo>
                    <a:pt x="180" y="206"/>
                  </a:lnTo>
                  <a:lnTo>
                    <a:pt x="180" y="206"/>
                  </a:lnTo>
                  <a:lnTo>
                    <a:pt x="186" y="210"/>
                  </a:lnTo>
                  <a:lnTo>
                    <a:pt x="192" y="210"/>
                  </a:lnTo>
                  <a:lnTo>
                    <a:pt x="198" y="210"/>
                  </a:lnTo>
                  <a:lnTo>
                    <a:pt x="204" y="206"/>
                  </a:lnTo>
                  <a:lnTo>
                    <a:pt x="204" y="206"/>
                  </a:lnTo>
                  <a:lnTo>
                    <a:pt x="208" y="200"/>
                  </a:lnTo>
                  <a:lnTo>
                    <a:pt x="208" y="194"/>
                  </a:lnTo>
                  <a:lnTo>
                    <a:pt x="208" y="188"/>
                  </a:lnTo>
                  <a:lnTo>
                    <a:pt x="204" y="182"/>
                  </a:lnTo>
                  <a:lnTo>
                    <a:pt x="178" y="158"/>
                  </a:lnTo>
                  <a:lnTo>
                    <a:pt x="178" y="158"/>
                  </a:lnTo>
                  <a:lnTo>
                    <a:pt x="176" y="154"/>
                  </a:lnTo>
                  <a:lnTo>
                    <a:pt x="178" y="150"/>
                  </a:lnTo>
                  <a:lnTo>
                    <a:pt x="178" y="150"/>
                  </a:lnTo>
                  <a:lnTo>
                    <a:pt x="182" y="148"/>
                  </a:lnTo>
                  <a:lnTo>
                    <a:pt x="186" y="150"/>
                  </a:lnTo>
                  <a:lnTo>
                    <a:pt x="212" y="174"/>
                  </a:lnTo>
                  <a:lnTo>
                    <a:pt x="212" y="174"/>
                  </a:lnTo>
                  <a:lnTo>
                    <a:pt x="218" y="178"/>
                  </a:lnTo>
                  <a:lnTo>
                    <a:pt x="224" y="180"/>
                  </a:lnTo>
                  <a:lnTo>
                    <a:pt x="230" y="178"/>
                  </a:lnTo>
                  <a:lnTo>
                    <a:pt x="234" y="174"/>
                  </a:lnTo>
                  <a:lnTo>
                    <a:pt x="234" y="174"/>
                  </a:lnTo>
                  <a:lnTo>
                    <a:pt x="238" y="170"/>
                  </a:lnTo>
                  <a:lnTo>
                    <a:pt x="240" y="164"/>
                  </a:lnTo>
                  <a:lnTo>
                    <a:pt x="238" y="158"/>
                  </a:lnTo>
                  <a:lnTo>
                    <a:pt x="234" y="152"/>
                  </a:lnTo>
                  <a:lnTo>
                    <a:pt x="210" y="126"/>
                  </a:lnTo>
                  <a:lnTo>
                    <a:pt x="210" y="126"/>
                  </a:lnTo>
                  <a:lnTo>
                    <a:pt x="208" y="122"/>
                  </a:lnTo>
                  <a:lnTo>
                    <a:pt x="210" y="118"/>
                  </a:lnTo>
                  <a:lnTo>
                    <a:pt x="210" y="118"/>
                  </a:lnTo>
                  <a:lnTo>
                    <a:pt x="214" y="116"/>
                  </a:lnTo>
                  <a:lnTo>
                    <a:pt x="218" y="118"/>
                  </a:lnTo>
                  <a:lnTo>
                    <a:pt x="242" y="144"/>
                  </a:lnTo>
                  <a:lnTo>
                    <a:pt x="242" y="144"/>
                  </a:lnTo>
                  <a:lnTo>
                    <a:pt x="248" y="148"/>
                  </a:lnTo>
                  <a:lnTo>
                    <a:pt x="254" y="148"/>
                  </a:lnTo>
                  <a:lnTo>
                    <a:pt x="260" y="148"/>
                  </a:lnTo>
                  <a:lnTo>
                    <a:pt x="266" y="144"/>
                  </a:lnTo>
                  <a:lnTo>
                    <a:pt x="266" y="144"/>
                  </a:lnTo>
                  <a:lnTo>
                    <a:pt x="270" y="138"/>
                  </a:lnTo>
                  <a:lnTo>
                    <a:pt x="270" y="132"/>
                  </a:lnTo>
                  <a:lnTo>
                    <a:pt x="270" y="126"/>
                  </a:lnTo>
                  <a:lnTo>
                    <a:pt x="266" y="120"/>
                  </a:lnTo>
                  <a:lnTo>
                    <a:pt x="266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82"/>
            <p:cNvSpPr>
              <a:spLocks/>
            </p:cNvSpPr>
            <p:nvPr/>
          </p:nvSpPr>
          <p:spPr bwMode="auto">
            <a:xfrm>
              <a:off x="2570163" y="3663950"/>
              <a:ext cx="260350" cy="260350"/>
            </a:xfrm>
            <a:custGeom>
              <a:avLst/>
              <a:gdLst>
                <a:gd name="T0" fmla="*/ 160 w 164"/>
                <a:gd name="T1" fmla="*/ 32 h 164"/>
                <a:gd name="T2" fmla="*/ 160 w 164"/>
                <a:gd name="T3" fmla="*/ 32 h 164"/>
                <a:gd name="T4" fmla="*/ 162 w 164"/>
                <a:gd name="T5" fmla="*/ 34 h 164"/>
                <a:gd name="T6" fmla="*/ 164 w 164"/>
                <a:gd name="T7" fmla="*/ 38 h 164"/>
                <a:gd name="T8" fmla="*/ 162 w 164"/>
                <a:gd name="T9" fmla="*/ 42 h 164"/>
                <a:gd name="T10" fmla="*/ 160 w 164"/>
                <a:gd name="T11" fmla="*/ 46 h 164"/>
                <a:gd name="T12" fmla="*/ 44 w 164"/>
                <a:gd name="T13" fmla="*/ 162 h 164"/>
                <a:gd name="T14" fmla="*/ 44 w 164"/>
                <a:gd name="T15" fmla="*/ 162 h 164"/>
                <a:gd name="T16" fmla="*/ 42 w 164"/>
                <a:gd name="T17" fmla="*/ 164 h 164"/>
                <a:gd name="T18" fmla="*/ 38 w 164"/>
                <a:gd name="T19" fmla="*/ 164 h 164"/>
                <a:gd name="T20" fmla="*/ 34 w 164"/>
                <a:gd name="T21" fmla="*/ 164 h 164"/>
                <a:gd name="T22" fmla="*/ 30 w 164"/>
                <a:gd name="T23" fmla="*/ 162 h 164"/>
                <a:gd name="T24" fmla="*/ 2 w 164"/>
                <a:gd name="T25" fmla="*/ 132 h 164"/>
                <a:gd name="T26" fmla="*/ 2 w 164"/>
                <a:gd name="T27" fmla="*/ 132 h 164"/>
                <a:gd name="T28" fmla="*/ 0 w 164"/>
                <a:gd name="T29" fmla="*/ 130 h 164"/>
                <a:gd name="T30" fmla="*/ 0 w 164"/>
                <a:gd name="T31" fmla="*/ 126 h 164"/>
                <a:gd name="T32" fmla="*/ 0 w 164"/>
                <a:gd name="T33" fmla="*/ 122 h 164"/>
                <a:gd name="T34" fmla="*/ 2 w 164"/>
                <a:gd name="T35" fmla="*/ 118 h 164"/>
                <a:gd name="T36" fmla="*/ 118 w 164"/>
                <a:gd name="T37" fmla="*/ 2 h 164"/>
                <a:gd name="T38" fmla="*/ 118 w 164"/>
                <a:gd name="T39" fmla="*/ 2 h 164"/>
                <a:gd name="T40" fmla="*/ 122 w 164"/>
                <a:gd name="T41" fmla="*/ 0 h 164"/>
                <a:gd name="T42" fmla="*/ 124 w 164"/>
                <a:gd name="T43" fmla="*/ 0 h 164"/>
                <a:gd name="T44" fmla="*/ 128 w 164"/>
                <a:gd name="T45" fmla="*/ 0 h 164"/>
                <a:gd name="T46" fmla="*/ 132 w 164"/>
                <a:gd name="T47" fmla="*/ 2 h 164"/>
                <a:gd name="T48" fmla="*/ 160 w 164"/>
                <a:gd name="T49" fmla="*/ 3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4" h="164">
                  <a:moveTo>
                    <a:pt x="160" y="32"/>
                  </a:moveTo>
                  <a:lnTo>
                    <a:pt x="160" y="32"/>
                  </a:lnTo>
                  <a:lnTo>
                    <a:pt x="162" y="34"/>
                  </a:lnTo>
                  <a:lnTo>
                    <a:pt x="164" y="38"/>
                  </a:lnTo>
                  <a:lnTo>
                    <a:pt x="162" y="42"/>
                  </a:lnTo>
                  <a:lnTo>
                    <a:pt x="160" y="46"/>
                  </a:lnTo>
                  <a:lnTo>
                    <a:pt x="44" y="162"/>
                  </a:lnTo>
                  <a:lnTo>
                    <a:pt x="44" y="162"/>
                  </a:lnTo>
                  <a:lnTo>
                    <a:pt x="42" y="164"/>
                  </a:lnTo>
                  <a:lnTo>
                    <a:pt x="38" y="164"/>
                  </a:lnTo>
                  <a:lnTo>
                    <a:pt x="34" y="164"/>
                  </a:lnTo>
                  <a:lnTo>
                    <a:pt x="30" y="162"/>
                  </a:lnTo>
                  <a:lnTo>
                    <a:pt x="2" y="132"/>
                  </a:lnTo>
                  <a:lnTo>
                    <a:pt x="2" y="132"/>
                  </a:lnTo>
                  <a:lnTo>
                    <a:pt x="0" y="130"/>
                  </a:lnTo>
                  <a:lnTo>
                    <a:pt x="0" y="126"/>
                  </a:lnTo>
                  <a:lnTo>
                    <a:pt x="0" y="122"/>
                  </a:lnTo>
                  <a:lnTo>
                    <a:pt x="2" y="118"/>
                  </a:lnTo>
                  <a:lnTo>
                    <a:pt x="118" y="2"/>
                  </a:lnTo>
                  <a:lnTo>
                    <a:pt x="118" y="2"/>
                  </a:lnTo>
                  <a:lnTo>
                    <a:pt x="122" y="0"/>
                  </a:lnTo>
                  <a:lnTo>
                    <a:pt x="124" y="0"/>
                  </a:lnTo>
                  <a:lnTo>
                    <a:pt x="128" y="0"/>
                  </a:lnTo>
                  <a:lnTo>
                    <a:pt x="132" y="2"/>
                  </a:lnTo>
                  <a:lnTo>
                    <a:pt x="160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83"/>
            <p:cNvSpPr>
              <a:spLocks noEditPoints="1"/>
            </p:cNvSpPr>
            <p:nvPr/>
          </p:nvSpPr>
          <p:spPr bwMode="auto">
            <a:xfrm>
              <a:off x="2687638" y="3724275"/>
              <a:ext cx="406400" cy="396875"/>
            </a:xfrm>
            <a:custGeom>
              <a:avLst/>
              <a:gdLst>
                <a:gd name="T0" fmla="*/ 186 w 256"/>
                <a:gd name="T1" fmla="*/ 8 h 250"/>
                <a:gd name="T2" fmla="*/ 166 w 256"/>
                <a:gd name="T3" fmla="*/ 0 h 250"/>
                <a:gd name="T4" fmla="*/ 100 w 256"/>
                <a:gd name="T5" fmla="*/ 30 h 250"/>
                <a:gd name="T6" fmla="*/ 86 w 256"/>
                <a:gd name="T7" fmla="*/ 44 h 250"/>
                <a:gd name="T8" fmla="*/ 72 w 256"/>
                <a:gd name="T9" fmla="*/ 86 h 250"/>
                <a:gd name="T10" fmla="*/ 80 w 256"/>
                <a:gd name="T11" fmla="*/ 104 h 250"/>
                <a:gd name="T12" fmla="*/ 88 w 256"/>
                <a:gd name="T13" fmla="*/ 108 h 250"/>
                <a:gd name="T14" fmla="*/ 112 w 256"/>
                <a:gd name="T15" fmla="*/ 102 h 250"/>
                <a:gd name="T16" fmla="*/ 162 w 256"/>
                <a:gd name="T17" fmla="*/ 56 h 250"/>
                <a:gd name="T18" fmla="*/ 250 w 256"/>
                <a:gd name="T19" fmla="*/ 106 h 250"/>
                <a:gd name="T20" fmla="*/ 254 w 256"/>
                <a:gd name="T21" fmla="*/ 78 h 250"/>
                <a:gd name="T22" fmla="*/ 42 w 256"/>
                <a:gd name="T23" fmla="*/ 136 h 250"/>
                <a:gd name="T24" fmla="*/ 32 w 256"/>
                <a:gd name="T25" fmla="*/ 132 h 250"/>
                <a:gd name="T26" fmla="*/ 4 w 256"/>
                <a:gd name="T27" fmla="*/ 156 h 250"/>
                <a:gd name="T28" fmla="*/ 0 w 256"/>
                <a:gd name="T29" fmla="*/ 164 h 250"/>
                <a:gd name="T30" fmla="*/ 4 w 256"/>
                <a:gd name="T31" fmla="*/ 174 h 250"/>
                <a:gd name="T32" fmla="*/ 18 w 256"/>
                <a:gd name="T33" fmla="*/ 176 h 250"/>
                <a:gd name="T34" fmla="*/ 42 w 256"/>
                <a:gd name="T35" fmla="*/ 154 h 250"/>
                <a:gd name="T36" fmla="*/ 44 w 256"/>
                <a:gd name="T37" fmla="*/ 140 h 250"/>
                <a:gd name="T38" fmla="*/ 66 w 256"/>
                <a:gd name="T39" fmla="*/ 160 h 250"/>
                <a:gd name="T40" fmla="*/ 56 w 256"/>
                <a:gd name="T41" fmla="*/ 156 h 250"/>
                <a:gd name="T42" fmla="*/ 28 w 256"/>
                <a:gd name="T43" fmla="*/ 180 h 250"/>
                <a:gd name="T44" fmla="*/ 24 w 256"/>
                <a:gd name="T45" fmla="*/ 188 h 250"/>
                <a:gd name="T46" fmla="*/ 28 w 256"/>
                <a:gd name="T47" fmla="*/ 198 h 250"/>
                <a:gd name="T48" fmla="*/ 42 w 256"/>
                <a:gd name="T49" fmla="*/ 200 h 250"/>
                <a:gd name="T50" fmla="*/ 66 w 256"/>
                <a:gd name="T51" fmla="*/ 178 h 250"/>
                <a:gd name="T52" fmla="*/ 68 w 256"/>
                <a:gd name="T53" fmla="*/ 164 h 250"/>
                <a:gd name="T54" fmla="*/ 96 w 256"/>
                <a:gd name="T55" fmla="*/ 208 h 250"/>
                <a:gd name="T56" fmla="*/ 74 w 256"/>
                <a:gd name="T57" fmla="*/ 232 h 250"/>
                <a:gd name="T58" fmla="*/ 76 w 256"/>
                <a:gd name="T59" fmla="*/ 246 h 250"/>
                <a:gd name="T60" fmla="*/ 86 w 256"/>
                <a:gd name="T61" fmla="*/ 250 h 250"/>
                <a:gd name="T62" fmla="*/ 114 w 256"/>
                <a:gd name="T63" fmla="*/ 226 h 250"/>
                <a:gd name="T64" fmla="*/ 118 w 256"/>
                <a:gd name="T65" fmla="*/ 218 h 250"/>
                <a:gd name="T66" fmla="*/ 114 w 256"/>
                <a:gd name="T67" fmla="*/ 208 h 250"/>
                <a:gd name="T68" fmla="*/ 100 w 256"/>
                <a:gd name="T69" fmla="*/ 206 h 250"/>
                <a:gd name="T70" fmla="*/ 90 w 256"/>
                <a:gd name="T71" fmla="*/ 184 h 250"/>
                <a:gd name="T72" fmla="*/ 82 w 256"/>
                <a:gd name="T73" fmla="*/ 180 h 250"/>
                <a:gd name="T74" fmla="*/ 52 w 256"/>
                <a:gd name="T75" fmla="*/ 204 h 250"/>
                <a:gd name="T76" fmla="*/ 48 w 256"/>
                <a:gd name="T77" fmla="*/ 212 h 250"/>
                <a:gd name="T78" fmla="*/ 52 w 256"/>
                <a:gd name="T79" fmla="*/ 222 h 250"/>
                <a:gd name="T80" fmla="*/ 66 w 256"/>
                <a:gd name="T81" fmla="*/ 224 h 250"/>
                <a:gd name="T82" fmla="*/ 90 w 256"/>
                <a:gd name="T83" fmla="*/ 202 h 250"/>
                <a:gd name="T84" fmla="*/ 92 w 256"/>
                <a:gd name="T85" fmla="*/ 18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6" h="250">
                  <a:moveTo>
                    <a:pt x="250" y="70"/>
                  </a:moveTo>
                  <a:lnTo>
                    <a:pt x="186" y="8"/>
                  </a:lnTo>
                  <a:lnTo>
                    <a:pt x="186" y="8"/>
                  </a:lnTo>
                  <a:lnTo>
                    <a:pt x="180" y="4"/>
                  </a:lnTo>
                  <a:lnTo>
                    <a:pt x="174" y="0"/>
                  </a:lnTo>
                  <a:lnTo>
                    <a:pt x="166" y="0"/>
                  </a:lnTo>
                  <a:lnTo>
                    <a:pt x="158" y="4"/>
                  </a:lnTo>
                  <a:lnTo>
                    <a:pt x="158" y="4"/>
                  </a:lnTo>
                  <a:lnTo>
                    <a:pt x="100" y="30"/>
                  </a:lnTo>
                  <a:lnTo>
                    <a:pt x="100" y="30"/>
                  </a:lnTo>
                  <a:lnTo>
                    <a:pt x="92" y="36"/>
                  </a:lnTo>
                  <a:lnTo>
                    <a:pt x="86" y="44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2" y="86"/>
                  </a:lnTo>
                  <a:lnTo>
                    <a:pt x="74" y="92"/>
                  </a:lnTo>
                  <a:lnTo>
                    <a:pt x="76" y="98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8" y="108"/>
                  </a:lnTo>
                  <a:lnTo>
                    <a:pt x="88" y="108"/>
                  </a:lnTo>
                  <a:lnTo>
                    <a:pt x="96" y="110"/>
                  </a:lnTo>
                  <a:lnTo>
                    <a:pt x="104" y="108"/>
                  </a:lnTo>
                  <a:lnTo>
                    <a:pt x="112" y="102"/>
                  </a:lnTo>
                  <a:lnTo>
                    <a:pt x="116" y="94"/>
                  </a:lnTo>
                  <a:lnTo>
                    <a:pt x="126" y="68"/>
                  </a:lnTo>
                  <a:lnTo>
                    <a:pt x="162" y="56"/>
                  </a:lnTo>
                  <a:lnTo>
                    <a:pt x="232" y="124"/>
                  </a:lnTo>
                  <a:lnTo>
                    <a:pt x="250" y="106"/>
                  </a:lnTo>
                  <a:lnTo>
                    <a:pt x="250" y="106"/>
                  </a:lnTo>
                  <a:lnTo>
                    <a:pt x="254" y="98"/>
                  </a:lnTo>
                  <a:lnTo>
                    <a:pt x="256" y="88"/>
                  </a:lnTo>
                  <a:lnTo>
                    <a:pt x="254" y="78"/>
                  </a:lnTo>
                  <a:lnTo>
                    <a:pt x="250" y="70"/>
                  </a:lnTo>
                  <a:lnTo>
                    <a:pt x="250" y="70"/>
                  </a:lnTo>
                  <a:close/>
                  <a:moveTo>
                    <a:pt x="42" y="136"/>
                  </a:moveTo>
                  <a:lnTo>
                    <a:pt x="42" y="136"/>
                  </a:lnTo>
                  <a:lnTo>
                    <a:pt x="38" y="132"/>
                  </a:lnTo>
                  <a:lnTo>
                    <a:pt x="32" y="132"/>
                  </a:lnTo>
                  <a:lnTo>
                    <a:pt x="28" y="132"/>
                  </a:lnTo>
                  <a:lnTo>
                    <a:pt x="24" y="136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0" y="160"/>
                  </a:lnTo>
                  <a:lnTo>
                    <a:pt x="0" y="164"/>
                  </a:lnTo>
                  <a:lnTo>
                    <a:pt x="0" y="170"/>
                  </a:lnTo>
                  <a:lnTo>
                    <a:pt x="4" y="174"/>
                  </a:lnTo>
                  <a:lnTo>
                    <a:pt x="4" y="174"/>
                  </a:lnTo>
                  <a:lnTo>
                    <a:pt x="8" y="176"/>
                  </a:lnTo>
                  <a:lnTo>
                    <a:pt x="12" y="178"/>
                  </a:lnTo>
                  <a:lnTo>
                    <a:pt x="18" y="176"/>
                  </a:lnTo>
                  <a:lnTo>
                    <a:pt x="22" y="174"/>
                  </a:lnTo>
                  <a:lnTo>
                    <a:pt x="42" y="154"/>
                  </a:lnTo>
                  <a:lnTo>
                    <a:pt x="42" y="154"/>
                  </a:lnTo>
                  <a:lnTo>
                    <a:pt x="44" y="150"/>
                  </a:lnTo>
                  <a:lnTo>
                    <a:pt x="46" y="144"/>
                  </a:lnTo>
                  <a:lnTo>
                    <a:pt x="44" y="140"/>
                  </a:lnTo>
                  <a:lnTo>
                    <a:pt x="42" y="136"/>
                  </a:lnTo>
                  <a:lnTo>
                    <a:pt x="42" y="136"/>
                  </a:lnTo>
                  <a:close/>
                  <a:moveTo>
                    <a:pt x="66" y="160"/>
                  </a:moveTo>
                  <a:lnTo>
                    <a:pt x="66" y="160"/>
                  </a:lnTo>
                  <a:lnTo>
                    <a:pt x="62" y="156"/>
                  </a:lnTo>
                  <a:lnTo>
                    <a:pt x="56" y="156"/>
                  </a:lnTo>
                  <a:lnTo>
                    <a:pt x="52" y="156"/>
                  </a:lnTo>
                  <a:lnTo>
                    <a:pt x="48" y="160"/>
                  </a:lnTo>
                  <a:lnTo>
                    <a:pt x="28" y="180"/>
                  </a:lnTo>
                  <a:lnTo>
                    <a:pt x="28" y="180"/>
                  </a:lnTo>
                  <a:lnTo>
                    <a:pt x="24" y="184"/>
                  </a:lnTo>
                  <a:lnTo>
                    <a:pt x="24" y="188"/>
                  </a:lnTo>
                  <a:lnTo>
                    <a:pt x="24" y="194"/>
                  </a:lnTo>
                  <a:lnTo>
                    <a:pt x="28" y="198"/>
                  </a:lnTo>
                  <a:lnTo>
                    <a:pt x="28" y="198"/>
                  </a:lnTo>
                  <a:lnTo>
                    <a:pt x="32" y="200"/>
                  </a:lnTo>
                  <a:lnTo>
                    <a:pt x="36" y="202"/>
                  </a:lnTo>
                  <a:lnTo>
                    <a:pt x="42" y="200"/>
                  </a:lnTo>
                  <a:lnTo>
                    <a:pt x="46" y="198"/>
                  </a:lnTo>
                  <a:lnTo>
                    <a:pt x="66" y="178"/>
                  </a:lnTo>
                  <a:lnTo>
                    <a:pt x="66" y="178"/>
                  </a:lnTo>
                  <a:lnTo>
                    <a:pt x="68" y="174"/>
                  </a:lnTo>
                  <a:lnTo>
                    <a:pt x="70" y="168"/>
                  </a:lnTo>
                  <a:lnTo>
                    <a:pt x="68" y="164"/>
                  </a:lnTo>
                  <a:lnTo>
                    <a:pt x="66" y="160"/>
                  </a:lnTo>
                  <a:lnTo>
                    <a:pt x="66" y="160"/>
                  </a:lnTo>
                  <a:close/>
                  <a:moveTo>
                    <a:pt x="96" y="208"/>
                  </a:moveTo>
                  <a:lnTo>
                    <a:pt x="76" y="228"/>
                  </a:lnTo>
                  <a:lnTo>
                    <a:pt x="76" y="228"/>
                  </a:lnTo>
                  <a:lnTo>
                    <a:pt x="74" y="232"/>
                  </a:lnTo>
                  <a:lnTo>
                    <a:pt x="72" y="238"/>
                  </a:lnTo>
                  <a:lnTo>
                    <a:pt x="74" y="242"/>
                  </a:lnTo>
                  <a:lnTo>
                    <a:pt x="76" y="246"/>
                  </a:lnTo>
                  <a:lnTo>
                    <a:pt x="76" y="246"/>
                  </a:lnTo>
                  <a:lnTo>
                    <a:pt x="80" y="250"/>
                  </a:lnTo>
                  <a:lnTo>
                    <a:pt x="86" y="250"/>
                  </a:lnTo>
                  <a:lnTo>
                    <a:pt x="90" y="250"/>
                  </a:lnTo>
                  <a:lnTo>
                    <a:pt x="94" y="246"/>
                  </a:lnTo>
                  <a:lnTo>
                    <a:pt x="114" y="226"/>
                  </a:lnTo>
                  <a:lnTo>
                    <a:pt x="114" y="226"/>
                  </a:lnTo>
                  <a:lnTo>
                    <a:pt x="118" y="222"/>
                  </a:lnTo>
                  <a:lnTo>
                    <a:pt x="118" y="218"/>
                  </a:lnTo>
                  <a:lnTo>
                    <a:pt x="118" y="212"/>
                  </a:lnTo>
                  <a:lnTo>
                    <a:pt x="114" y="208"/>
                  </a:lnTo>
                  <a:lnTo>
                    <a:pt x="114" y="208"/>
                  </a:lnTo>
                  <a:lnTo>
                    <a:pt x="110" y="206"/>
                  </a:lnTo>
                  <a:lnTo>
                    <a:pt x="106" y="204"/>
                  </a:lnTo>
                  <a:lnTo>
                    <a:pt x="100" y="206"/>
                  </a:lnTo>
                  <a:lnTo>
                    <a:pt x="96" y="208"/>
                  </a:lnTo>
                  <a:lnTo>
                    <a:pt x="96" y="208"/>
                  </a:lnTo>
                  <a:close/>
                  <a:moveTo>
                    <a:pt x="90" y="184"/>
                  </a:moveTo>
                  <a:lnTo>
                    <a:pt x="90" y="184"/>
                  </a:lnTo>
                  <a:lnTo>
                    <a:pt x="86" y="180"/>
                  </a:lnTo>
                  <a:lnTo>
                    <a:pt x="82" y="180"/>
                  </a:lnTo>
                  <a:lnTo>
                    <a:pt x="76" y="180"/>
                  </a:lnTo>
                  <a:lnTo>
                    <a:pt x="72" y="184"/>
                  </a:lnTo>
                  <a:lnTo>
                    <a:pt x="52" y="204"/>
                  </a:lnTo>
                  <a:lnTo>
                    <a:pt x="52" y="204"/>
                  </a:lnTo>
                  <a:lnTo>
                    <a:pt x="50" y="208"/>
                  </a:lnTo>
                  <a:lnTo>
                    <a:pt x="48" y="212"/>
                  </a:lnTo>
                  <a:lnTo>
                    <a:pt x="50" y="218"/>
                  </a:lnTo>
                  <a:lnTo>
                    <a:pt x="52" y="222"/>
                  </a:lnTo>
                  <a:lnTo>
                    <a:pt x="52" y="222"/>
                  </a:lnTo>
                  <a:lnTo>
                    <a:pt x="56" y="224"/>
                  </a:lnTo>
                  <a:lnTo>
                    <a:pt x="60" y="226"/>
                  </a:lnTo>
                  <a:lnTo>
                    <a:pt x="66" y="224"/>
                  </a:lnTo>
                  <a:lnTo>
                    <a:pt x="70" y="222"/>
                  </a:lnTo>
                  <a:lnTo>
                    <a:pt x="90" y="202"/>
                  </a:lnTo>
                  <a:lnTo>
                    <a:pt x="90" y="202"/>
                  </a:lnTo>
                  <a:lnTo>
                    <a:pt x="92" y="198"/>
                  </a:lnTo>
                  <a:lnTo>
                    <a:pt x="94" y="192"/>
                  </a:lnTo>
                  <a:lnTo>
                    <a:pt x="92" y="188"/>
                  </a:lnTo>
                  <a:lnTo>
                    <a:pt x="90" y="184"/>
                  </a:lnTo>
                  <a:lnTo>
                    <a:pt x="90" y="1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5184612" y="4443958"/>
            <a:ext cx="463438" cy="468919"/>
            <a:chOff x="2627313" y="1546225"/>
            <a:chExt cx="536575" cy="542925"/>
          </a:xfrm>
          <a:solidFill>
            <a:schemeClr val="accent3"/>
          </a:solidFill>
        </p:grpSpPr>
        <p:sp>
          <p:nvSpPr>
            <p:cNvPr id="60" name="Freeform 30"/>
            <p:cNvSpPr>
              <a:spLocks noEditPoints="1"/>
            </p:cNvSpPr>
            <p:nvPr/>
          </p:nvSpPr>
          <p:spPr bwMode="auto">
            <a:xfrm>
              <a:off x="2627313" y="1616075"/>
              <a:ext cx="536575" cy="473075"/>
            </a:xfrm>
            <a:custGeom>
              <a:avLst/>
              <a:gdLst>
                <a:gd name="T0" fmla="*/ 310 w 338"/>
                <a:gd name="T1" fmla="*/ 134 h 298"/>
                <a:gd name="T2" fmla="*/ 296 w 338"/>
                <a:gd name="T3" fmla="*/ 94 h 298"/>
                <a:gd name="T4" fmla="*/ 270 w 338"/>
                <a:gd name="T5" fmla="*/ 62 h 298"/>
                <a:gd name="T6" fmla="*/ 248 w 338"/>
                <a:gd name="T7" fmla="*/ 46 h 298"/>
                <a:gd name="T8" fmla="*/ 208 w 338"/>
                <a:gd name="T9" fmla="*/ 72 h 298"/>
                <a:gd name="T10" fmla="*/ 182 w 338"/>
                <a:gd name="T11" fmla="*/ 72 h 298"/>
                <a:gd name="T12" fmla="*/ 152 w 338"/>
                <a:gd name="T13" fmla="*/ 60 h 298"/>
                <a:gd name="T14" fmla="*/ 132 w 338"/>
                <a:gd name="T15" fmla="*/ 36 h 298"/>
                <a:gd name="T16" fmla="*/ 94 w 338"/>
                <a:gd name="T17" fmla="*/ 2 h 298"/>
                <a:gd name="T18" fmla="*/ 86 w 338"/>
                <a:gd name="T19" fmla="*/ 2 h 298"/>
                <a:gd name="T20" fmla="*/ 80 w 338"/>
                <a:gd name="T21" fmla="*/ 56 h 298"/>
                <a:gd name="T22" fmla="*/ 48 w 338"/>
                <a:gd name="T23" fmla="*/ 92 h 298"/>
                <a:gd name="T24" fmla="*/ 18 w 338"/>
                <a:gd name="T25" fmla="*/ 108 h 298"/>
                <a:gd name="T26" fmla="*/ 2 w 338"/>
                <a:gd name="T27" fmla="*/ 118 h 298"/>
                <a:gd name="T28" fmla="*/ 0 w 338"/>
                <a:gd name="T29" fmla="*/ 174 h 298"/>
                <a:gd name="T30" fmla="*/ 10 w 338"/>
                <a:gd name="T31" fmla="*/ 188 h 298"/>
                <a:gd name="T32" fmla="*/ 36 w 338"/>
                <a:gd name="T33" fmla="*/ 190 h 298"/>
                <a:gd name="T34" fmla="*/ 74 w 338"/>
                <a:gd name="T35" fmla="*/ 246 h 298"/>
                <a:gd name="T36" fmla="*/ 92 w 338"/>
                <a:gd name="T37" fmla="*/ 290 h 298"/>
                <a:gd name="T38" fmla="*/ 136 w 338"/>
                <a:gd name="T39" fmla="*/ 298 h 298"/>
                <a:gd name="T40" fmla="*/ 144 w 338"/>
                <a:gd name="T41" fmla="*/ 290 h 298"/>
                <a:gd name="T42" fmla="*/ 156 w 338"/>
                <a:gd name="T43" fmla="*/ 280 h 298"/>
                <a:gd name="T44" fmla="*/ 184 w 338"/>
                <a:gd name="T45" fmla="*/ 280 h 298"/>
                <a:gd name="T46" fmla="*/ 198 w 338"/>
                <a:gd name="T47" fmla="*/ 290 h 298"/>
                <a:gd name="T48" fmla="*/ 242 w 338"/>
                <a:gd name="T49" fmla="*/ 298 h 298"/>
                <a:gd name="T50" fmla="*/ 248 w 338"/>
                <a:gd name="T51" fmla="*/ 290 h 298"/>
                <a:gd name="T52" fmla="*/ 262 w 338"/>
                <a:gd name="T53" fmla="*/ 250 h 298"/>
                <a:gd name="T54" fmla="*/ 290 w 338"/>
                <a:gd name="T55" fmla="*/ 220 h 298"/>
                <a:gd name="T56" fmla="*/ 308 w 338"/>
                <a:gd name="T57" fmla="*/ 180 h 298"/>
                <a:gd name="T58" fmla="*/ 322 w 338"/>
                <a:gd name="T59" fmla="*/ 166 h 298"/>
                <a:gd name="T60" fmla="*/ 336 w 338"/>
                <a:gd name="T61" fmla="*/ 156 h 298"/>
                <a:gd name="T62" fmla="*/ 336 w 338"/>
                <a:gd name="T63" fmla="*/ 144 h 298"/>
                <a:gd name="T64" fmla="*/ 322 w 338"/>
                <a:gd name="T65" fmla="*/ 134 h 298"/>
                <a:gd name="T66" fmla="*/ 96 w 338"/>
                <a:gd name="T67" fmla="*/ 120 h 298"/>
                <a:gd name="T68" fmla="*/ 78 w 338"/>
                <a:gd name="T69" fmla="*/ 110 h 298"/>
                <a:gd name="T70" fmla="*/ 80 w 338"/>
                <a:gd name="T71" fmla="*/ 108 h 298"/>
                <a:gd name="T72" fmla="*/ 92 w 338"/>
                <a:gd name="T73" fmla="*/ 108 h 298"/>
                <a:gd name="T74" fmla="*/ 102 w 338"/>
                <a:gd name="T75" fmla="*/ 94 h 298"/>
                <a:gd name="T76" fmla="*/ 98 w 338"/>
                <a:gd name="T77" fmla="*/ 84 h 298"/>
                <a:gd name="T78" fmla="*/ 88 w 338"/>
                <a:gd name="T79" fmla="*/ 80 h 298"/>
                <a:gd name="T80" fmla="*/ 90 w 338"/>
                <a:gd name="T81" fmla="*/ 78 h 298"/>
                <a:gd name="T82" fmla="*/ 104 w 338"/>
                <a:gd name="T83" fmla="*/ 78 h 298"/>
                <a:gd name="T84" fmla="*/ 116 w 338"/>
                <a:gd name="T85" fmla="*/ 98 h 298"/>
                <a:gd name="T86" fmla="*/ 110 w 338"/>
                <a:gd name="T87" fmla="*/ 114 h 298"/>
                <a:gd name="T88" fmla="*/ 96 w 338"/>
                <a:gd name="T89" fmla="*/ 12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38" h="298">
                  <a:moveTo>
                    <a:pt x="322" y="134"/>
                  </a:moveTo>
                  <a:lnTo>
                    <a:pt x="310" y="134"/>
                  </a:lnTo>
                  <a:lnTo>
                    <a:pt x="310" y="134"/>
                  </a:lnTo>
                  <a:lnTo>
                    <a:pt x="306" y="120"/>
                  </a:lnTo>
                  <a:lnTo>
                    <a:pt x="302" y="108"/>
                  </a:lnTo>
                  <a:lnTo>
                    <a:pt x="296" y="94"/>
                  </a:lnTo>
                  <a:lnTo>
                    <a:pt x="288" y="84"/>
                  </a:lnTo>
                  <a:lnTo>
                    <a:pt x="280" y="72"/>
                  </a:lnTo>
                  <a:lnTo>
                    <a:pt x="270" y="62"/>
                  </a:lnTo>
                  <a:lnTo>
                    <a:pt x="260" y="54"/>
                  </a:lnTo>
                  <a:lnTo>
                    <a:pt x="248" y="46"/>
                  </a:lnTo>
                  <a:lnTo>
                    <a:pt x="248" y="46"/>
                  </a:lnTo>
                  <a:lnTo>
                    <a:pt x="236" y="58"/>
                  </a:lnTo>
                  <a:lnTo>
                    <a:pt x="224" y="66"/>
                  </a:lnTo>
                  <a:lnTo>
                    <a:pt x="208" y="72"/>
                  </a:lnTo>
                  <a:lnTo>
                    <a:pt x="192" y="74"/>
                  </a:lnTo>
                  <a:lnTo>
                    <a:pt x="192" y="74"/>
                  </a:lnTo>
                  <a:lnTo>
                    <a:pt x="182" y="72"/>
                  </a:lnTo>
                  <a:lnTo>
                    <a:pt x="172" y="70"/>
                  </a:lnTo>
                  <a:lnTo>
                    <a:pt x="162" y="66"/>
                  </a:lnTo>
                  <a:lnTo>
                    <a:pt x="152" y="60"/>
                  </a:lnTo>
                  <a:lnTo>
                    <a:pt x="144" y="54"/>
                  </a:lnTo>
                  <a:lnTo>
                    <a:pt x="138" y="46"/>
                  </a:lnTo>
                  <a:lnTo>
                    <a:pt x="132" y="36"/>
                  </a:lnTo>
                  <a:lnTo>
                    <a:pt x="128" y="28"/>
                  </a:lnTo>
                  <a:lnTo>
                    <a:pt x="94" y="2"/>
                  </a:lnTo>
                  <a:lnTo>
                    <a:pt x="94" y="2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2"/>
                  </a:lnTo>
                  <a:lnTo>
                    <a:pt x="86" y="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68" y="66"/>
                  </a:lnTo>
                  <a:lnTo>
                    <a:pt x="56" y="80"/>
                  </a:lnTo>
                  <a:lnTo>
                    <a:pt x="48" y="92"/>
                  </a:lnTo>
                  <a:lnTo>
                    <a:pt x="40" y="108"/>
                  </a:lnTo>
                  <a:lnTo>
                    <a:pt x="18" y="108"/>
                  </a:lnTo>
                  <a:lnTo>
                    <a:pt x="18" y="108"/>
                  </a:lnTo>
                  <a:lnTo>
                    <a:pt x="10" y="108"/>
                  </a:lnTo>
                  <a:lnTo>
                    <a:pt x="6" y="112"/>
                  </a:lnTo>
                  <a:lnTo>
                    <a:pt x="2" y="118"/>
                  </a:lnTo>
                  <a:lnTo>
                    <a:pt x="0" y="124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2" y="180"/>
                  </a:lnTo>
                  <a:lnTo>
                    <a:pt x="6" y="184"/>
                  </a:lnTo>
                  <a:lnTo>
                    <a:pt x="10" y="188"/>
                  </a:lnTo>
                  <a:lnTo>
                    <a:pt x="18" y="190"/>
                  </a:lnTo>
                  <a:lnTo>
                    <a:pt x="36" y="190"/>
                  </a:lnTo>
                  <a:lnTo>
                    <a:pt x="36" y="190"/>
                  </a:lnTo>
                  <a:lnTo>
                    <a:pt x="46" y="210"/>
                  </a:lnTo>
                  <a:lnTo>
                    <a:pt x="58" y="228"/>
                  </a:lnTo>
                  <a:lnTo>
                    <a:pt x="74" y="246"/>
                  </a:lnTo>
                  <a:lnTo>
                    <a:pt x="92" y="258"/>
                  </a:lnTo>
                  <a:lnTo>
                    <a:pt x="92" y="290"/>
                  </a:lnTo>
                  <a:lnTo>
                    <a:pt x="92" y="290"/>
                  </a:lnTo>
                  <a:lnTo>
                    <a:pt x="96" y="296"/>
                  </a:lnTo>
                  <a:lnTo>
                    <a:pt x="100" y="298"/>
                  </a:lnTo>
                  <a:lnTo>
                    <a:pt x="136" y="298"/>
                  </a:lnTo>
                  <a:lnTo>
                    <a:pt x="136" y="298"/>
                  </a:lnTo>
                  <a:lnTo>
                    <a:pt x="142" y="296"/>
                  </a:lnTo>
                  <a:lnTo>
                    <a:pt x="144" y="290"/>
                  </a:lnTo>
                  <a:lnTo>
                    <a:pt x="144" y="278"/>
                  </a:lnTo>
                  <a:lnTo>
                    <a:pt x="144" y="278"/>
                  </a:lnTo>
                  <a:lnTo>
                    <a:pt x="156" y="280"/>
                  </a:lnTo>
                  <a:lnTo>
                    <a:pt x="170" y="280"/>
                  </a:lnTo>
                  <a:lnTo>
                    <a:pt x="170" y="280"/>
                  </a:lnTo>
                  <a:lnTo>
                    <a:pt x="184" y="280"/>
                  </a:lnTo>
                  <a:lnTo>
                    <a:pt x="198" y="278"/>
                  </a:lnTo>
                  <a:lnTo>
                    <a:pt x="198" y="290"/>
                  </a:lnTo>
                  <a:lnTo>
                    <a:pt x="198" y="290"/>
                  </a:lnTo>
                  <a:lnTo>
                    <a:pt x="200" y="296"/>
                  </a:lnTo>
                  <a:lnTo>
                    <a:pt x="206" y="298"/>
                  </a:lnTo>
                  <a:lnTo>
                    <a:pt x="242" y="298"/>
                  </a:lnTo>
                  <a:lnTo>
                    <a:pt x="242" y="298"/>
                  </a:lnTo>
                  <a:lnTo>
                    <a:pt x="246" y="296"/>
                  </a:lnTo>
                  <a:lnTo>
                    <a:pt x="248" y="290"/>
                  </a:lnTo>
                  <a:lnTo>
                    <a:pt x="248" y="258"/>
                  </a:lnTo>
                  <a:lnTo>
                    <a:pt x="248" y="258"/>
                  </a:lnTo>
                  <a:lnTo>
                    <a:pt x="262" y="250"/>
                  </a:lnTo>
                  <a:lnTo>
                    <a:pt x="272" y="242"/>
                  </a:lnTo>
                  <a:lnTo>
                    <a:pt x="282" y="230"/>
                  </a:lnTo>
                  <a:lnTo>
                    <a:pt x="290" y="220"/>
                  </a:lnTo>
                  <a:lnTo>
                    <a:pt x="298" y="208"/>
                  </a:lnTo>
                  <a:lnTo>
                    <a:pt x="304" y="194"/>
                  </a:lnTo>
                  <a:lnTo>
                    <a:pt x="308" y="180"/>
                  </a:lnTo>
                  <a:lnTo>
                    <a:pt x="310" y="166"/>
                  </a:lnTo>
                  <a:lnTo>
                    <a:pt x="322" y="166"/>
                  </a:lnTo>
                  <a:lnTo>
                    <a:pt x="322" y="166"/>
                  </a:lnTo>
                  <a:lnTo>
                    <a:pt x="328" y="166"/>
                  </a:lnTo>
                  <a:lnTo>
                    <a:pt x="332" y="162"/>
                  </a:lnTo>
                  <a:lnTo>
                    <a:pt x="336" y="156"/>
                  </a:lnTo>
                  <a:lnTo>
                    <a:pt x="338" y="150"/>
                  </a:lnTo>
                  <a:lnTo>
                    <a:pt x="338" y="150"/>
                  </a:lnTo>
                  <a:lnTo>
                    <a:pt x="336" y="144"/>
                  </a:lnTo>
                  <a:lnTo>
                    <a:pt x="332" y="138"/>
                  </a:lnTo>
                  <a:lnTo>
                    <a:pt x="328" y="136"/>
                  </a:lnTo>
                  <a:lnTo>
                    <a:pt x="322" y="134"/>
                  </a:lnTo>
                  <a:lnTo>
                    <a:pt x="322" y="134"/>
                  </a:lnTo>
                  <a:close/>
                  <a:moveTo>
                    <a:pt x="96" y="120"/>
                  </a:moveTo>
                  <a:lnTo>
                    <a:pt x="96" y="120"/>
                  </a:lnTo>
                  <a:lnTo>
                    <a:pt x="88" y="118"/>
                  </a:lnTo>
                  <a:lnTo>
                    <a:pt x="82" y="114"/>
                  </a:lnTo>
                  <a:lnTo>
                    <a:pt x="78" y="110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80" y="108"/>
                  </a:lnTo>
                  <a:lnTo>
                    <a:pt x="88" y="110"/>
                  </a:lnTo>
                  <a:lnTo>
                    <a:pt x="88" y="110"/>
                  </a:lnTo>
                  <a:lnTo>
                    <a:pt x="92" y="108"/>
                  </a:lnTo>
                  <a:lnTo>
                    <a:pt x="98" y="106"/>
                  </a:lnTo>
                  <a:lnTo>
                    <a:pt x="100" y="100"/>
                  </a:lnTo>
                  <a:lnTo>
                    <a:pt x="102" y="94"/>
                  </a:lnTo>
                  <a:lnTo>
                    <a:pt x="102" y="94"/>
                  </a:lnTo>
                  <a:lnTo>
                    <a:pt x="100" y="88"/>
                  </a:lnTo>
                  <a:lnTo>
                    <a:pt x="98" y="84"/>
                  </a:lnTo>
                  <a:lnTo>
                    <a:pt x="92" y="82"/>
                  </a:lnTo>
                  <a:lnTo>
                    <a:pt x="88" y="80"/>
                  </a:lnTo>
                  <a:lnTo>
                    <a:pt x="88" y="80"/>
                  </a:lnTo>
                  <a:lnTo>
                    <a:pt x="86" y="80"/>
                  </a:lnTo>
                  <a:lnTo>
                    <a:pt x="86" y="80"/>
                  </a:lnTo>
                  <a:lnTo>
                    <a:pt x="90" y="78"/>
                  </a:lnTo>
                  <a:lnTo>
                    <a:pt x="96" y="78"/>
                  </a:lnTo>
                  <a:lnTo>
                    <a:pt x="96" y="78"/>
                  </a:lnTo>
                  <a:lnTo>
                    <a:pt x="104" y="78"/>
                  </a:lnTo>
                  <a:lnTo>
                    <a:pt x="110" y="84"/>
                  </a:lnTo>
                  <a:lnTo>
                    <a:pt x="116" y="90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116" y="106"/>
                  </a:lnTo>
                  <a:lnTo>
                    <a:pt x="110" y="114"/>
                  </a:lnTo>
                  <a:lnTo>
                    <a:pt x="104" y="118"/>
                  </a:lnTo>
                  <a:lnTo>
                    <a:pt x="96" y="120"/>
                  </a:lnTo>
                  <a:lnTo>
                    <a:pt x="96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31"/>
            <p:cNvSpPr>
              <a:spLocks noEditPoints="1"/>
            </p:cNvSpPr>
            <p:nvPr/>
          </p:nvSpPr>
          <p:spPr bwMode="auto">
            <a:xfrm>
              <a:off x="2855913" y="1546225"/>
              <a:ext cx="155575" cy="155575"/>
            </a:xfrm>
            <a:custGeom>
              <a:avLst/>
              <a:gdLst>
                <a:gd name="T0" fmla="*/ 48 w 98"/>
                <a:gd name="T1" fmla="*/ 0 h 98"/>
                <a:gd name="T2" fmla="*/ 30 w 98"/>
                <a:gd name="T3" fmla="*/ 4 h 98"/>
                <a:gd name="T4" fmla="*/ 14 w 98"/>
                <a:gd name="T5" fmla="*/ 16 h 98"/>
                <a:gd name="T6" fmla="*/ 4 w 98"/>
                <a:gd name="T7" fmla="*/ 30 h 98"/>
                <a:gd name="T8" fmla="*/ 0 w 98"/>
                <a:gd name="T9" fmla="*/ 50 h 98"/>
                <a:gd name="T10" fmla="*/ 0 w 98"/>
                <a:gd name="T11" fmla="*/ 60 h 98"/>
                <a:gd name="T12" fmla="*/ 8 w 98"/>
                <a:gd name="T13" fmla="*/ 78 h 98"/>
                <a:gd name="T14" fmla="*/ 22 w 98"/>
                <a:gd name="T15" fmla="*/ 90 h 98"/>
                <a:gd name="T16" fmla="*/ 38 w 98"/>
                <a:gd name="T17" fmla="*/ 98 h 98"/>
                <a:gd name="T18" fmla="*/ 48 w 98"/>
                <a:gd name="T19" fmla="*/ 98 h 98"/>
                <a:gd name="T20" fmla="*/ 68 w 98"/>
                <a:gd name="T21" fmla="*/ 94 h 98"/>
                <a:gd name="T22" fmla="*/ 84 w 98"/>
                <a:gd name="T23" fmla="*/ 84 h 98"/>
                <a:gd name="T24" fmla="*/ 94 w 98"/>
                <a:gd name="T25" fmla="*/ 68 h 98"/>
                <a:gd name="T26" fmla="*/ 98 w 98"/>
                <a:gd name="T27" fmla="*/ 50 h 98"/>
                <a:gd name="T28" fmla="*/ 96 w 98"/>
                <a:gd name="T29" fmla="*/ 40 h 98"/>
                <a:gd name="T30" fmla="*/ 90 w 98"/>
                <a:gd name="T31" fmla="*/ 22 h 98"/>
                <a:gd name="T32" fmla="*/ 76 w 98"/>
                <a:gd name="T33" fmla="*/ 10 h 98"/>
                <a:gd name="T34" fmla="*/ 58 w 98"/>
                <a:gd name="T35" fmla="*/ 2 h 98"/>
                <a:gd name="T36" fmla="*/ 48 w 98"/>
                <a:gd name="T37" fmla="*/ 0 h 98"/>
                <a:gd name="T38" fmla="*/ 52 w 98"/>
                <a:gd name="T39" fmla="*/ 82 h 98"/>
                <a:gd name="T40" fmla="*/ 42 w 98"/>
                <a:gd name="T41" fmla="*/ 74 h 98"/>
                <a:gd name="T42" fmla="*/ 34 w 98"/>
                <a:gd name="T43" fmla="*/ 74 h 98"/>
                <a:gd name="T44" fmla="*/ 30 w 98"/>
                <a:gd name="T45" fmla="*/ 60 h 98"/>
                <a:gd name="T46" fmla="*/ 36 w 98"/>
                <a:gd name="T47" fmla="*/ 62 h 98"/>
                <a:gd name="T48" fmla="*/ 46 w 98"/>
                <a:gd name="T49" fmla="*/ 64 h 98"/>
                <a:gd name="T50" fmla="*/ 52 w 98"/>
                <a:gd name="T51" fmla="*/ 60 h 98"/>
                <a:gd name="T52" fmla="*/ 50 w 98"/>
                <a:gd name="T53" fmla="*/ 56 h 98"/>
                <a:gd name="T54" fmla="*/ 44 w 98"/>
                <a:gd name="T55" fmla="*/ 54 h 98"/>
                <a:gd name="T56" fmla="*/ 32 w 98"/>
                <a:gd name="T57" fmla="*/ 48 h 98"/>
                <a:gd name="T58" fmla="*/ 28 w 98"/>
                <a:gd name="T59" fmla="*/ 38 h 98"/>
                <a:gd name="T60" fmla="*/ 28 w 98"/>
                <a:gd name="T61" fmla="*/ 34 h 98"/>
                <a:gd name="T62" fmla="*/ 36 w 98"/>
                <a:gd name="T63" fmla="*/ 26 h 98"/>
                <a:gd name="T64" fmla="*/ 42 w 98"/>
                <a:gd name="T65" fmla="*/ 16 h 98"/>
                <a:gd name="T66" fmla="*/ 52 w 98"/>
                <a:gd name="T67" fmla="*/ 22 h 98"/>
                <a:gd name="T68" fmla="*/ 60 w 98"/>
                <a:gd name="T69" fmla="*/ 24 h 98"/>
                <a:gd name="T70" fmla="*/ 64 w 98"/>
                <a:gd name="T71" fmla="*/ 36 h 98"/>
                <a:gd name="T72" fmla="*/ 58 w 98"/>
                <a:gd name="T73" fmla="*/ 34 h 98"/>
                <a:gd name="T74" fmla="*/ 50 w 98"/>
                <a:gd name="T75" fmla="*/ 34 h 98"/>
                <a:gd name="T76" fmla="*/ 44 w 98"/>
                <a:gd name="T77" fmla="*/ 38 h 98"/>
                <a:gd name="T78" fmla="*/ 46 w 98"/>
                <a:gd name="T79" fmla="*/ 40 h 98"/>
                <a:gd name="T80" fmla="*/ 54 w 98"/>
                <a:gd name="T81" fmla="*/ 44 h 98"/>
                <a:gd name="T82" fmla="*/ 66 w 98"/>
                <a:gd name="T83" fmla="*/ 50 h 98"/>
                <a:gd name="T84" fmla="*/ 70 w 98"/>
                <a:gd name="T85" fmla="*/ 58 h 98"/>
                <a:gd name="T86" fmla="*/ 68 w 98"/>
                <a:gd name="T87" fmla="*/ 64 h 98"/>
                <a:gd name="T88" fmla="*/ 60 w 98"/>
                <a:gd name="T89" fmla="*/ 72 h 98"/>
                <a:gd name="T90" fmla="*/ 52 w 98"/>
                <a:gd name="T91" fmla="*/ 7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8" h="98">
                  <a:moveTo>
                    <a:pt x="48" y="0"/>
                  </a:moveTo>
                  <a:lnTo>
                    <a:pt x="48" y="0"/>
                  </a:lnTo>
                  <a:lnTo>
                    <a:pt x="38" y="2"/>
                  </a:lnTo>
                  <a:lnTo>
                    <a:pt x="30" y="4"/>
                  </a:lnTo>
                  <a:lnTo>
                    <a:pt x="22" y="10"/>
                  </a:lnTo>
                  <a:lnTo>
                    <a:pt x="14" y="16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0" y="4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60"/>
                  </a:lnTo>
                  <a:lnTo>
                    <a:pt x="4" y="68"/>
                  </a:lnTo>
                  <a:lnTo>
                    <a:pt x="8" y="78"/>
                  </a:lnTo>
                  <a:lnTo>
                    <a:pt x="14" y="84"/>
                  </a:lnTo>
                  <a:lnTo>
                    <a:pt x="22" y="90"/>
                  </a:lnTo>
                  <a:lnTo>
                    <a:pt x="30" y="94"/>
                  </a:lnTo>
                  <a:lnTo>
                    <a:pt x="38" y="98"/>
                  </a:lnTo>
                  <a:lnTo>
                    <a:pt x="48" y="98"/>
                  </a:lnTo>
                  <a:lnTo>
                    <a:pt x="48" y="98"/>
                  </a:lnTo>
                  <a:lnTo>
                    <a:pt x="58" y="98"/>
                  </a:lnTo>
                  <a:lnTo>
                    <a:pt x="68" y="94"/>
                  </a:lnTo>
                  <a:lnTo>
                    <a:pt x="76" y="90"/>
                  </a:lnTo>
                  <a:lnTo>
                    <a:pt x="84" y="84"/>
                  </a:lnTo>
                  <a:lnTo>
                    <a:pt x="90" y="78"/>
                  </a:lnTo>
                  <a:lnTo>
                    <a:pt x="94" y="68"/>
                  </a:lnTo>
                  <a:lnTo>
                    <a:pt x="96" y="60"/>
                  </a:lnTo>
                  <a:lnTo>
                    <a:pt x="98" y="50"/>
                  </a:lnTo>
                  <a:lnTo>
                    <a:pt x="98" y="50"/>
                  </a:lnTo>
                  <a:lnTo>
                    <a:pt x="96" y="40"/>
                  </a:lnTo>
                  <a:lnTo>
                    <a:pt x="94" y="30"/>
                  </a:lnTo>
                  <a:lnTo>
                    <a:pt x="90" y="22"/>
                  </a:lnTo>
                  <a:lnTo>
                    <a:pt x="84" y="16"/>
                  </a:lnTo>
                  <a:lnTo>
                    <a:pt x="76" y="10"/>
                  </a:lnTo>
                  <a:lnTo>
                    <a:pt x="68" y="4"/>
                  </a:lnTo>
                  <a:lnTo>
                    <a:pt x="58" y="2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52" y="74"/>
                  </a:moveTo>
                  <a:lnTo>
                    <a:pt x="52" y="82"/>
                  </a:lnTo>
                  <a:lnTo>
                    <a:pt x="42" y="82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34" y="74"/>
                  </a:lnTo>
                  <a:lnTo>
                    <a:pt x="26" y="72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36" y="62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50" y="62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0" y="56"/>
                  </a:lnTo>
                  <a:lnTo>
                    <a:pt x="44" y="54"/>
                  </a:lnTo>
                  <a:lnTo>
                    <a:pt x="44" y="54"/>
                  </a:lnTo>
                  <a:lnTo>
                    <a:pt x="38" y="52"/>
                  </a:lnTo>
                  <a:lnTo>
                    <a:pt x="32" y="48"/>
                  </a:lnTo>
                  <a:lnTo>
                    <a:pt x="28" y="44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4"/>
                  </a:lnTo>
                  <a:lnTo>
                    <a:pt x="32" y="28"/>
                  </a:lnTo>
                  <a:lnTo>
                    <a:pt x="36" y="26"/>
                  </a:lnTo>
                  <a:lnTo>
                    <a:pt x="42" y="24"/>
                  </a:lnTo>
                  <a:lnTo>
                    <a:pt x="42" y="16"/>
                  </a:lnTo>
                  <a:lnTo>
                    <a:pt x="52" y="16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60" y="24"/>
                  </a:lnTo>
                  <a:lnTo>
                    <a:pt x="66" y="2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58" y="34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44" y="34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6" y="40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60" y="46"/>
                  </a:lnTo>
                  <a:lnTo>
                    <a:pt x="66" y="50"/>
                  </a:lnTo>
                  <a:lnTo>
                    <a:pt x="68" y="54"/>
                  </a:lnTo>
                  <a:lnTo>
                    <a:pt x="70" y="58"/>
                  </a:lnTo>
                  <a:lnTo>
                    <a:pt x="70" y="58"/>
                  </a:lnTo>
                  <a:lnTo>
                    <a:pt x="68" y="64"/>
                  </a:lnTo>
                  <a:lnTo>
                    <a:pt x="64" y="68"/>
                  </a:lnTo>
                  <a:lnTo>
                    <a:pt x="60" y="72"/>
                  </a:lnTo>
                  <a:lnTo>
                    <a:pt x="52" y="74"/>
                  </a:lnTo>
                  <a:lnTo>
                    <a:pt x="52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2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4" name="飞哥PPT眉头"/>
          <p:cNvSpPr txBox="1"/>
          <p:nvPr/>
        </p:nvSpPr>
        <p:spPr>
          <a:xfrm>
            <a:off x="539552" y="13220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季节销售业绩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41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245">
        <p:blinds/>
      </p:transition>
    </mc:Choice>
    <mc:Fallback xmlns="">
      <p:transition spd="slow" advTm="9245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4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4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1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6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1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8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3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62" grpId="0" animBg="1"/>
      <p:bldP spid="63" grpId="0" animBg="1"/>
      <p:bldP spid="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4" name="飞哥PPT眉头"/>
          <p:cNvSpPr txBox="1"/>
          <p:nvPr/>
        </p:nvSpPr>
        <p:spPr>
          <a:xfrm>
            <a:off x="539552" y="13220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月销量指标达成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87624" y="1941813"/>
            <a:ext cx="6963047" cy="2048256"/>
            <a:chOff x="1187624" y="1941813"/>
            <a:chExt cx="6963047" cy="2048256"/>
          </a:xfrm>
        </p:grpSpPr>
        <p:sp>
          <p:nvSpPr>
            <p:cNvPr id="66" name="Freeform 23"/>
            <p:cNvSpPr>
              <a:spLocks/>
            </p:cNvSpPr>
            <p:nvPr/>
          </p:nvSpPr>
          <p:spPr bwMode="auto">
            <a:xfrm>
              <a:off x="1330882" y="2077028"/>
              <a:ext cx="6680621" cy="1812881"/>
            </a:xfrm>
            <a:custGeom>
              <a:avLst/>
              <a:gdLst>
                <a:gd name="T0" fmla="*/ 0 w 2668"/>
                <a:gd name="T1" fmla="*/ 176 h 724"/>
                <a:gd name="T2" fmla="*/ 264 w 2668"/>
                <a:gd name="T3" fmla="*/ 518 h 724"/>
                <a:gd name="T4" fmla="*/ 528 w 2668"/>
                <a:gd name="T5" fmla="*/ 354 h 724"/>
                <a:gd name="T6" fmla="*/ 792 w 2668"/>
                <a:gd name="T7" fmla="*/ 170 h 724"/>
                <a:gd name="T8" fmla="*/ 1054 w 2668"/>
                <a:gd name="T9" fmla="*/ 724 h 724"/>
                <a:gd name="T10" fmla="*/ 1318 w 2668"/>
                <a:gd name="T11" fmla="*/ 350 h 724"/>
                <a:gd name="T12" fmla="*/ 1582 w 2668"/>
                <a:gd name="T13" fmla="*/ 718 h 724"/>
                <a:gd name="T14" fmla="*/ 1846 w 2668"/>
                <a:gd name="T15" fmla="*/ 532 h 724"/>
                <a:gd name="T16" fmla="*/ 2108 w 2668"/>
                <a:gd name="T17" fmla="*/ 710 h 724"/>
                <a:gd name="T18" fmla="*/ 2372 w 2668"/>
                <a:gd name="T19" fmla="*/ 532 h 724"/>
                <a:gd name="T20" fmla="*/ 2668 w 2668"/>
                <a:gd name="T2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8" h="724">
                  <a:moveTo>
                    <a:pt x="0" y="176"/>
                  </a:moveTo>
                  <a:lnTo>
                    <a:pt x="264" y="518"/>
                  </a:lnTo>
                  <a:lnTo>
                    <a:pt x="528" y="354"/>
                  </a:lnTo>
                  <a:lnTo>
                    <a:pt x="792" y="170"/>
                  </a:lnTo>
                  <a:lnTo>
                    <a:pt x="1054" y="724"/>
                  </a:lnTo>
                  <a:lnTo>
                    <a:pt x="1318" y="350"/>
                  </a:lnTo>
                  <a:lnTo>
                    <a:pt x="1582" y="718"/>
                  </a:lnTo>
                  <a:lnTo>
                    <a:pt x="1846" y="532"/>
                  </a:lnTo>
                  <a:lnTo>
                    <a:pt x="2108" y="710"/>
                  </a:lnTo>
                  <a:lnTo>
                    <a:pt x="2372" y="532"/>
                  </a:lnTo>
                  <a:lnTo>
                    <a:pt x="2668" y="0"/>
                  </a:lnTo>
                </a:path>
              </a:pathLst>
            </a:custGeom>
            <a:noFill/>
            <a:ln w="1270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1187624" y="1941813"/>
              <a:ext cx="6963047" cy="2048256"/>
              <a:chOff x="923169" y="1941813"/>
              <a:chExt cx="6963047" cy="2048256"/>
            </a:xfrm>
          </p:grpSpPr>
          <p:sp>
            <p:nvSpPr>
              <p:cNvPr id="68" name="大圆"/>
              <p:cNvSpPr/>
              <p:nvPr/>
            </p:nvSpPr>
            <p:spPr>
              <a:xfrm>
                <a:off x="923169" y="2379618"/>
                <a:ext cx="273328" cy="27332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>
                <a:outerShdw blurRad="419100" dist="152400" dir="2520000" sx="90000" sy="90000" algn="tl" rotWithShape="0">
                  <a:schemeClr val="tx1">
                    <a:lumMod val="50000"/>
                    <a:lumOff val="50000"/>
                    <a:alpha val="5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大圆"/>
              <p:cNvSpPr/>
              <p:nvPr/>
            </p:nvSpPr>
            <p:spPr>
              <a:xfrm>
                <a:off x="1592263" y="3245505"/>
                <a:ext cx="273328" cy="27332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>
                <a:outerShdw blurRad="419100" dist="152400" dir="2520000" sx="90000" sy="90000" algn="tl" rotWithShape="0">
                  <a:schemeClr val="tx1">
                    <a:lumMod val="50000"/>
                    <a:lumOff val="50000"/>
                    <a:alpha val="5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大圆"/>
              <p:cNvSpPr/>
              <p:nvPr/>
            </p:nvSpPr>
            <p:spPr>
              <a:xfrm>
                <a:off x="2245408" y="2825326"/>
                <a:ext cx="273328" cy="27332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>
                <a:outerShdw blurRad="419100" dist="152400" dir="2520000" sx="90000" sy="90000" algn="tl" rotWithShape="0">
                  <a:schemeClr val="tx1">
                    <a:lumMod val="50000"/>
                    <a:lumOff val="50000"/>
                    <a:alpha val="5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大圆"/>
              <p:cNvSpPr/>
              <p:nvPr/>
            </p:nvSpPr>
            <p:spPr>
              <a:xfrm>
                <a:off x="2914365" y="2387522"/>
                <a:ext cx="273328" cy="27332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>
                <a:outerShdw blurRad="419100" dist="152400" dir="2520000" sx="90000" sy="90000" algn="tl" rotWithShape="0">
                  <a:schemeClr val="tx1">
                    <a:lumMod val="50000"/>
                    <a:lumOff val="50000"/>
                    <a:alpha val="5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大圆"/>
              <p:cNvSpPr/>
              <p:nvPr/>
            </p:nvSpPr>
            <p:spPr>
              <a:xfrm>
                <a:off x="3566184" y="3716743"/>
                <a:ext cx="273328" cy="27332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>
                <a:outerShdw blurRad="419100" dist="152400" dir="2520000" sx="90000" sy="90000" algn="tl" rotWithShape="0">
                  <a:schemeClr val="tx1">
                    <a:lumMod val="50000"/>
                    <a:lumOff val="50000"/>
                    <a:alpha val="5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大圆"/>
              <p:cNvSpPr/>
              <p:nvPr/>
            </p:nvSpPr>
            <p:spPr>
              <a:xfrm>
                <a:off x="4236467" y="2818846"/>
                <a:ext cx="273328" cy="27332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>
                <a:outerShdw blurRad="419100" dist="152400" dir="2520000" sx="90000" sy="90000" algn="tl" rotWithShape="0">
                  <a:schemeClr val="tx1">
                    <a:lumMod val="50000"/>
                    <a:lumOff val="50000"/>
                    <a:alpha val="5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大圆"/>
              <p:cNvSpPr/>
              <p:nvPr/>
            </p:nvSpPr>
            <p:spPr>
              <a:xfrm>
                <a:off x="4884604" y="3712743"/>
                <a:ext cx="273328" cy="27332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>
                <a:outerShdw blurRad="419100" dist="152400" dir="2520000" sx="90000" sy="90000" algn="tl" rotWithShape="0">
                  <a:schemeClr val="tx1">
                    <a:lumMod val="50000"/>
                    <a:lumOff val="50000"/>
                    <a:alpha val="5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大圆"/>
              <p:cNvSpPr/>
              <p:nvPr/>
            </p:nvSpPr>
            <p:spPr>
              <a:xfrm>
                <a:off x="5549607" y="3278938"/>
                <a:ext cx="273328" cy="27332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>
                <a:outerShdw blurRad="419100" dist="152400" dir="2520000" sx="90000" sy="90000" algn="tl" rotWithShape="0">
                  <a:schemeClr val="tx1">
                    <a:lumMod val="50000"/>
                    <a:lumOff val="50000"/>
                    <a:alpha val="5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大圆"/>
              <p:cNvSpPr/>
              <p:nvPr/>
            </p:nvSpPr>
            <p:spPr>
              <a:xfrm>
                <a:off x="6194042" y="3712743"/>
                <a:ext cx="273328" cy="27332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>
                <a:outerShdw blurRad="419100" dist="152400" dir="2520000" sx="90000" sy="90000" algn="tl" rotWithShape="0">
                  <a:schemeClr val="tx1">
                    <a:lumMod val="50000"/>
                    <a:lumOff val="50000"/>
                    <a:alpha val="5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大圆"/>
              <p:cNvSpPr/>
              <p:nvPr/>
            </p:nvSpPr>
            <p:spPr>
              <a:xfrm>
                <a:off x="6875662" y="3265045"/>
                <a:ext cx="273328" cy="27332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>
                <a:outerShdw blurRad="419100" dist="152400" dir="2520000" sx="90000" sy="90000" algn="tl" rotWithShape="0">
                  <a:schemeClr val="tx1">
                    <a:lumMod val="50000"/>
                    <a:lumOff val="50000"/>
                    <a:alpha val="5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大圆"/>
              <p:cNvSpPr/>
              <p:nvPr/>
            </p:nvSpPr>
            <p:spPr>
              <a:xfrm>
                <a:off x="7612888" y="1941813"/>
                <a:ext cx="273328" cy="27332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>
                <a:outerShdw blurRad="419100" dist="152400" dir="2520000" sx="90000" sy="90000" algn="tl" rotWithShape="0">
                  <a:schemeClr val="tx1">
                    <a:lumMod val="50000"/>
                    <a:lumOff val="50000"/>
                    <a:alpha val="5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0" name="Text Placeholder 2"/>
          <p:cNvSpPr txBox="1">
            <a:spLocks/>
          </p:cNvSpPr>
          <p:nvPr/>
        </p:nvSpPr>
        <p:spPr bwMode="auto">
          <a:xfrm>
            <a:off x="899592" y="4515966"/>
            <a:ext cx="573199" cy="25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9144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2860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432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2004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6576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 eaLnBrk="1" hangingPunct="1"/>
            <a:r>
              <a:rPr lang="en-GB" sz="1200" dirty="0" smtClean="0">
                <a:solidFill>
                  <a:srgbClr val="292929"/>
                </a:solidFill>
                <a:latin typeface="+mj-ea"/>
                <a:ea typeface="+mj-ea"/>
                <a:cs typeface="Fira Sans SemiBold Italic" pitchFamily="50" charset="0"/>
              </a:rPr>
              <a:t>01</a:t>
            </a:r>
            <a:endParaRPr lang="en-GB" sz="1200" dirty="0">
              <a:solidFill>
                <a:srgbClr val="292929"/>
              </a:solidFill>
              <a:latin typeface="+mj-ea"/>
              <a:ea typeface="+mj-ea"/>
              <a:cs typeface="Fira Sans SemiBold Italic" pitchFamily="50" charset="0"/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1018244" y="1851670"/>
            <a:ext cx="7261544" cy="2669242"/>
            <a:chOff x="946236" y="1851670"/>
            <a:chExt cx="7261544" cy="2669242"/>
          </a:xfrm>
        </p:grpSpPr>
        <p:sp>
          <p:nvSpPr>
            <p:cNvPr id="99" name="Line 16"/>
            <p:cNvSpPr>
              <a:spLocks noChangeShapeType="1"/>
            </p:cNvSpPr>
            <p:nvPr/>
          </p:nvSpPr>
          <p:spPr bwMode="auto">
            <a:xfrm>
              <a:off x="946236" y="1851670"/>
              <a:ext cx="7261544" cy="0"/>
            </a:xfrm>
            <a:prstGeom prst="line">
              <a:avLst/>
            </a:prstGeom>
            <a:noFill/>
            <a:ln w="4">
              <a:solidFill>
                <a:srgbClr val="4D4D4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Line 17"/>
            <p:cNvSpPr>
              <a:spLocks noChangeShapeType="1"/>
            </p:cNvSpPr>
            <p:nvPr/>
          </p:nvSpPr>
          <p:spPr bwMode="auto">
            <a:xfrm>
              <a:off x="946236" y="2297378"/>
              <a:ext cx="7261544" cy="0"/>
            </a:xfrm>
            <a:prstGeom prst="line">
              <a:avLst/>
            </a:prstGeom>
            <a:noFill/>
            <a:ln w="4">
              <a:solidFill>
                <a:srgbClr val="4D4D4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Line 18"/>
            <p:cNvSpPr>
              <a:spLocks noChangeShapeType="1"/>
            </p:cNvSpPr>
            <p:nvPr/>
          </p:nvSpPr>
          <p:spPr bwMode="auto">
            <a:xfrm>
              <a:off x="946236" y="2743087"/>
              <a:ext cx="7261544" cy="0"/>
            </a:xfrm>
            <a:prstGeom prst="line">
              <a:avLst/>
            </a:prstGeom>
            <a:noFill/>
            <a:ln w="4">
              <a:solidFill>
                <a:srgbClr val="4D4D4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Line 19"/>
            <p:cNvSpPr>
              <a:spLocks noChangeShapeType="1"/>
            </p:cNvSpPr>
            <p:nvPr/>
          </p:nvSpPr>
          <p:spPr bwMode="auto">
            <a:xfrm>
              <a:off x="946236" y="3188795"/>
              <a:ext cx="7261544" cy="0"/>
            </a:xfrm>
            <a:prstGeom prst="line">
              <a:avLst/>
            </a:prstGeom>
            <a:noFill/>
            <a:ln w="4">
              <a:solidFill>
                <a:srgbClr val="4D4D4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Line 20"/>
            <p:cNvSpPr>
              <a:spLocks noChangeShapeType="1"/>
            </p:cNvSpPr>
            <p:nvPr/>
          </p:nvSpPr>
          <p:spPr bwMode="auto">
            <a:xfrm>
              <a:off x="946236" y="3634503"/>
              <a:ext cx="7261544" cy="0"/>
            </a:xfrm>
            <a:prstGeom prst="line">
              <a:avLst/>
            </a:prstGeom>
            <a:noFill/>
            <a:ln w="4">
              <a:solidFill>
                <a:srgbClr val="4D4D4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Line 21"/>
            <p:cNvSpPr>
              <a:spLocks noChangeShapeType="1"/>
            </p:cNvSpPr>
            <p:nvPr/>
          </p:nvSpPr>
          <p:spPr bwMode="auto">
            <a:xfrm>
              <a:off x="946236" y="4075204"/>
              <a:ext cx="7261544" cy="0"/>
            </a:xfrm>
            <a:prstGeom prst="line">
              <a:avLst/>
            </a:prstGeom>
            <a:noFill/>
            <a:ln w="4">
              <a:solidFill>
                <a:srgbClr val="4D4D4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Line 22"/>
            <p:cNvSpPr>
              <a:spLocks noChangeShapeType="1"/>
            </p:cNvSpPr>
            <p:nvPr/>
          </p:nvSpPr>
          <p:spPr bwMode="auto">
            <a:xfrm>
              <a:off x="946236" y="4520912"/>
              <a:ext cx="7261544" cy="0"/>
            </a:xfrm>
            <a:prstGeom prst="line">
              <a:avLst/>
            </a:prstGeom>
            <a:noFill/>
            <a:ln w="4">
              <a:solidFill>
                <a:srgbClr val="4D4D4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83" name="Text Placeholder 2"/>
          <p:cNvSpPr txBox="1">
            <a:spLocks/>
          </p:cNvSpPr>
          <p:nvPr/>
        </p:nvSpPr>
        <p:spPr bwMode="auto">
          <a:xfrm>
            <a:off x="395536" y="1960611"/>
            <a:ext cx="573199" cy="25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9144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2860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432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2004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6576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 eaLnBrk="1" hangingPunct="1"/>
            <a:r>
              <a:rPr lang="en-GB" sz="1200" dirty="0">
                <a:solidFill>
                  <a:srgbClr val="292929"/>
                </a:solidFill>
                <a:latin typeface="+mj-ea"/>
                <a:ea typeface="+mj-ea"/>
                <a:cs typeface="Fira Sans SemiBold Italic" pitchFamily="50" charset="0"/>
              </a:rPr>
              <a:t>2015</a:t>
            </a:r>
          </a:p>
        </p:txBody>
      </p:sp>
      <p:sp>
        <p:nvSpPr>
          <p:cNvPr id="84" name="Text Placeholder 2"/>
          <p:cNvSpPr txBox="1">
            <a:spLocks/>
          </p:cNvSpPr>
          <p:nvPr/>
        </p:nvSpPr>
        <p:spPr bwMode="auto">
          <a:xfrm>
            <a:off x="395536" y="2407061"/>
            <a:ext cx="573199" cy="25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9144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2860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432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2004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6576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 eaLnBrk="1" hangingPunct="1"/>
            <a:r>
              <a:rPr lang="en-GB" sz="1200" dirty="0">
                <a:solidFill>
                  <a:srgbClr val="292929"/>
                </a:solidFill>
                <a:latin typeface="+mj-ea"/>
                <a:ea typeface="+mj-ea"/>
                <a:cs typeface="Fira Sans SemiBold Italic" pitchFamily="50" charset="0"/>
              </a:rPr>
              <a:t>2014</a:t>
            </a:r>
          </a:p>
        </p:txBody>
      </p:sp>
      <p:sp>
        <p:nvSpPr>
          <p:cNvPr id="85" name="Text Placeholder 2"/>
          <p:cNvSpPr txBox="1">
            <a:spLocks/>
          </p:cNvSpPr>
          <p:nvPr/>
        </p:nvSpPr>
        <p:spPr bwMode="auto">
          <a:xfrm>
            <a:off x="395536" y="2853511"/>
            <a:ext cx="573199" cy="25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9144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2860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432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2004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6576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 eaLnBrk="1" hangingPunct="1"/>
            <a:r>
              <a:rPr lang="en-GB" sz="1200" dirty="0">
                <a:solidFill>
                  <a:srgbClr val="292929"/>
                </a:solidFill>
                <a:latin typeface="+mj-ea"/>
                <a:ea typeface="+mj-ea"/>
                <a:cs typeface="Fira Sans SemiBold Italic" pitchFamily="50" charset="0"/>
              </a:rPr>
              <a:t>2013</a:t>
            </a:r>
          </a:p>
        </p:txBody>
      </p:sp>
      <p:sp>
        <p:nvSpPr>
          <p:cNvPr id="86" name="Text Placeholder 2"/>
          <p:cNvSpPr txBox="1">
            <a:spLocks/>
          </p:cNvSpPr>
          <p:nvPr/>
        </p:nvSpPr>
        <p:spPr bwMode="auto">
          <a:xfrm>
            <a:off x="395536" y="3299961"/>
            <a:ext cx="573199" cy="25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9144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2860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432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2004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6576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 eaLnBrk="1" hangingPunct="1"/>
            <a:r>
              <a:rPr lang="en-GB" sz="1200" dirty="0">
                <a:solidFill>
                  <a:srgbClr val="292929"/>
                </a:solidFill>
                <a:latin typeface="+mj-ea"/>
                <a:ea typeface="+mj-ea"/>
                <a:cs typeface="Fira Sans SemiBold Italic" pitchFamily="50" charset="0"/>
              </a:rPr>
              <a:t>2012</a:t>
            </a:r>
          </a:p>
        </p:txBody>
      </p:sp>
      <p:sp>
        <p:nvSpPr>
          <p:cNvPr id="87" name="Text Placeholder 2"/>
          <p:cNvSpPr txBox="1">
            <a:spLocks/>
          </p:cNvSpPr>
          <p:nvPr/>
        </p:nvSpPr>
        <p:spPr bwMode="auto">
          <a:xfrm>
            <a:off x="395536" y="3746411"/>
            <a:ext cx="573199" cy="25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9144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2860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432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2004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6576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 eaLnBrk="1" hangingPunct="1"/>
            <a:r>
              <a:rPr lang="en-GB" sz="1200" dirty="0">
                <a:solidFill>
                  <a:srgbClr val="292929"/>
                </a:solidFill>
                <a:latin typeface="+mj-ea"/>
                <a:ea typeface="+mj-ea"/>
                <a:cs typeface="Fira Sans SemiBold Italic" pitchFamily="50" charset="0"/>
              </a:rPr>
              <a:t>2012</a:t>
            </a:r>
          </a:p>
        </p:txBody>
      </p:sp>
      <p:sp>
        <p:nvSpPr>
          <p:cNvPr id="88" name="Text Placeholder 2"/>
          <p:cNvSpPr txBox="1">
            <a:spLocks/>
          </p:cNvSpPr>
          <p:nvPr/>
        </p:nvSpPr>
        <p:spPr bwMode="auto">
          <a:xfrm>
            <a:off x="395536" y="4192859"/>
            <a:ext cx="573199" cy="25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9144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2860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432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2004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6576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 eaLnBrk="1" hangingPunct="1"/>
            <a:r>
              <a:rPr lang="en-GB" sz="1200" dirty="0" smtClean="0">
                <a:solidFill>
                  <a:srgbClr val="292929"/>
                </a:solidFill>
                <a:latin typeface="+mj-ea"/>
                <a:ea typeface="+mj-ea"/>
                <a:cs typeface="Fira Sans SemiBold Italic" pitchFamily="50" charset="0"/>
              </a:rPr>
              <a:t>2011</a:t>
            </a:r>
            <a:endParaRPr lang="en-GB" sz="1200" dirty="0">
              <a:solidFill>
                <a:srgbClr val="292929"/>
              </a:solidFill>
              <a:latin typeface="+mj-ea"/>
              <a:ea typeface="+mj-ea"/>
              <a:cs typeface="Fira Sans SemiBold Italic" pitchFamily="50" charset="0"/>
            </a:endParaRPr>
          </a:p>
        </p:txBody>
      </p:sp>
      <p:sp>
        <p:nvSpPr>
          <p:cNvPr id="89" name="Text Placeholder 2"/>
          <p:cNvSpPr txBox="1">
            <a:spLocks/>
          </p:cNvSpPr>
          <p:nvPr/>
        </p:nvSpPr>
        <p:spPr bwMode="auto">
          <a:xfrm>
            <a:off x="1583954" y="4515966"/>
            <a:ext cx="573199" cy="25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9144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2860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432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2004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6576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 eaLnBrk="1" hangingPunct="1"/>
            <a:r>
              <a:rPr lang="en-GB" sz="1200" dirty="0" smtClean="0">
                <a:solidFill>
                  <a:srgbClr val="292929"/>
                </a:solidFill>
                <a:latin typeface="+mj-ea"/>
                <a:ea typeface="+mj-ea"/>
                <a:cs typeface="Fira Sans SemiBold Italic" pitchFamily="50" charset="0"/>
              </a:rPr>
              <a:t>02</a:t>
            </a:r>
            <a:endParaRPr lang="en-GB" sz="1200" dirty="0">
              <a:solidFill>
                <a:srgbClr val="292929"/>
              </a:solidFill>
              <a:latin typeface="+mj-ea"/>
              <a:ea typeface="+mj-ea"/>
              <a:cs typeface="Fira Sans SemiBold Italic" pitchFamily="50" charset="0"/>
            </a:endParaRPr>
          </a:p>
        </p:txBody>
      </p:sp>
      <p:sp>
        <p:nvSpPr>
          <p:cNvPr id="90" name="Text Placeholder 2"/>
          <p:cNvSpPr txBox="1">
            <a:spLocks/>
          </p:cNvSpPr>
          <p:nvPr/>
        </p:nvSpPr>
        <p:spPr bwMode="auto">
          <a:xfrm>
            <a:off x="2268316" y="4515966"/>
            <a:ext cx="573199" cy="25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9144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2860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432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2004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6576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 eaLnBrk="1" hangingPunct="1"/>
            <a:r>
              <a:rPr lang="en-GB" sz="1200" dirty="0" smtClean="0">
                <a:solidFill>
                  <a:srgbClr val="292929"/>
                </a:solidFill>
                <a:latin typeface="+mj-ea"/>
                <a:ea typeface="+mj-ea"/>
                <a:cs typeface="Fira Sans SemiBold Italic" pitchFamily="50" charset="0"/>
              </a:rPr>
              <a:t>03</a:t>
            </a:r>
            <a:endParaRPr lang="en-GB" sz="1200" dirty="0">
              <a:solidFill>
                <a:srgbClr val="292929"/>
              </a:solidFill>
              <a:latin typeface="+mj-ea"/>
              <a:ea typeface="+mj-ea"/>
              <a:cs typeface="Fira Sans SemiBold Italic" pitchFamily="50" charset="0"/>
            </a:endParaRPr>
          </a:p>
        </p:txBody>
      </p:sp>
      <p:sp>
        <p:nvSpPr>
          <p:cNvPr id="91" name="Text Placeholder 2"/>
          <p:cNvSpPr txBox="1">
            <a:spLocks/>
          </p:cNvSpPr>
          <p:nvPr/>
        </p:nvSpPr>
        <p:spPr bwMode="auto">
          <a:xfrm>
            <a:off x="2952678" y="4515966"/>
            <a:ext cx="573199" cy="25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9144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2860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432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2004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6576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 eaLnBrk="1" hangingPunct="1"/>
            <a:r>
              <a:rPr lang="en-GB" sz="1200" dirty="0" smtClean="0">
                <a:solidFill>
                  <a:srgbClr val="292929"/>
                </a:solidFill>
                <a:latin typeface="+mj-ea"/>
                <a:ea typeface="+mj-ea"/>
                <a:cs typeface="Fira Sans SemiBold Italic" pitchFamily="50" charset="0"/>
              </a:rPr>
              <a:t>04</a:t>
            </a:r>
            <a:endParaRPr lang="en-GB" sz="1200" dirty="0">
              <a:solidFill>
                <a:srgbClr val="292929"/>
              </a:solidFill>
              <a:latin typeface="+mj-ea"/>
              <a:ea typeface="+mj-ea"/>
              <a:cs typeface="Fira Sans SemiBold Italic" pitchFamily="50" charset="0"/>
            </a:endParaRPr>
          </a:p>
        </p:txBody>
      </p:sp>
      <p:sp>
        <p:nvSpPr>
          <p:cNvPr id="92" name="Text Placeholder 2"/>
          <p:cNvSpPr txBox="1">
            <a:spLocks/>
          </p:cNvSpPr>
          <p:nvPr/>
        </p:nvSpPr>
        <p:spPr bwMode="auto">
          <a:xfrm>
            <a:off x="3637040" y="4515966"/>
            <a:ext cx="573199" cy="25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9144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2860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432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2004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6576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 eaLnBrk="1" hangingPunct="1"/>
            <a:r>
              <a:rPr lang="en-GB" sz="1200" dirty="0" smtClean="0">
                <a:solidFill>
                  <a:srgbClr val="292929"/>
                </a:solidFill>
                <a:latin typeface="+mj-ea"/>
                <a:ea typeface="+mj-ea"/>
                <a:cs typeface="Fira Sans SemiBold Italic" pitchFamily="50" charset="0"/>
              </a:rPr>
              <a:t>05</a:t>
            </a:r>
            <a:endParaRPr lang="en-GB" sz="1200" dirty="0">
              <a:solidFill>
                <a:srgbClr val="292929"/>
              </a:solidFill>
              <a:latin typeface="+mj-ea"/>
              <a:ea typeface="+mj-ea"/>
              <a:cs typeface="Fira Sans SemiBold Italic" pitchFamily="50" charset="0"/>
            </a:endParaRPr>
          </a:p>
        </p:txBody>
      </p:sp>
      <p:sp>
        <p:nvSpPr>
          <p:cNvPr id="93" name="Text Placeholder 2"/>
          <p:cNvSpPr txBox="1">
            <a:spLocks/>
          </p:cNvSpPr>
          <p:nvPr/>
        </p:nvSpPr>
        <p:spPr bwMode="auto">
          <a:xfrm>
            <a:off x="4321402" y="4515966"/>
            <a:ext cx="573199" cy="25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9144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2860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432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2004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6576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 eaLnBrk="1" hangingPunct="1"/>
            <a:r>
              <a:rPr lang="en-GB" sz="1200" dirty="0" smtClean="0">
                <a:solidFill>
                  <a:srgbClr val="292929"/>
                </a:solidFill>
                <a:latin typeface="+mj-ea"/>
                <a:ea typeface="+mj-ea"/>
                <a:cs typeface="Fira Sans SemiBold Italic" pitchFamily="50" charset="0"/>
              </a:rPr>
              <a:t>06</a:t>
            </a:r>
            <a:endParaRPr lang="en-GB" sz="1200" dirty="0">
              <a:solidFill>
                <a:srgbClr val="292929"/>
              </a:solidFill>
              <a:latin typeface="+mj-ea"/>
              <a:ea typeface="+mj-ea"/>
              <a:cs typeface="Fira Sans SemiBold Italic" pitchFamily="50" charset="0"/>
            </a:endParaRPr>
          </a:p>
        </p:txBody>
      </p:sp>
      <p:sp>
        <p:nvSpPr>
          <p:cNvPr id="94" name="Text Placeholder 2"/>
          <p:cNvSpPr txBox="1">
            <a:spLocks/>
          </p:cNvSpPr>
          <p:nvPr/>
        </p:nvSpPr>
        <p:spPr bwMode="auto">
          <a:xfrm>
            <a:off x="5005764" y="4515966"/>
            <a:ext cx="573199" cy="25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9144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2860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432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2004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6576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 eaLnBrk="1" hangingPunct="1"/>
            <a:r>
              <a:rPr lang="en-GB" sz="1200" dirty="0" smtClean="0">
                <a:solidFill>
                  <a:srgbClr val="292929"/>
                </a:solidFill>
                <a:latin typeface="+mj-ea"/>
                <a:ea typeface="+mj-ea"/>
                <a:cs typeface="Fira Sans SemiBold Italic" pitchFamily="50" charset="0"/>
              </a:rPr>
              <a:t>07</a:t>
            </a:r>
            <a:endParaRPr lang="en-GB" sz="1200" dirty="0">
              <a:solidFill>
                <a:srgbClr val="292929"/>
              </a:solidFill>
              <a:latin typeface="+mj-ea"/>
              <a:ea typeface="+mj-ea"/>
              <a:cs typeface="Fira Sans SemiBold Italic" pitchFamily="50" charset="0"/>
            </a:endParaRPr>
          </a:p>
        </p:txBody>
      </p:sp>
      <p:sp>
        <p:nvSpPr>
          <p:cNvPr id="95" name="Text Placeholder 2"/>
          <p:cNvSpPr txBox="1">
            <a:spLocks/>
          </p:cNvSpPr>
          <p:nvPr/>
        </p:nvSpPr>
        <p:spPr bwMode="auto">
          <a:xfrm>
            <a:off x="5690126" y="4515966"/>
            <a:ext cx="573199" cy="25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9144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2860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432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2004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6576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 eaLnBrk="1" hangingPunct="1"/>
            <a:r>
              <a:rPr lang="en-GB" sz="1200" dirty="0" smtClean="0">
                <a:solidFill>
                  <a:srgbClr val="292929"/>
                </a:solidFill>
                <a:latin typeface="+mj-ea"/>
                <a:ea typeface="+mj-ea"/>
                <a:cs typeface="Fira Sans SemiBold Italic" pitchFamily="50" charset="0"/>
              </a:rPr>
              <a:t>08</a:t>
            </a:r>
            <a:endParaRPr lang="en-GB" sz="1200" dirty="0">
              <a:solidFill>
                <a:srgbClr val="292929"/>
              </a:solidFill>
              <a:latin typeface="+mj-ea"/>
              <a:ea typeface="+mj-ea"/>
              <a:cs typeface="Fira Sans SemiBold Italic" pitchFamily="50" charset="0"/>
            </a:endParaRPr>
          </a:p>
        </p:txBody>
      </p:sp>
      <p:sp>
        <p:nvSpPr>
          <p:cNvPr id="96" name="Text Placeholder 2"/>
          <p:cNvSpPr txBox="1">
            <a:spLocks/>
          </p:cNvSpPr>
          <p:nvPr/>
        </p:nvSpPr>
        <p:spPr bwMode="auto">
          <a:xfrm>
            <a:off x="6374488" y="4515966"/>
            <a:ext cx="573199" cy="25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9144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2860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432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2004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6576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 eaLnBrk="1" hangingPunct="1"/>
            <a:r>
              <a:rPr lang="en-GB" sz="1200" dirty="0" smtClean="0">
                <a:solidFill>
                  <a:srgbClr val="292929"/>
                </a:solidFill>
                <a:latin typeface="+mj-ea"/>
                <a:ea typeface="+mj-ea"/>
                <a:cs typeface="Fira Sans SemiBold Italic" pitchFamily="50" charset="0"/>
              </a:rPr>
              <a:t>09</a:t>
            </a:r>
            <a:endParaRPr lang="en-GB" sz="1200" dirty="0">
              <a:solidFill>
                <a:srgbClr val="292929"/>
              </a:solidFill>
              <a:latin typeface="+mj-ea"/>
              <a:ea typeface="+mj-ea"/>
              <a:cs typeface="Fira Sans SemiBold Italic" pitchFamily="50" charset="0"/>
            </a:endParaRPr>
          </a:p>
        </p:txBody>
      </p:sp>
      <p:sp>
        <p:nvSpPr>
          <p:cNvPr id="97" name="Text Placeholder 2"/>
          <p:cNvSpPr txBox="1">
            <a:spLocks/>
          </p:cNvSpPr>
          <p:nvPr/>
        </p:nvSpPr>
        <p:spPr bwMode="auto">
          <a:xfrm>
            <a:off x="7058850" y="4515966"/>
            <a:ext cx="573199" cy="25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9144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2860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432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2004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6576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 eaLnBrk="1" hangingPunct="1"/>
            <a:r>
              <a:rPr lang="en-GB" sz="1200" dirty="0" smtClean="0">
                <a:solidFill>
                  <a:srgbClr val="292929"/>
                </a:solidFill>
                <a:latin typeface="+mj-ea"/>
                <a:ea typeface="+mj-ea"/>
                <a:cs typeface="Fira Sans SemiBold Italic" pitchFamily="50" charset="0"/>
              </a:rPr>
              <a:t>10</a:t>
            </a:r>
            <a:endParaRPr lang="en-GB" sz="1200" dirty="0">
              <a:solidFill>
                <a:srgbClr val="292929"/>
              </a:solidFill>
              <a:latin typeface="+mj-ea"/>
              <a:ea typeface="+mj-ea"/>
              <a:cs typeface="Fira Sans SemiBold Italic" pitchFamily="50" charset="0"/>
            </a:endParaRPr>
          </a:p>
        </p:txBody>
      </p:sp>
      <p:sp>
        <p:nvSpPr>
          <p:cNvPr id="98" name="Text Placeholder 2"/>
          <p:cNvSpPr txBox="1">
            <a:spLocks/>
          </p:cNvSpPr>
          <p:nvPr/>
        </p:nvSpPr>
        <p:spPr bwMode="auto">
          <a:xfrm>
            <a:off x="7743217" y="4515966"/>
            <a:ext cx="573199" cy="25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9144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2860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432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2004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657600" fontAlgn="base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685800" eaLnBrk="1" hangingPunct="1"/>
            <a:r>
              <a:rPr lang="en-GB" sz="1200" dirty="0" smtClean="0">
                <a:solidFill>
                  <a:srgbClr val="292929"/>
                </a:solidFill>
                <a:latin typeface="+mj-ea"/>
                <a:ea typeface="+mj-ea"/>
                <a:cs typeface="Fira Sans SemiBold Italic" pitchFamily="50" charset="0"/>
              </a:rPr>
              <a:t>11</a:t>
            </a:r>
            <a:endParaRPr lang="en-GB" sz="1200" dirty="0">
              <a:solidFill>
                <a:srgbClr val="292929"/>
              </a:solidFill>
              <a:latin typeface="+mj-ea"/>
              <a:ea typeface="+mj-ea"/>
              <a:cs typeface="Fira Sans SemiBold Italic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20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57">
        <p:split orient="vert"/>
      </p:transition>
    </mc:Choice>
    <mc:Fallback xmlns="">
      <p:transition spd="slow" advTm="705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/>
      <p:bldP spid="80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/>
          </p:cNvSpPr>
          <p:nvPr/>
        </p:nvSpPr>
        <p:spPr bwMode="auto">
          <a:xfrm rot="16200000">
            <a:off x="3822502" y="1285638"/>
            <a:ext cx="1451372" cy="2847976"/>
          </a:xfrm>
          <a:custGeom>
            <a:avLst/>
            <a:gdLst>
              <a:gd name="T0" fmla="*/ 0 w 1594"/>
              <a:gd name="T1" fmla="*/ 3017 h 3017"/>
              <a:gd name="T2" fmla="*/ 1594 w 1594"/>
              <a:gd name="T3" fmla="*/ 1509 h 3017"/>
              <a:gd name="T4" fmla="*/ 0 w 1594"/>
              <a:gd name="T5" fmla="*/ 0 h 3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94" h="3017">
                <a:moveTo>
                  <a:pt x="0" y="3017"/>
                </a:moveTo>
                <a:cubicBezTo>
                  <a:pt x="880" y="3017"/>
                  <a:pt x="1594" y="2342"/>
                  <a:pt x="1594" y="1509"/>
                </a:cubicBezTo>
                <a:cubicBezTo>
                  <a:pt x="1594" y="676"/>
                  <a:pt x="880" y="0"/>
                  <a:pt x="0" y="0"/>
                </a:cubicBezTo>
              </a:path>
            </a:pathLst>
          </a:custGeom>
          <a:noFill/>
          <a:ln w="57150" cap="flat">
            <a:solidFill>
              <a:srgbClr val="4D4D4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20" tIns="60960" rIns="121920" bIns="60960"/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9" name="Group 73"/>
          <p:cNvGrpSpPr>
            <a:grpSpLocks/>
          </p:cNvGrpSpPr>
          <p:nvPr/>
        </p:nvGrpSpPr>
        <p:grpSpPr bwMode="auto">
          <a:xfrm flipH="1">
            <a:off x="2123723" y="3209093"/>
            <a:ext cx="604888" cy="198835"/>
            <a:chOff x="7244862" y="2564012"/>
            <a:chExt cx="811991" cy="299674"/>
          </a:xfrm>
        </p:grpSpPr>
        <p:cxnSp>
          <p:nvCxnSpPr>
            <p:cNvPr id="10" name="Straight Connector 74"/>
            <p:cNvCxnSpPr/>
            <p:nvPr/>
          </p:nvCxnSpPr>
          <p:spPr>
            <a:xfrm flipV="1">
              <a:off x="7244862" y="2564012"/>
              <a:ext cx="393176" cy="299674"/>
            </a:xfrm>
            <a:prstGeom prst="line">
              <a:avLst/>
            </a:prstGeom>
            <a:ln w="19050">
              <a:solidFill>
                <a:srgbClr val="4D4D4D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75"/>
            <p:cNvCxnSpPr/>
            <p:nvPr/>
          </p:nvCxnSpPr>
          <p:spPr>
            <a:xfrm>
              <a:off x="7642832" y="2564012"/>
              <a:ext cx="414021" cy="0"/>
            </a:xfrm>
            <a:prstGeom prst="line">
              <a:avLst/>
            </a:prstGeom>
            <a:ln w="19050">
              <a:solidFill>
                <a:srgbClr val="4D4D4D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76"/>
          <p:cNvGrpSpPr>
            <a:grpSpLocks/>
          </p:cNvGrpSpPr>
          <p:nvPr/>
        </p:nvGrpSpPr>
        <p:grpSpPr bwMode="auto">
          <a:xfrm flipH="1">
            <a:off x="2432151" y="2203014"/>
            <a:ext cx="609602" cy="200025"/>
            <a:chOff x="7244862" y="2564012"/>
            <a:chExt cx="819621" cy="299674"/>
          </a:xfrm>
        </p:grpSpPr>
        <p:cxnSp>
          <p:nvCxnSpPr>
            <p:cNvPr id="13" name="Straight Connector 77"/>
            <p:cNvCxnSpPr/>
            <p:nvPr/>
          </p:nvCxnSpPr>
          <p:spPr>
            <a:xfrm flipV="1">
              <a:off x="7244862" y="2564012"/>
              <a:ext cx="393802" cy="299674"/>
            </a:xfrm>
            <a:prstGeom prst="line">
              <a:avLst/>
            </a:prstGeom>
            <a:ln w="19050">
              <a:solidFill>
                <a:srgbClr val="4D4D4D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78"/>
            <p:cNvCxnSpPr/>
            <p:nvPr/>
          </p:nvCxnSpPr>
          <p:spPr>
            <a:xfrm>
              <a:off x="7643466" y="2564012"/>
              <a:ext cx="421017" cy="0"/>
            </a:xfrm>
            <a:prstGeom prst="line">
              <a:avLst/>
            </a:prstGeom>
            <a:ln w="19050">
              <a:solidFill>
                <a:srgbClr val="4D4D4D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79"/>
          <p:cNvGrpSpPr>
            <a:grpSpLocks/>
          </p:cNvGrpSpPr>
          <p:nvPr/>
        </p:nvGrpSpPr>
        <p:grpSpPr bwMode="auto">
          <a:xfrm>
            <a:off x="6032623" y="2203014"/>
            <a:ext cx="627609" cy="200025"/>
            <a:chOff x="7244862" y="2564012"/>
            <a:chExt cx="842492" cy="299674"/>
          </a:xfrm>
        </p:grpSpPr>
        <p:cxnSp>
          <p:nvCxnSpPr>
            <p:cNvPr id="16" name="Straight Connector 80"/>
            <p:cNvCxnSpPr/>
            <p:nvPr/>
          </p:nvCxnSpPr>
          <p:spPr>
            <a:xfrm flipV="1">
              <a:off x="7244862" y="2564012"/>
              <a:ext cx="393176" cy="299674"/>
            </a:xfrm>
            <a:prstGeom prst="line">
              <a:avLst/>
            </a:prstGeom>
            <a:ln w="19050">
              <a:solidFill>
                <a:srgbClr val="4D4D4D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81"/>
            <p:cNvCxnSpPr/>
            <p:nvPr/>
          </p:nvCxnSpPr>
          <p:spPr>
            <a:xfrm>
              <a:off x="7642832" y="2564012"/>
              <a:ext cx="444522" cy="0"/>
            </a:xfrm>
            <a:prstGeom prst="line">
              <a:avLst/>
            </a:prstGeom>
            <a:ln w="19050">
              <a:solidFill>
                <a:srgbClr val="4D4D4D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82"/>
          <p:cNvGrpSpPr>
            <a:grpSpLocks/>
          </p:cNvGrpSpPr>
          <p:nvPr/>
        </p:nvGrpSpPr>
        <p:grpSpPr bwMode="auto">
          <a:xfrm>
            <a:off x="6343379" y="3209093"/>
            <a:ext cx="651626" cy="198835"/>
            <a:chOff x="7244862" y="2564012"/>
            <a:chExt cx="874729" cy="299674"/>
          </a:xfrm>
        </p:grpSpPr>
        <p:cxnSp>
          <p:nvCxnSpPr>
            <p:cNvPr id="19" name="Straight Connector 83"/>
            <p:cNvCxnSpPr/>
            <p:nvPr/>
          </p:nvCxnSpPr>
          <p:spPr>
            <a:xfrm flipV="1">
              <a:off x="7244862" y="2564012"/>
              <a:ext cx="393175" cy="299674"/>
            </a:xfrm>
            <a:prstGeom prst="line">
              <a:avLst/>
            </a:prstGeom>
            <a:ln w="19050">
              <a:solidFill>
                <a:srgbClr val="4D4D4D"/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84"/>
            <p:cNvCxnSpPr/>
            <p:nvPr/>
          </p:nvCxnSpPr>
          <p:spPr>
            <a:xfrm>
              <a:off x="7642833" y="2564012"/>
              <a:ext cx="476758" cy="0"/>
            </a:xfrm>
            <a:prstGeom prst="line">
              <a:avLst/>
            </a:prstGeom>
            <a:ln w="19050">
              <a:solidFill>
                <a:srgbClr val="4D4D4D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组合 157"/>
          <p:cNvGrpSpPr/>
          <p:nvPr/>
        </p:nvGrpSpPr>
        <p:grpSpPr>
          <a:xfrm>
            <a:off x="4302657" y="1697333"/>
            <a:ext cx="538686" cy="538683"/>
            <a:chOff x="4641550" y="3820609"/>
            <a:chExt cx="587801" cy="587801"/>
          </a:xfrm>
        </p:grpSpPr>
        <p:grpSp>
          <p:nvGrpSpPr>
            <p:cNvPr id="159" name="组合 158"/>
            <p:cNvGrpSpPr/>
            <p:nvPr/>
          </p:nvGrpSpPr>
          <p:grpSpPr>
            <a:xfrm>
              <a:off x="4641550" y="3820609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65" name="同心圆 16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椭圆 16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0" name="组合 159"/>
            <p:cNvGrpSpPr/>
            <p:nvPr/>
          </p:nvGrpSpPr>
          <p:grpSpPr>
            <a:xfrm>
              <a:off x="4767685" y="3993961"/>
              <a:ext cx="335530" cy="285698"/>
              <a:chOff x="2570163" y="3632200"/>
              <a:chExt cx="641350" cy="546100"/>
            </a:xfrm>
            <a:solidFill>
              <a:schemeClr val="accent4"/>
            </a:solidFill>
          </p:grpSpPr>
          <p:sp>
            <p:nvSpPr>
              <p:cNvPr id="161" name="Freeform 80"/>
              <p:cNvSpPr>
                <a:spLocks/>
              </p:cNvSpPr>
              <p:nvPr/>
            </p:nvSpPr>
            <p:spPr bwMode="auto">
              <a:xfrm>
                <a:off x="2970213" y="3632200"/>
                <a:ext cx="241300" cy="241300"/>
              </a:xfrm>
              <a:custGeom>
                <a:avLst/>
                <a:gdLst>
                  <a:gd name="T0" fmla="*/ 122 w 152"/>
                  <a:gd name="T1" fmla="*/ 148 h 152"/>
                  <a:gd name="T2" fmla="*/ 122 w 152"/>
                  <a:gd name="T3" fmla="*/ 148 h 152"/>
                  <a:gd name="T4" fmla="*/ 120 w 152"/>
                  <a:gd name="T5" fmla="*/ 150 h 152"/>
                  <a:gd name="T6" fmla="*/ 116 w 152"/>
                  <a:gd name="T7" fmla="*/ 152 h 152"/>
                  <a:gd name="T8" fmla="*/ 112 w 152"/>
                  <a:gd name="T9" fmla="*/ 150 h 152"/>
                  <a:gd name="T10" fmla="*/ 108 w 152"/>
                  <a:gd name="T11" fmla="*/ 148 h 152"/>
                  <a:gd name="T12" fmla="*/ 2 w 152"/>
                  <a:gd name="T13" fmla="*/ 42 h 152"/>
                  <a:gd name="T14" fmla="*/ 2 w 152"/>
                  <a:gd name="T15" fmla="*/ 42 h 152"/>
                  <a:gd name="T16" fmla="*/ 0 w 152"/>
                  <a:gd name="T17" fmla="*/ 40 h 152"/>
                  <a:gd name="T18" fmla="*/ 0 w 152"/>
                  <a:gd name="T19" fmla="*/ 36 h 152"/>
                  <a:gd name="T20" fmla="*/ 0 w 152"/>
                  <a:gd name="T21" fmla="*/ 32 h 152"/>
                  <a:gd name="T22" fmla="*/ 2 w 152"/>
                  <a:gd name="T23" fmla="*/ 28 h 152"/>
                  <a:gd name="T24" fmla="*/ 28 w 152"/>
                  <a:gd name="T25" fmla="*/ 2 h 152"/>
                  <a:gd name="T26" fmla="*/ 28 w 152"/>
                  <a:gd name="T27" fmla="*/ 2 h 152"/>
                  <a:gd name="T28" fmla="*/ 32 w 152"/>
                  <a:gd name="T29" fmla="*/ 0 h 152"/>
                  <a:gd name="T30" fmla="*/ 36 w 152"/>
                  <a:gd name="T31" fmla="*/ 0 h 152"/>
                  <a:gd name="T32" fmla="*/ 40 w 152"/>
                  <a:gd name="T33" fmla="*/ 0 h 152"/>
                  <a:gd name="T34" fmla="*/ 42 w 152"/>
                  <a:gd name="T35" fmla="*/ 2 h 152"/>
                  <a:gd name="T36" fmla="*/ 148 w 152"/>
                  <a:gd name="T37" fmla="*/ 108 h 152"/>
                  <a:gd name="T38" fmla="*/ 148 w 152"/>
                  <a:gd name="T39" fmla="*/ 108 h 152"/>
                  <a:gd name="T40" fmla="*/ 152 w 152"/>
                  <a:gd name="T41" fmla="*/ 112 h 152"/>
                  <a:gd name="T42" fmla="*/ 152 w 152"/>
                  <a:gd name="T43" fmla="*/ 116 h 152"/>
                  <a:gd name="T44" fmla="*/ 152 w 152"/>
                  <a:gd name="T45" fmla="*/ 118 h 152"/>
                  <a:gd name="T46" fmla="*/ 148 w 152"/>
                  <a:gd name="T47" fmla="*/ 122 h 152"/>
                  <a:gd name="T48" fmla="*/ 122 w 152"/>
                  <a:gd name="T49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152">
                    <a:moveTo>
                      <a:pt x="122" y="148"/>
                    </a:moveTo>
                    <a:lnTo>
                      <a:pt x="122" y="148"/>
                    </a:lnTo>
                    <a:lnTo>
                      <a:pt x="120" y="150"/>
                    </a:lnTo>
                    <a:lnTo>
                      <a:pt x="116" y="152"/>
                    </a:lnTo>
                    <a:lnTo>
                      <a:pt x="112" y="150"/>
                    </a:lnTo>
                    <a:lnTo>
                      <a:pt x="108" y="14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2" y="28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2" y="2"/>
                    </a:lnTo>
                    <a:lnTo>
                      <a:pt x="148" y="108"/>
                    </a:lnTo>
                    <a:lnTo>
                      <a:pt x="148" y="108"/>
                    </a:lnTo>
                    <a:lnTo>
                      <a:pt x="152" y="112"/>
                    </a:lnTo>
                    <a:lnTo>
                      <a:pt x="152" y="116"/>
                    </a:lnTo>
                    <a:lnTo>
                      <a:pt x="152" y="118"/>
                    </a:lnTo>
                    <a:lnTo>
                      <a:pt x="148" y="122"/>
                    </a:lnTo>
                    <a:lnTo>
                      <a:pt x="122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Freeform 81"/>
              <p:cNvSpPr>
                <a:spLocks/>
              </p:cNvSpPr>
              <p:nvPr/>
            </p:nvSpPr>
            <p:spPr bwMode="auto">
              <a:xfrm>
                <a:off x="2671763" y="3794125"/>
                <a:ext cx="428625" cy="384175"/>
              </a:xfrm>
              <a:custGeom>
                <a:avLst/>
                <a:gdLst>
                  <a:gd name="T0" fmla="*/ 168 w 270"/>
                  <a:gd name="T1" fmla="*/ 24 h 242"/>
                  <a:gd name="T2" fmla="*/ 136 w 270"/>
                  <a:gd name="T3" fmla="*/ 54 h 242"/>
                  <a:gd name="T4" fmla="*/ 134 w 270"/>
                  <a:gd name="T5" fmla="*/ 60 h 242"/>
                  <a:gd name="T6" fmla="*/ 124 w 270"/>
                  <a:gd name="T7" fmla="*/ 70 h 242"/>
                  <a:gd name="T8" fmla="*/ 118 w 270"/>
                  <a:gd name="T9" fmla="*/ 74 h 242"/>
                  <a:gd name="T10" fmla="*/ 106 w 270"/>
                  <a:gd name="T11" fmla="*/ 78 h 242"/>
                  <a:gd name="T12" fmla="*/ 92 w 270"/>
                  <a:gd name="T13" fmla="*/ 76 h 242"/>
                  <a:gd name="T14" fmla="*/ 84 w 270"/>
                  <a:gd name="T15" fmla="*/ 72 h 242"/>
                  <a:gd name="T16" fmla="*/ 78 w 270"/>
                  <a:gd name="T17" fmla="*/ 68 h 242"/>
                  <a:gd name="T18" fmla="*/ 70 w 270"/>
                  <a:gd name="T19" fmla="*/ 50 h 242"/>
                  <a:gd name="T20" fmla="*/ 70 w 270"/>
                  <a:gd name="T21" fmla="*/ 32 h 242"/>
                  <a:gd name="T22" fmla="*/ 4 w 270"/>
                  <a:gd name="T23" fmla="*/ 78 h 242"/>
                  <a:gd name="T24" fmla="*/ 2 w 270"/>
                  <a:gd name="T25" fmla="*/ 80 h 242"/>
                  <a:gd name="T26" fmla="*/ 2 w 270"/>
                  <a:gd name="T27" fmla="*/ 86 h 242"/>
                  <a:gd name="T28" fmla="*/ 10 w 270"/>
                  <a:gd name="T29" fmla="*/ 98 h 242"/>
                  <a:gd name="T30" fmla="*/ 26 w 270"/>
                  <a:gd name="T31" fmla="*/ 82 h 242"/>
                  <a:gd name="T32" fmla="*/ 42 w 270"/>
                  <a:gd name="T33" fmla="*/ 76 h 242"/>
                  <a:gd name="T34" fmla="*/ 60 w 270"/>
                  <a:gd name="T35" fmla="*/ 82 h 242"/>
                  <a:gd name="T36" fmla="*/ 66 w 270"/>
                  <a:gd name="T37" fmla="*/ 90 h 242"/>
                  <a:gd name="T38" fmla="*/ 66 w 270"/>
                  <a:gd name="T39" fmla="*/ 100 h 242"/>
                  <a:gd name="T40" fmla="*/ 84 w 270"/>
                  <a:gd name="T41" fmla="*/ 108 h 242"/>
                  <a:gd name="T42" fmla="*/ 90 w 270"/>
                  <a:gd name="T43" fmla="*/ 116 h 242"/>
                  <a:gd name="T44" fmla="*/ 92 w 270"/>
                  <a:gd name="T45" fmla="*/ 124 h 242"/>
                  <a:gd name="T46" fmla="*/ 108 w 270"/>
                  <a:gd name="T47" fmla="*/ 132 h 242"/>
                  <a:gd name="T48" fmla="*/ 114 w 270"/>
                  <a:gd name="T49" fmla="*/ 140 h 242"/>
                  <a:gd name="T50" fmla="*/ 116 w 270"/>
                  <a:gd name="T51" fmla="*/ 148 h 242"/>
                  <a:gd name="T52" fmla="*/ 132 w 270"/>
                  <a:gd name="T53" fmla="*/ 156 h 242"/>
                  <a:gd name="T54" fmla="*/ 138 w 270"/>
                  <a:gd name="T55" fmla="*/ 164 h 242"/>
                  <a:gd name="T56" fmla="*/ 138 w 270"/>
                  <a:gd name="T57" fmla="*/ 182 h 242"/>
                  <a:gd name="T58" fmla="*/ 118 w 270"/>
                  <a:gd name="T59" fmla="*/ 204 h 242"/>
                  <a:gd name="T60" fmla="*/ 150 w 270"/>
                  <a:gd name="T61" fmla="*/ 236 h 242"/>
                  <a:gd name="T62" fmla="*/ 162 w 270"/>
                  <a:gd name="T63" fmla="*/ 242 h 242"/>
                  <a:gd name="T64" fmla="*/ 172 w 270"/>
                  <a:gd name="T65" fmla="*/ 236 h 242"/>
                  <a:gd name="T66" fmla="*/ 176 w 270"/>
                  <a:gd name="T67" fmla="*/ 232 h 242"/>
                  <a:gd name="T68" fmla="*/ 176 w 270"/>
                  <a:gd name="T69" fmla="*/ 218 h 242"/>
                  <a:gd name="T70" fmla="*/ 148 w 270"/>
                  <a:gd name="T71" fmla="*/ 188 h 242"/>
                  <a:gd name="T72" fmla="*/ 146 w 270"/>
                  <a:gd name="T73" fmla="*/ 184 h 242"/>
                  <a:gd name="T74" fmla="*/ 148 w 270"/>
                  <a:gd name="T75" fmla="*/ 180 h 242"/>
                  <a:gd name="T76" fmla="*/ 156 w 270"/>
                  <a:gd name="T77" fmla="*/ 180 h 242"/>
                  <a:gd name="T78" fmla="*/ 180 w 270"/>
                  <a:gd name="T79" fmla="*/ 206 h 242"/>
                  <a:gd name="T80" fmla="*/ 192 w 270"/>
                  <a:gd name="T81" fmla="*/ 210 h 242"/>
                  <a:gd name="T82" fmla="*/ 204 w 270"/>
                  <a:gd name="T83" fmla="*/ 206 h 242"/>
                  <a:gd name="T84" fmla="*/ 208 w 270"/>
                  <a:gd name="T85" fmla="*/ 200 h 242"/>
                  <a:gd name="T86" fmla="*/ 208 w 270"/>
                  <a:gd name="T87" fmla="*/ 188 h 242"/>
                  <a:gd name="T88" fmla="*/ 178 w 270"/>
                  <a:gd name="T89" fmla="*/ 158 h 242"/>
                  <a:gd name="T90" fmla="*/ 176 w 270"/>
                  <a:gd name="T91" fmla="*/ 154 h 242"/>
                  <a:gd name="T92" fmla="*/ 178 w 270"/>
                  <a:gd name="T93" fmla="*/ 150 h 242"/>
                  <a:gd name="T94" fmla="*/ 186 w 270"/>
                  <a:gd name="T95" fmla="*/ 150 h 242"/>
                  <a:gd name="T96" fmla="*/ 212 w 270"/>
                  <a:gd name="T97" fmla="*/ 174 h 242"/>
                  <a:gd name="T98" fmla="*/ 224 w 270"/>
                  <a:gd name="T99" fmla="*/ 180 h 242"/>
                  <a:gd name="T100" fmla="*/ 234 w 270"/>
                  <a:gd name="T101" fmla="*/ 174 h 242"/>
                  <a:gd name="T102" fmla="*/ 238 w 270"/>
                  <a:gd name="T103" fmla="*/ 170 h 242"/>
                  <a:gd name="T104" fmla="*/ 238 w 270"/>
                  <a:gd name="T105" fmla="*/ 158 h 242"/>
                  <a:gd name="T106" fmla="*/ 210 w 270"/>
                  <a:gd name="T107" fmla="*/ 126 h 242"/>
                  <a:gd name="T108" fmla="*/ 208 w 270"/>
                  <a:gd name="T109" fmla="*/ 122 h 242"/>
                  <a:gd name="T110" fmla="*/ 210 w 270"/>
                  <a:gd name="T111" fmla="*/ 118 h 242"/>
                  <a:gd name="T112" fmla="*/ 218 w 270"/>
                  <a:gd name="T113" fmla="*/ 118 h 242"/>
                  <a:gd name="T114" fmla="*/ 242 w 270"/>
                  <a:gd name="T115" fmla="*/ 144 h 242"/>
                  <a:gd name="T116" fmla="*/ 254 w 270"/>
                  <a:gd name="T117" fmla="*/ 148 h 242"/>
                  <a:gd name="T118" fmla="*/ 266 w 270"/>
                  <a:gd name="T119" fmla="*/ 144 h 242"/>
                  <a:gd name="T120" fmla="*/ 270 w 270"/>
                  <a:gd name="T121" fmla="*/ 138 h 242"/>
                  <a:gd name="T122" fmla="*/ 270 w 270"/>
                  <a:gd name="T123" fmla="*/ 126 h 242"/>
                  <a:gd name="T124" fmla="*/ 266 w 270"/>
                  <a:gd name="T125" fmla="*/ 12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0" h="242">
                    <a:moveTo>
                      <a:pt x="266" y="120"/>
                    </a:moveTo>
                    <a:lnTo>
                      <a:pt x="168" y="24"/>
                    </a:lnTo>
                    <a:lnTo>
                      <a:pt x="144" y="34"/>
                    </a:lnTo>
                    <a:lnTo>
                      <a:pt x="136" y="54"/>
                    </a:lnTo>
                    <a:lnTo>
                      <a:pt x="136" y="54"/>
                    </a:lnTo>
                    <a:lnTo>
                      <a:pt x="134" y="60"/>
                    </a:lnTo>
                    <a:lnTo>
                      <a:pt x="130" y="66"/>
                    </a:lnTo>
                    <a:lnTo>
                      <a:pt x="124" y="70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2" y="76"/>
                    </a:lnTo>
                    <a:lnTo>
                      <a:pt x="106" y="78"/>
                    </a:lnTo>
                    <a:lnTo>
                      <a:pt x="98" y="78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84" y="72"/>
                    </a:lnTo>
                    <a:lnTo>
                      <a:pt x="78" y="68"/>
                    </a:lnTo>
                    <a:lnTo>
                      <a:pt x="78" y="68"/>
                    </a:lnTo>
                    <a:lnTo>
                      <a:pt x="72" y="60"/>
                    </a:lnTo>
                    <a:lnTo>
                      <a:pt x="70" y="50"/>
                    </a:lnTo>
                    <a:lnTo>
                      <a:pt x="68" y="42"/>
                    </a:lnTo>
                    <a:lnTo>
                      <a:pt x="70" y="32"/>
                    </a:lnTo>
                    <a:lnTo>
                      <a:pt x="82" y="0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2" y="86"/>
                    </a:lnTo>
                    <a:lnTo>
                      <a:pt x="4" y="90"/>
                    </a:lnTo>
                    <a:lnTo>
                      <a:pt x="10" y="98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34" y="78"/>
                    </a:lnTo>
                    <a:lnTo>
                      <a:pt x="42" y="76"/>
                    </a:lnTo>
                    <a:lnTo>
                      <a:pt x="52" y="78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6" y="90"/>
                    </a:lnTo>
                    <a:lnTo>
                      <a:pt x="66" y="100"/>
                    </a:lnTo>
                    <a:lnTo>
                      <a:pt x="66" y="100"/>
                    </a:lnTo>
                    <a:lnTo>
                      <a:pt x="76" y="102"/>
                    </a:lnTo>
                    <a:lnTo>
                      <a:pt x="84" y="108"/>
                    </a:lnTo>
                    <a:lnTo>
                      <a:pt x="84" y="108"/>
                    </a:lnTo>
                    <a:lnTo>
                      <a:pt x="90" y="116"/>
                    </a:lnTo>
                    <a:lnTo>
                      <a:pt x="92" y="124"/>
                    </a:lnTo>
                    <a:lnTo>
                      <a:pt x="92" y="124"/>
                    </a:lnTo>
                    <a:lnTo>
                      <a:pt x="100" y="126"/>
                    </a:lnTo>
                    <a:lnTo>
                      <a:pt x="108" y="132"/>
                    </a:lnTo>
                    <a:lnTo>
                      <a:pt x="108" y="132"/>
                    </a:lnTo>
                    <a:lnTo>
                      <a:pt x="114" y="140"/>
                    </a:lnTo>
                    <a:lnTo>
                      <a:pt x="116" y="148"/>
                    </a:lnTo>
                    <a:lnTo>
                      <a:pt x="116" y="148"/>
                    </a:lnTo>
                    <a:lnTo>
                      <a:pt x="124" y="150"/>
                    </a:lnTo>
                    <a:lnTo>
                      <a:pt x="132" y="156"/>
                    </a:lnTo>
                    <a:lnTo>
                      <a:pt x="132" y="156"/>
                    </a:lnTo>
                    <a:lnTo>
                      <a:pt x="138" y="164"/>
                    </a:lnTo>
                    <a:lnTo>
                      <a:pt x="140" y="174"/>
                    </a:lnTo>
                    <a:lnTo>
                      <a:pt x="138" y="182"/>
                    </a:lnTo>
                    <a:lnTo>
                      <a:pt x="132" y="190"/>
                    </a:lnTo>
                    <a:lnTo>
                      <a:pt x="118" y="204"/>
                    </a:lnTo>
                    <a:lnTo>
                      <a:pt x="150" y="236"/>
                    </a:lnTo>
                    <a:lnTo>
                      <a:pt x="150" y="236"/>
                    </a:lnTo>
                    <a:lnTo>
                      <a:pt x="156" y="240"/>
                    </a:lnTo>
                    <a:lnTo>
                      <a:pt x="162" y="242"/>
                    </a:lnTo>
                    <a:lnTo>
                      <a:pt x="168" y="240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6" y="232"/>
                    </a:lnTo>
                    <a:lnTo>
                      <a:pt x="178" y="224"/>
                    </a:lnTo>
                    <a:lnTo>
                      <a:pt x="176" y="218"/>
                    </a:lnTo>
                    <a:lnTo>
                      <a:pt x="172" y="214"/>
                    </a:lnTo>
                    <a:lnTo>
                      <a:pt x="148" y="188"/>
                    </a:lnTo>
                    <a:lnTo>
                      <a:pt x="148" y="188"/>
                    </a:lnTo>
                    <a:lnTo>
                      <a:pt x="146" y="184"/>
                    </a:lnTo>
                    <a:lnTo>
                      <a:pt x="148" y="180"/>
                    </a:lnTo>
                    <a:lnTo>
                      <a:pt x="148" y="180"/>
                    </a:lnTo>
                    <a:lnTo>
                      <a:pt x="152" y="178"/>
                    </a:lnTo>
                    <a:lnTo>
                      <a:pt x="156" y="180"/>
                    </a:lnTo>
                    <a:lnTo>
                      <a:pt x="180" y="206"/>
                    </a:lnTo>
                    <a:lnTo>
                      <a:pt x="180" y="206"/>
                    </a:lnTo>
                    <a:lnTo>
                      <a:pt x="186" y="210"/>
                    </a:lnTo>
                    <a:lnTo>
                      <a:pt x="192" y="210"/>
                    </a:lnTo>
                    <a:lnTo>
                      <a:pt x="198" y="210"/>
                    </a:lnTo>
                    <a:lnTo>
                      <a:pt x="204" y="206"/>
                    </a:lnTo>
                    <a:lnTo>
                      <a:pt x="204" y="206"/>
                    </a:lnTo>
                    <a:lnTo>
                      <a:pt x="208" y="200"/>
                    </a:lnTo>
                    <a:lnTo>
                      <a:pt x="208" y="194"/>
                    </a:lnTo>
                    <a:lnTo>
                      <a:pt x="208" y="188"/>
                    </a:lnTo>
                    <a:lnTo>
                      <a:pt x="204" y="182"/>
                    </a:lnTo>
                    <a:lnTo>
                      <a:pt x="178" y="158"/>
                    </a:lnTo>
                    <a:lnTo>
                      <a:pt x="178" y="158"/>
                    </a:lnTo>
                    <a:lnTo>
                      <a:pt x="176" y="154"/>
                    </a:lnTo>
                    <a:lnTo>
                      <a:pt x="178" y="150"/>
                    </a:lnTo>
                    <a:lnTo>
                      <a:pt x="178" y="150"/>
                    </a:lnTo>
                    <a:lnTo>
                      <a:pt x="182" y="148"/>
                    </a:lnTo>
                    <a:lnTo>
                      <a:pt x="186" y="150"/>
                    </a:lnTo>
                    <a:lnTo>
                      <a:pt x="212" y="174"/>
                    </a:lnTo>
                    <a:lnTo>
                      <a:pt x="212" y="174"/>
                    </a:lnTo>
                    <a:lnTo>
                      <a:pt x="218" y="178"/>
                    </a:lnTo>
                    <a:lnTo>
                      <a:pt x="224" y="180"/>
                    </a:lnTo>
                    <a:lnTo>
                      <a:pt x="230" y="178"/>
                    </a:lnTo>
                    <a:lnTo>
                      <a:pt x="234" y="174"/>
                    </a:lnTo>
                    <a:lnTo>
                      <a:pt x="234" y="174"/>
                    </a:lnTo>
                    <a:lnTo>
                      <a:pt x="238" y="170"/>
                    </a:lnTo>
                    <a:lnTo>
                      <a:pt x="240" y="164"/>
                    </a:lnTo>
                    <a:lnTo>
                      <a:pt x="238" y="158"/>
                    </a:lnTo>
                    <a:lnTo>
                      <a:pt x="234" y="152"/>
                    </a:lnTo>
                    <a:lnTo>
                      <a:pt x="210" y="126"/>
                    </a:lnTo>
                    <a:lnTo>
                      <a:pt x="210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10" y="118"/>
                    </a:lnTo>
                    <a:lnTo>
                      <a:pt x="214" y="116"/>
                    </a:lnTo>
                    <a:lnTo>
                      <a:pt x="218" y="118"/>
                    </a:lnTo>
                    <a:lnTo>
                      <a:pt x="242" y="144"/>
                    </a:lnTo>
                    <a:lnTo>
                      <a:pt x="242" y="144"/>
                    </a:lnTo>
                    <a:lnTo>
                      <a:pt x="248" y="148"/>
                    </a:lnTo>
                    <a:lnTo>
                      <a:pt x="254" y="148"/>
                    </a:lnTo>
                    <a:lnTo>
                      <a:pt x="260" y="148"/>
                    </a:lnTo>
                    <a:lnTo>
                      <a:pt x="266" y="144"/>
                    </a:lnTo>
                    <a:lnTo>
                      <a:pt x="266" y="144"/>
                    </a:lnTo>
                    <a:lnTo>
                      <a:pt x="270" y="138"/>
                    </a:lnTo>
                    <a:lnTo>
                      <a:pt x="270" y="132"/>
                    </a:lnTo>
                    <a:lnTo>
                      <a:pt x="270" y="126"/>
                    </a:lnTo>
                    <a:lnTo>
                      <a:pt x="266" y="120"/>
                    </a:lnTo>
                    <a:lnTo>
                      <a:pt x="26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Freeform 82"/>
              <p:cNvSpPr>
                <a:spLocks/>
              </p:cNvSpPr>
              <p:nvPr/>
            </p:nvSpPr>
            <p:spPr bwMode="auto">
              <a:xfrm>
                <a:off x="2570163" y="3663950"/>
                <a:ext cx="260350" cy="260350"/>
              </a:xfrm>
              <a:custGeom>
                <a:avLst/>
                <a:gdLst>
                  <a:gd name="T0" fmla="*/ 160 w 164"/>
                  <a:gd name="T1" fmla="*/ 32 h 164"/>
                  <a:gd name="T2" fmla="*/ 160 w 164"/>
                  <a:gd name="T3" fmla="*/ 32 h 164"/>
                  <a:gd name="T4" fmla="*/ 162 w 164"/>
                  <a:gd name="T5" fmla="*/ 34 h 164"/>
                  <a:gd name="T6" fmla="*/ 164 w 164"/>
                  <a:gd name="T7" fmla="*/ 38 h 164"/>
                  <a:gd name="T8" fmla="*/ 162 w 164"/>
                  <a:gd name="T9" fmla="*/ 42 h 164"/>
                  <a:gd name="T10" fmla="*/ 160 w 164"/>
                  <a:gd name="T11" fmla="*/ 46 h 164"/>
                  <a:gd name="T12" fmla="*/ 44 w 164"/>
                  <a:gd name="T13" fmla="*/ 162 h 164"/>
                  <a:gd name="T14" fmla="*/ 44 w 164"/>
                  <a:gd name="T15" fmla="*/ 162 h 164"/>
                  <a:gd name="T16" fmla="*/ 42 w 164"/>
                  <a:gd name="T17" fmla="*/ 164 h 164"/>
                  <a:gd name="T18" fmla="*/ 38 w 164"/>
                  <a:gd name="T19" fmla="*/ 164 h 164"/>
                  <a:gd name="T20" fmla="*/ 34 w 164"/>
                  <a:gd name="T21" fmla="*/ 164 h 164"/>
                  <a:gd name="T22" fmla="*/ 30 w 164"/>
                  <a:gd name="T23" fmla="*/ 162 h 164"/>
                  <a:gd name="T24" fmla="*/ 2 w 164"/>
                  <a:gd name="T25" fmla="*/ 132 h 164"/>
                  <a:gd name="T26" fmla="*/ 2 w 164"/>
                  <a:gd name="T27" fmla="*/ 132 h 164"/>
                  <a:gd name="T28" fmla="*/ 0 w 164"/>
                  <a:gd name="T29" fmla="*/ 130 h 164"/>
                  <a:gd name="T30" fmla="*/ 0 w 164"/>
                  <a:gd name="T31" fmla="*/ 126 h 164"/>
                  <a:gd name="T32" fmla="*/ 0 w 164"/>
                  <a:gd name="T33" fmla="*/ 122 h 164"/>
                  <a:gd name="T34" fmla="*/ 2 w 164"/>
                  <a:gd name="T35" fmla="*/ 118 h 164"/>
                  <a:gd name="T36" fmla="*/ 118 w 164"/>
                  <a:gd name="T37" fmla="*/ 2 h 164"/>
                  <a:gd name="T38" fmla="*/ 118 w 164"/>
                  <a:gd name="T39" fmla="*/ 2 h 164"/>
                  <a:gd name="T40" fmla="*/ 122 w 164"/>
                  <a:gd name="T41" fmla="*/ 0 h 164"/>
                  <a:gd name="T42" fmla="*/ 124 w 164"/>
                  <a:gd name="T43" fmla="*/ 0 h 164"/>
                  <a:gd name="T44" fmla="*/ 128 w 164"/>
                  <a:gd name="T45" fmla="*/ 0 h 164"/>
                  <a:gd name="T46" fmla="*/ 132 w 164"/>
                  <a:gd name="T47" fmla="*/ 2 h 164"/>
                  <a:gd name="T48" fmla="*/ 160 w 164"/>
                  <a:gd name="T49" fmla="*/ 3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4" h="164">
                    <a:moveTo>
                      <a:pt x="160" y="32"/>
                    </a:moveTo>
                    <a:lnTo>
                      <a:pt x="160" y="32"/>
                    </a:lnTo>
                    <a:lnTo>
                      <a:pt x="162" y="34"/>
                    </a:lnTo>
                    <a:lnTo>
                      <a:pt x="164" y="38"/>
                    </a:lnTo>
                    <a:lnTo>
                      <a:pt x="162" y="42"/>
                    </a:lnTo>
                    <a:lnTo>
                      <a:pt x="160" y="46"/>
                    </a:lnTo>
                    <a:lnTo>
                      <a:pt x="44" y="162"/>
                    </a:lnTo>
                    <a:lnTo>
                      <a:pt x="44" y="162"/>
                    </a:lnTo>
                    <a:lnTo>
                      <a:pt x="42" y="164"/>
                    </a:lnTo>
                    <a:lnTo>
                      <a:pt x="38" y="164"/>
                    </a:lnTo>
                    <a:lnTo>
                      <a:pt x="34" y="164"/>
                    </a:lnTo>
                    <a:lnTo>
                      <a:pt x="30" y="162"/>
                    </a:lnTo>
                    <a:lnTo>
                      <a:pt x="2" y="132"/>
                    </a:lnTo>
                    <a:lnTo>
                      <a:pt x="2" y="132"/>
                    </a:lnTo>
                    <a:lnTo>
                      <a:pt x="0" y="130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2" y="118"/>
                    </a:lnTo>
                    <a:lnTo>
                      <a:pt x="118" y="2"/>
                    </a:lnTo>
                    <a:lnTo>
                      <a:pt x="118" y="2"/>
                    </a:lnTo>
                    <a:lnTo>
                      <a:pt x="122" y="0"/>
                    </a:lnTo>
                    <a:lnTo>
                      <a:pt x="124" y="0"/>
                    </a:lnTo>
                    <a:lnTo>
                      <a:pt x="128" y="0"/>
                    </a:lnTo>
                    <a:lnTo>
                      <a:pt x="132" y="2"/>
                    </a:lnTo>
                    <a:lnTo>
                      <a:pt x="16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83"/>
              <p:cNvSpPr>
                <a:spLocks noEditPoints="1"/>
              </p:cNvSpPr>
              <p:nvPr/>
            </p:nvSpPr>
            <p:spPr bwMode="auto">
              <a:xfrm>
                <a:off x="2687638" y="3724275"/>
                <a:ext cx="406400" cy="396875"/>
              </a:xfrm>
              <a:custGeom>
                <a:avLst/>
                <a:gdLst>
                  <a:gd name="T0" fmla="*/ 186 w 256"/>
                  <a:gd name="T1" fmla="*/ 8 h 250"/>
                  <a:gd name="T2" fmla="*/ 166 w 256"/>
                  <a:gd name="T3" fmla="*/ 0 h 250"/>
                  <a:gd name="T4" fmla="*/ 100 w 256"/>
                  <a:gd name="T5" fmla="*/ 30 h 250"/>
                  <a:gd name="T6" fmla="*/ 86 w 256"/>
                  <a:gd name="T7" fmla="*/ 44 h 250"/>
                  <a:gd name="T8" fmla="*/ 72 w 256"/>
                  <a:gd name="T9" fmla="*/ 86 h 250"/>
                  <a:gd name="T10" fmla="*/ 80 w 256"/>
                  <a:gd name="T11" fmla="*/ 104 h 250"/>
                  <a:gd name="T12" fmla="*/ 88 w 256"/>
                  <a:gd name="T13" fmla="*/ 108 h 250"/>
                  <a:gd name="T14" fmla="*/ 112 w 256"/>
                  <a:gd name="T15" fmla="*/ 102 h 250"/>
                  <a:gd name="T16" fmla="*/ 162 w 256"/>
                  <a:gd name="T17" fmla="*/ 56 h 250"/>
                  <a:gd name="T18" fmla="*/ 250 w 256"/>
                  <a:gd name="T19" fmla="*/ 106 h 250"/>
                  <a:gd name="T20" fmla="*/ 254 w 256"/>
                  <a:gd name="T21" fmla="*/ 78 h 250"/>
                  <a:gd name="T22" fmla="*/ 42 w 256"/>
                  <a:gd name="T23" fmla="*/ 136 h 250"/>
                  <a:gd name="T24" fmla="*/ 32 w 256"/>
                  <a:gd name="T25" fmla="*/ 132 h 250"/>
                  <a:gd name="T26" fmla="*/ 4 w 256"/>
                  <a:gd name="T27" fmla="*/ 156 h 250"/>
                  <a:gd name="T28" fmla="*/ 0 w 256"/>
                  <a:gd name="T29" fmla="*/ 164 h 250"/>
                  <a:gd name="T30" fmla="*/ 4 w 256"/>
                  <a:gd name="T31" fmla="*/ 174 h 250"/>
                  <a:gd name="T32" fmla="*/ 18 w 256"/>
                  <a:gd name="T33" fmla="*/ 176 h 250"/>
                  <a:gd name="T34" fmla="*/ 42 w 256"/>
                  <a:gd name="T35" fmla="*/ 154 h 250"/>
                  <a:gd name="T36" fmla="*/ 44 w 256"/>
                  <a:gd name="T37" fmla="*/ 140 h 250"/>
                  <a:gd name="T38" fmla="*/ 66 w 256"/>
                  <a:gd name="T39" fmla="*/ 160 h 250"/>
                  <a:gd name="T40" fmla="*/ 56 w 256"/>
                  <a:gd name="T41" fmla="*/ 156 h 250"/>
                  <a:gd name="T42" fmla="*/ 28 w 256"/>
                  <a:gd name="T43" fmla="*/ 180 h 250"/>
                  <a:gd name="T44" fmla="*/ 24 w 256"/>
                  <a:gd name="T45" fmla="*/ 188 h 250"/>
                  <a:gd name="T46" fmla="*/ 28 w 256"/>
                  <a:gd name="T47" fmla="*/ 198 h 250"/>
                  <a:gd name="T48" fmla="*/ 42 w 256"/>
                  <a:gd name="T49" fmla="*/ 200 h 250"/>
                  <a:gd name="T50" fmla="*/ 66 w 256"/>
                  <a:gd name="T51" fmla="*/ 178 h 250"/>
                  <a:gd name="T52" fmla="*/ 68 w 256"/>
                  <a:gd name="T53" fmla="*/ 164 h 250"/>
                  <a:gd name="T54" fmla="*/ 96 w 256"/>
                  <a:gd name="T55" fmla="*/ 208 h 250"/>
                  <a:gd name="T56" fmla="*/ 74 w 256"/>
                  <a:gd name="T57" fmla="*/ 232 h 250"/>
                  <a:gd name="T58" fmla="*/ 76 w 256"/>
                  <a:gd name="T59" fmla="*/ 246 h 250"/>
                  <a:gd name="T60" fmla="*/ 86 w 256"/>
                  <a:gd name="T61" fmla="*/ 250 h 250"/>
                  <a:gd name="T62" fmla="*/ 114 w 256"/>
                  <a:gd name="T63" fmla="*/ 226 h 250"/>
                  <a:gd name="T64" fmla="*/ 118 w 256"/>
                  <a:gd name="T65" fmla="*/ 218 h 250"/>
                  <a:gd name="T66" fmla="*/ 114 w 256"/>
                  <a:gd name="T67" fmla="*/ 208 h 250"/>
                  <a:gd name="T68" fmla="*/ 100 w 256"/>
                  <a:gd name="T69" fmla="*/ 206 h 250"/>
                  <a:gd name="T70" fmla="*/ 90 w 256"/>
                  <a:gd name="T71" fmla="*/ 184 h 250"/>
                  <a:gd name="T72" fmla="*/ 82 w 256"/>
                  <a:gd name="T73" fmla="*/ 180 h 250"/>
                  <a:gd name="T74" fmla="*/ 52 w 256"/>
                  <a:gd name="T75" fmla="*/ 204 h 250"/>
                  <a:gd name="T76" fmla="*/ 48 w 256"/>
                  <a:gd name="T77" fmla="*/ 212 h 250"/>
                  <a:gd name="T78" fmla="*/ 52 w 256"/>
                  <a:gd name="T79" fmla="*/ 222 h 250"/>
                  <a:gd name="T80" fmla="*/ 66 w 256"/>
                  <a:gd name="T81" fmla="*/ 224 h 250"/>
                  <a:gd name="T82" fmla="*/ 90 w 256"/>
                  <a:gd name="T83" fmla="*/ 202 h 250"/>
                  <a:gd name="T84" fmla="*/ 92 w 256"/>
                  <a:gd name="T85" fmla="*/ 188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6" h="250">
                    <a:moveTo>
                      <a:pt x="250" y="70"/>
                    </a:moveTo>
                    <a:lnTo>
                      <a:pt x="186" y="8"/>
                    </a:lnTo>
                    <a:lnTo>
                      <a:pt x="186" y="8"/>
                    </a:lnTo>
                    <a:lnTo>
                      <a:pt x="180" y="4"/>
                    </a:lnTo>
                    <a:lnTo>
                      <a:pt x="174" y="0"/>
                    </a:lnTo>
                    <a:lnTo>
                      <a:pt x="166" y="0"/>
                    </a:lnTo>
                    <a:lnTo>
                      <a:pt x="158" y="4"/>
                    </a:lnTo>
                    <a:lnTo>
                      <a:pt x="158" y="4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2" y="36"/>
                    </a:lnTo>
                    <a:lnTo>
                      <a:pt x="86" y="44"/>
                    </a:lnTo>
                    <a:lnTo>
                      <a:pt x="74" y="80"/>
                    </a:lnTo>
                    <a:lnTo>
                      <a:pt x="74" y="80"/>
                    </a:lnTo>
                    <a:lnTo>
                      <a:pt x="72" y="86"/>
                    </a:lnTo>
                    <a:lnTo>
                      <a:pt x="74" y="92"/>
                    </a:lnTo>
                    <a:lnTo>
                      <a:pt x="76" y="98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8" y="108"/>
                    </a:lnTo>
                    <a:lnTo>
                      <a:pt x="88" y="108"/>
                    </a:lnTo>
                    <a:lnTo>
                      <a:pt x="96" y="110"/>
                    </a:lnTo>
                    <a:lnTo>
                      <a:pt x="104" y="108"/>
                    </a:lnTo>
                    <a:lnTo>
                      <a:pt x="112" y="102"/>
                    </a:lnTo>
                    <a:lnTo>
                      <a:pt x="116" y="94"/>
                    </a:lnTo>
                    <a:lnTo>
                      <a:pt x="126" y="68"/>
                    </a:lnTo>
                    <a:lnTo>
                      <a:pt x="162" y="56"/>
                    </a:lnTo>
                    <a:lnTo>
                      <a:pt x="232" y="124"/>
                    </a:lnTo>
                    <a:lnTo>
                      <a:pt x="250" y="106"/>
                    </a:lnTo>
                    <a:lnTo>
                      <a:pt x="250" y="106"/>
                    </a:lnTo>
                    <a:lnTo>
                      <a:pt x="254" y="98"/>
                    </a:lnTo>
                    <a:lnTo>
                      <a:pt x="256" y="88"/>
                    </a:lnTo>
                    <a:lnTo>
                      <a:pt x="254" y="78"/>
                    </a:lnTo>
                    <a:lnTo>
                      <a:pt x="250" y="70"/>
                    </a:lnTo>
                    <a:lnTo>
                      <a:pt x="250" y="70"/>
                    </a:lnTo>
                    <a:close/>
                    <a:moveTo>
                      <a:pt x="42" y="136"/>
                    </a:moveTo>
                    <a:lnTo>
                      <a:pt x="42" y="136"/>
                    </a:lnTo>
                    <a:lnTo>
                      <a:pt x="38" y="132"/>
                    </a:lnTo>
                    <a:lnTo>
                      <a:pt x="32" y="132"/>
                    </a:lnTo>
                    <a:lnTo>
                      <a:pt x="28" y="132"/>
                    </a:lnTo>
                    <a:lnTo>
                      <a:pt x="24" y="136"/>
                    </a:lnTo>
                    <a:lnTo>
                      <a:pt x="4" y="156"/>
                    </a:lnTo>
                    <a:lnTo>
                      <a:pt x="4" y="156"/>
                    </a:lnTo>
                    <a:lnTo>
                      <a:pt x="0" y="160"/>
                    </a:lnTo>
                    <a:lnTo>
                      <a:pt x="0" y="164"/>
                    </a:lnTo>
                    <a:lnTo>
                      <a:pt x="0" y="170"/>
                    </a:lnTo>
                    <a:lnTo>
                      <a:pt x="4" y="174"/>
                    </a:lnTo>
                    <a:lnTo>
                      <a:pt x="4" y="174"/>
                    </a:lnTo>
                    <a:lnTo>
                      <a:pt x="8" y="176"/>
                    </a:lnTo>
                    <a:lnTo>
                      <a:pt x="12" y="178"/>
                    </a:lnTo>
                    <a:lnTo>
                      <a:pt x="18" y="176"/>
                    </a:lnTo>
                    <a:lnTo>
                      <a:pt x="22" y="174"/>
                    </a:lnTo>
                    <a:lnTo>
                      <a:pt x="42" y="154"/>
                    </a:lnTo>
                    <a:lnTo>
                      <a:pt x="42" y="154"/>
                    </a:lnTo>
                    <a:lnTo>
                      <a:pt x="44" y="150"/>
                    </a:lnTo>
                    <a:lnTo>
                      <a:pt x="46" y="144"/>
                    </a:lnTo>
                    <a:lnTo>
                      <a:pt x="44" y="140"/>
                    </a:lnTo>
                    <a:lnTo>
                      <a:pt x="42" y="136"/>
                    </a:lnTo>
                    <a:lnTo>
                      <a:pt x="42" y="136"/>
                    </a:lnTo>
                    <a:close/>
                    <a:moveTo>
                      <a:pt x="66" y="160"/>
                    </a:moveTo>
                    <a:lnTo>
                      <a:pt x="66" y="160"/>
                    </a:lnTo>
                    <a:lnTo>
                      <a:pt x="62" y="156"/>
                    </a:lnTo>
                    <a:lnTo>
                      <a:pt x="56" y="156"/>
                    </a:lnTo>
                    <a:lnTo>
                      <a:pt x="52" y="156"/>
                    </a:lnTo>
                    <a:lnTo>
                      <a:pt x="48" y="160"/>
                    </a:lnTo>
                    <a:lnTo>
                      <a:pt x="28" y="180"/>
                    </a:lnTo>
                    <a:lnTo>
                      <a:pt x="28" y="180"/>
                    </a:lnTo>
                    <a:lnTo>
                      <a:pt x="24" y="184"/>
                    </a:lnTo>
                    <a:lnTo>
                      <a:pt x="24" y="188"/>
                    </a:lnTo>
                    <a:lnTo>
                      <a:pt x="24" y="194"/>
                    </a:lnTo>
                    <a:lnTo>
                      <a:pt x="28" y="198"/>
                    </a:lnTo>
                    <a:lnTo>
                      <a:pt x="28" y="198"/>
                    </a:lnTo>
                    <a:lnTo>
                      <a:pt x="32" y="200"/>
                    </a:lnTo>
                    <a:lnTo>
                      <a:pt x="36" y="202"/>
                    </a:lnTo>
                    <a:lnTo>
                      <a:pt x="42" y="200"/>
                    </a:lnTo>
                    <a:lnTo>
                      <a:pt x="46" y="198"/>
                    </a:lnTo>
                    <a:lnTo>
                      <a:pt x="66" y="178"/>
                    </a:lnTo>
                    <a:lnTo>
                      <a:pt x="66" y="178"/>
                    </a:lnTo>
                    <a:lnTo>
                      <a:pt x="68" y="174"/>
                    </a:lnTo>
                    <a:lnTo>
                      <a:pt x="70" y="168"/>
                    </a:lnTo>
                    <a:lnTo>
                      <a:pt x="68" y="164"/>
                    </a:lnTo>
                    <a:lnTo>
                      <a:pt x="66" y="160"/>
                    </a:lnTo>
                    <a:lnTo>
                      <a:pt x="66" y="160"/>
                    </a:lnTo>
                    <a:close/>
                    <a:moveTo>
                      <a:pt x="96" y="208"/>
                    </a:moveTo>
                    <a:lnTo>
                      <a:pt x="76" y="228"/>
                    </a:lnTo>
                    <a:lnTo>
                      <a:pt x="76" y="228"/>
                    </a:lnTo>
                    <a:lnTo>
                      <a:pt x="74" y="232"/>
                    </a:lnTo>
                    <a:lnTo>
                      <a:pt x="72" y="238"/>
                    </a:lnTo>
                    <a:lnTo>
                      <a:pt x="74" y="242"/>
                    </a:lnTo>
                    <a:lnTo>
                      <a:pt x="76" y="246"/>
                    </a:lnTo>
                    <a:lnTo>
                      <a:pt x="76" y="246"/>
                    </a:lnTo>
                    <a:lnTo>
                      <a:pt x="80" y="250"/>
                    </a:lnTo>
                    <a:lnTo>
                      <a:pt x="86" y="250"/>
                    </a:lnTo>
                    <a:lnTo>
                      <a:pt x="90" y="250"/>
                    </a:lnTo>
                    <a:lnTo>
                      <a:pt x="94" y="246"/>
                    </a:lnTo>
                    <a:lnTo>
                      <a:pt x="114" y="226"/>
                    </a:lnTo>
                    <a:lnTo>
                      <a:pt x="114" y="226"/>
                    </a:lnTo>
                    <a:lnTo>
                      <a:pt x="118" y="222"/>
                    </a:lnTo>
                    <a:lnTo>
                      <a:pt x="118" y="218"/>
                    </a:lnTo>
                    <a:lnTo>
                      <a:pt x="118" y="212"/>
                    </a:lnTo>
                    <a:lnTo>
                      <a:pt x="114" y="208"/>
                    </a:lnTo>
                    <a:lnTo>
                      <a:pt x="114" y="208"/>
                    </a:lnTo>
                    <a:lnTo>
                      <a:pt x="110" y="206"/>
                    </a:lnTo>
                    <a:lnTo>
                      <a:pt x="106" y="204"/>
                    </a:lnTo>
                    <a:lnTo>
                      <a:pt x="100" y="206"/>
                    </a:lnTo>
                    <a:lnTo>
                      <a:pt x="96" y="208"/>
                    </a:lnTo>
                    <a:lnTo>
                      <a:pt x="96" y="208"/>
                    </a:lnTo>
                    <a:close/>
                    <a:moveTo>
                      <a:pt x="90" y="184"/>
                    </a:moveTo>
                    <a:lnTo>
                      <a:pt x="90" y="184"/>
                    </a:lnTo>
                    <a:lnTo>
                      <a:pt x="86" y="180"/>
                    </a:lnTo>
                    <a:lnTo>
                      <a:pt x="82" y="180"/>
                    </a:lnTo>
                    <a:lnTo>
                      <a:pt x="76" y="180"/>
                    </a:lnTo>
                    <a:lnTo>
                      <a:pt x="72" y="184"/>
                    </a:lnTo>
                    <a:lnTo>
                      <a:pt x="52" y="204"/>
                    </a:lnTo>
                    <a:lnTo>
                      <a:pt x="52" y="204"/>
                    </a:lnTo>
                    <a:lnTo>
                      <a:pt x="50" y="208"/>
                    </a:lnTo>
                    <a:lnTo>
                      <a:pt x="48" y="212"/>
                    </a:lnTo>
                    <a:lnTo>
                      <a:pt x="50" y="218"/>
                    </a:lnTo>
                    <a:lnTo>
                      <a:pt x="52" y="222"/>
                    </a:lnTo>
                    <a:lnTo>
                      <a:pt x="52" y="222"/>
                    </a:lnTo>
                    <a:lnTo>
                      <a:pt x="56" y="224"/>
                    </a:lnTo>
                    <a:lnTo>
                      <a:pt x="60" y="226"/>
                    </a:lnTo>
                    <a:lnTo>
                      <a:pt x="66" y="224"/>
                    </a:lnTo>
                    <a:lnTo>
                      <a:pt x="70" y="222"/>
                    </a:lnTo>
                    <a:lnTo>
                      <a:pt x="90" y="202"/>
                    </a:lnTo>
                    <a:lnTo>
                      <a:pt x="90" y="202"/>
                    </a:lnTo>
                    <a:lnTo>
                      <a:pt x="92" y="198"/>
                    </a:lnTo>
                    <a:lnTo>
                      <a:pt x="94" y="192"/>
                    </a:lnTo>
                    <a:lnTo>
                      <a:pt x="92" y="188"/>
                    </a:lnTo>
                    <a:lnTo>
                      <a:pt x="90" y="184"/>
                    </a:lnTo>
                    <a:lnTo>
                      <a:pt x="90" y="1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67" name="组合 166"/>
          <p:cNvGrpSpPr/>
          <p:nvPr/>
        </p:nvGrpSpPr>
        <p:grpSpPr>
          <a:xfrm>
            <a:off x="3177516" y="2244203"/>
            <a:ext cx="538686" cy="538683"/>
            <a:chOff x="4641550" y="3027270"/>
            <a:chExt cx="587801" cy="587801"/>
          </a:xfrm>
        </p:grpSpPr>
        <p:grpSp>
          <p:nvGrpSpPr>
            <p:cNvPr id="168" name="组合 167"/>
            <p:cNvGrpSpPr/>
            <p:nvPr/>
          </p:nvGrpSpPr>
          <p:grpSpPr>
            <a:xfrm>
              <a:off x="4641550" y="3027270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2" name="同心圆 17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椭圆 17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9" name="组合 168"/>
            <p:cNvGrpSpPr/>
            <p:nvPr/>
          </p:nvGrpSpPr>
          <p:grpSpPr>
            <a:xfrm>
              <a:off x="4790609" y="3178517"/>
              <a:ext cx="289682" cy="293110"/>
              <a:chOff x="2627313" y="1546225"/>
              <a:chExt cx="536575" cy="542925"/>
            </a:xfrm>
            <a:solidFill>
              <a:schemeClr val="accent3"/>
            </a:solidFill>
          </p:grpSpPr>
          <p:sp>
            <p:nvSpPr>
              <p:cNvPr id="170" name="Freeform 30"/>
              <p:cNvSpPr>
                <a:spLocks noEditPoints="1"/>
              </p:cNvSpPr>
              <p:nvPr/>
            </p:nvSpPr>
            <p:spPr bwMode="auto">
              <a:xfrm>
                <a:off x="2627313" y="1616075"/>
                <a:ext cx="536575" cy="473075"/>
              </a:xfrm>
              <a:custGeom>
                <a:avLst/>
                <a:gdLst>
                  <a:gd name="T0" fmla="*/ 310 w 338"/>
                  <a:gd name="T1" fmla="*/ 134 h 298"/>
                  <a:gd name="T2" fmla="*/ 296 w 338"/>
                  <a:gd name="T3" fmla="*/ 94 h 298"/>
                  <a:gd name="T4" fmla="*/ 270 w 338"/>
                  <a:gd name="T5" fmla="*/ 62 h 298"/>
                  <a:gd name="T6" fmla="*/ 248 w 338"/>
                  <a:gd name="T7" fmla="*/ 46 h 298"/>
                  <a:gd name="T8" fmla="*/ 208 w 338"/>
                  <a:gd name="T9" fmla="*/ 72 h 298"/>
                  <a:gd name="T10" fmla="*/ 182 w 338"/>
                  <a:gd name="T11" fmla="*/ 72 h 298"/>
                  <a:gd name="T12" fmla="*/ 152 w 338"/>
                  <a:gd name="T13" fmla="*/ 60 h 298"/>
                  <a:gd name="T14" fmla="*/ 132 w 338"/>
                  <a:gd name="T15" fmla="*/ 36 h 298"/>
                  <a:gd name="T16" fmla="*/ 94 w 338"/>
                  <a:gd name="T17" fmla="*/ 2 h 298"/>
                  <a:gd name="T18" fmla="*/ 86 w 338"/>
                  <a:gd name="T19" fmla="*/ 2 h 298"/>
                  <a:gd name="T20" fmla="*/ 80 w 338"/>
                  <a:gd name="T21" fmla="*/ 56 h 298"/>
                  <a:gd name="T22" fmla="*/ 48 w 338"/>
                  <a:gd name="T23" fmla="*/ 92 h 298"/>
                  <a:gd name="T24" fmla="*/ 18 w 338"/>
                  <a:gd name="T25" fmla="*/ 108 h 298"/>
                  <a:gd name="T26" fmla="*/ 2 w 338"/>
                  <a:gd name="T27" fmla="*/ 118 h 298"/>
                  <a:gd name="T28" fmla="*/ 0 w 338"/>
                  <a:gd name="T29" fmla="*/ 174 h 298"/>
                  <a:gd name="T30" fmla="*/ 10 w 338"/>
                  <a:gd name="T31" fmla="*/ 188 h 298"/>
                  <a:gd name="T32" fmla="*/ 36 w 338"/>
                  <a:gd name="T33" fmla="*/ 190 h 298"/>
                  <a:gd name="T34" fmla="*/ 74 w 338"/>
                  <a:gd name="T35" fmla="*/ 246 h 298"/>
                  <a:gd name="T36" fmla="*/ 92 w 338"/>
                  <a:gd name="T37" fmla="*/ 290 h 298"/>
                  <a:gd name="T38" fmla="*/ 136 w 338"/>
                  <a:gd name="T39" fmla="*/ 298 h 298"/>
                  <a:gd name="T40" fmla="*/ 144 w 338"/>
                  <a:gd name="T41" fmla="*/ 290 h 298"/>
                  <a:gd name="T42" fmla="*/ 156 w 338"/>
                  <a:gd name="T43" fmla="*/ 280 h 298"/>
                  <a:gd name="T44" fmla="*/ 184 w 338"/>
                  <a:gd name="T45" fmla="*/ 280 h 298"/>
                  <a:gd name="T46" fmla="*/ 198 w 338"/>
                  <a:gd name="T47" fmla="*/ 290 h 298"/>
                  <a:gd name="T48" fmla="*/ 242 w 338"/>
                  <a:gd name="T49" fmla="*/ 298 h 298"/>
                  <a:gd name="T50" fmla="*/ 248 w 338"/>
                  <a:gd name="T51" fmla="*/ 290 h 298"/>
                  <a:gd name="T52" fmla="*/ 262 w 338"/>
                  <a:gd name="T53" fmla="*/ 250 h 298"/>
                  <a:gd name="T54" fmla="*/ 290 w 338"/>
                  <a:gd name="T55" fmla="*/ 220 h 298"/>
                  <a:gd name="T56" fmla="*/ 308 w 338"/>
                  <a:gd name="T57" fmla="*/ 180 h 298"/>
                  <a:gd name="T58" fmla="*/ 322 w 338"/>
                  <a:gd name="T59" fmla="*/ 166 h 298"/>
                  <a:gd name="T60" fmla="*/ 336 w 338"/>
                  <a:gd name="T61" fmla="*/ 156 h 298"/>
                  <a:gd name="T62" fmla="*/ 336 w 338"/>
                  <a:gd name="T63" fmla="*/ 144 h 298"/>
                  <a:gd name="T64" fmla="*/ 322 w 338"/>
                  <a:gd name="T65" fmla="*/ 134 h 298"/>
                  <a:gd name="T66" fmla="*/ 96 w 338"/>
                  <a:gd name="T67" fmla="*/ 120 h 298"/>
                  <a:gd name="T68" fmla="*/ 78 w 338"/>
                  <a:gd name="T69" fmla="*/ 110 h 298"/>
                  <a:gd name="T70" fmla="*/ 80 w 338"/>
                  <a:gd name="T71" fmla="*/ 108 h 298"/>
                  <a:gd name="T72" fmla="*/ 92 w 338"/>
                  <a:gd name="T73" fmla="*/ 108 h 298"/>
                  <a:gd name="T74" fmla="*/ 102 w 338"/>
                  <a:gd name="T75" fmla="*/ 94 h 298"/>
                  <a:gd name="T76" fmla="*/ 98 w 338"/>
                  <a:gd name="T77" fmla="*/ 84 h 298"/>
                  <a:gd name="T78" fmla="*/ 88 w 338"/>
                  <a:gd name="T79" fmla="*/ 80 h 298"/>
                  <a:gd name="T80" fmla="*/ 90 w 338"/>
                  <a:gd name="T81" fmla="*/ 78 h 298"/>
                  <a:gd name="T82" fmla="*/ 104 w 338"/>
                  <a:gd name="T83" fmla="*/ 78 h 298"/>
                  <a:gd name="T84" fmla="*/ 116 w 338"/>
                  <a:gd name="T85" fmla="*/ 98 h 298"/>
                  <a:gd name="T86" fmla="*/ 110 w 338"/>
                  <a:gd name="T87" fmla="*/ 114 h 298"/>
                  <a:gd name="T88" fmla="*/ 96 w 338"/>
                  <a:gd name="T89" fmla="*/ 12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8" h="298">
                    <a:moveTo>
                      <a:pt x="322" y="134"/>
                    </a:moveTo>
                    <a:lnTo>
                      <a:pt x="310" y="134"/>
                    </a:lnTo>
                    <a:lnTo>
                      <a:pt x="310" y="134"/>
                    </a:lnTo>
                    <a:lnTo>
                      <a:pt x="306" y="120"/>
                    </a:lnTo>
                    <a:lnTo>
                      <a:pt x="302" y="108"/>
                    </a:lnTo>
                    <a:lnTo>
                      <a:pt x="296" y="94"/>
                    </a:lnTo>
                    <a:lnTo>
                      <a:pt x="288" y="84"/>
                    </a:lnTo>
                    <a:lnTo>
                      <a:pt x="280" y="72"/>
                    </a:lnTo>
                    <a:lnTo>
                      <a:pt x="270" y="62"/>
                    </a:lnTo>
                    <a:lnTo>
                      <a:pt x="260" y="54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36" y="58"/>
                    </a:lnTo>
                    <a:lnTo>
                      <a:pt x="224" y="66"/>
                    </a:lnTo>
                    <a:lnTo>
                      <a:pt x="208" y="72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82" y="72"/>
                    </a:lnTo>
                    <a:lnTo>
                      <a:pt x="172" y="70"/>
                    </a:lnTo>
                    <a:lnTo>
                      <a:pt x="162" y="66"/>
                    </a:lnTo>
                    <a:lnTo>
                      <a:pt x="152" y="60"/>
                    </a:lnTo>
                    <a:lnTo>
                      <a:pt x="144" y="54"/>
                    </a:lnTo>
                    <a:lnTo>
                      <a:pt x="138" y="46"/>
                    </a:lnTo>
                    <a:lnTo>
                      <a:pt x="132" y="36"/>
                    </a:lnTo>
                    <a:lnTo>
                      <a:pt x="128" y="28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6" y="2"/>
                    </a:lnTo>
                    <a:lnTo>
                      <a:pt x="86" y="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68" y="66"/>
                    </a:lnTo>
                    <a:lnTo>
                      <a:pt x="56" y="80"/>
                    </a:lnTo>
                    <a:lnTo>
                      <a:pt x="48" y="92"/>
                    </a:lnTo>
                    <a:lnTo>
                      <a:pt x="40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0" y="108"/>
                    </a:lnTo>
                    <a:lnTo>
                      <a:pt x="6" y="112"/>
                    </a:lnTo>
                    <a:lnTo>
                      <a:pt x="2" y="118"/>
                    </a:lnTo>
                    <a:lnTo>
                      <a:pt x="0" y="12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2" y="180"/>
                    </a:lnTo>
                    <a:lnTo>
                      <a:pt x="6" y="184"/>
                    </a:lnTo>
                    <a:lnTo>
                      <a:pt x="10" y="188"/>
                    </a:lnTo>
                    <a:lnTo>
                      <a:pt x="18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46" y="210"/>
                    </a:lnTo>
                    <a:lnTo>
                      <a:pt x="58" y="228"/>
                    </a:lnTo>
                    <a:lnTo>
                      <a:pt x="74" y="246"/>
                    </a:lnTo>
                    <a:lnTo>
                      <a:pt x="92" y="258"/>
                    </a:lnTo>
                    <a:lnTo>
                      <a:pt x="92" y="290"/>
                    </a:lnTo>
                    <a:lnTo>
                      <a:pt x="92" y="290"/>
                    </a:lnTo>
                    <a:lnTo>
                      <a:pt x="96" y="296"/>
                    </a:lnTo>
                    <a:lnTo>
                      <a:pt x="100" y="298"/>
                    </a:lnTo>
                    <a:lnTo>
                      <a:pt x="136" y="298"/>
                    </a:lnTo>
                    <a:lnTo>
                      <a:pt x="136" y="298"/>
                    </a:lnTo>
                    <a:lnTo>
                      <a:pt x="142" y="296"/>
                    </a:lnTo>
                    <a:lnTo>
                      <a:pt x="144" y="290"/>
                    </a:lnTo>
                    <a:lnTo>
                      <a:pt x="144" y="278"/>
                    </a:lnTo>
                    <a:lnTo>
                      <a:pt x="144" y="278"/>
                    </a:lnTo>
                    <a:lnTo>
                      <a:pt x="156" y="280"/>
                    </a:lnTo>
                    <a:lnTo>
                      <a:pt x="170" y="280"/>
                    </a:lnTo>
                    <a:lnTo>
                      <a:pt x="170" y="280"/>
                    </a:lnTo>
                    <a:lnTo>
                      <a:pt x="184" y="280"/>
                    </a:lnTo>
                    <a:lnTo>
                      <a:pt x="198" y="278"/>
                    </a:lnTo>
                    <a:lnTo>
                      <a:pt x="198" y="290"/>
                    </a:lnTo>
                    <a:lnTo>
                      <a:pt x="198" y="290"/>
                    </a:lnTo>
                    <a:lnTo>
                      <a:pt x="200" y="296"/>
                    </a:lnTo>
                    <a:lnTo>
                      <a:pt x="206" y="298"/>
                    </a:lnTo>
                    <a:lnTo>
                      <a:pt x="242" y="298"/>
                    </a:lnTo>
                    <a:lnTo>
                      <a:pt x="242" y="298"/>
                    </a:lnTo>
                    <a:lnTo>
                      <a:pt x="246" y="296"/>
                    </a:lnTo>
                    <a:lnTo>
                      <a:pt x="248" y="290"/>
                    </a:lnTo>
                    <a:lnTo>
                      <a:pt x="248" y="258"/>
                    </a:lnTo>
                    <a:lnTo>
                      <a:pt x="248" y="258"/>
                    </a:lnTo>
                    <a:lnTo>
                      <a:pt x="262" y="250"/>
                    </a:lnTo>
                    <a:lnTo>
                      <a:pt x="272" y="242"/>
                    </a:lnTo>
                    <a:lnTo>
                      <a:pt x="282" y="230"/>
                    </a:lnTo>
                    <a:lnTo>
                      <a:pt x="290" y="220"/>
                    </a:lnTo>
                    <a:lnTo>
                      <a:pt x="298" y="208"/>
                    </a:lnTo>
                    <a:lnTo>
                      <a:pt x="304" y="194"/>
                    </a:lnTo>
                    <a:lnTo>
                      <a:pt x="308" y="180"/>
                    </a:lnTo>
                    <a:lnTo>
                      <a:pt x="310" y="166"/>
                    </a:lnTo>
                    <a:lnTo>
                      <a:pt x="322" y="166"/>
                    </a:lnTo>
                    <a:lnTo>
                      <a:pt x="322" y="166"/>
                    </a:lnTo>
                    <a:lnTo>
                      <a:pt x="328" y="166"/>
                    </a:lnTo>
                    <a:lnTo>
                      <a:pt x="332" y="162"/>
                    </a:lnTo>
                    <a:lnTo>
                      <a:pt x="336" y="156"/>
                    </a:lnTo>
                    <a:lnTo>
                      <a:pt x="338" y="150"/>
                    </a:lnTo>
                    <a:lnTo>
                      <a:pt x="338" y="150"/>
                    </a:lnTo>
                    <a:lnTo>
                      <a:pt x="336" y="144"/>
                    </a:lnTo>
                    <a:lnTo>
                      <a:pt x="332" y="138"/>
                    </a:lnTo>
                    <a:lnTo>
                      <a:pt x="328" y="136"/>
                    </a:lnTo>
                    <a:lnTo>
                      <a:pt x="322" y="134"/>
                    </a:lnTo>
                    <a:lnTo>
                      <a:pt x="322" y="134"/>
                    </a:lnTo>
                    <a:close/>
                    <a:moveTo>
                      <a:pt x="96" y="120"/>
                    </a:moveTo>
                    <a:lnTo>
                      <a:pt x="96" y="120"/>
                    </a:lnTo>
                    <a:lnTo>
                      <a:pt x="88" y="118"/>
                    </a:lnTo>
                    <a:lnTo>
                      <a:pt x="82" y="114"/>
                    </a:lnTo>
                    <a:lnTo>
                      <a:pt x="78" y="110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80" y="108"/>
                    </a:lnTo>
                    <a:lnTo>
                      <a:pt x="88" y="110"/>
                    </a:lnTo>
                    <a:lnTo>
                      <a:pt x="88" y="110"/>
                    </a:lnTo>
                    <a:lnTo>
                      <a:pt x="92" y="108"/>
                    </a:lnTo>
                    <a:lnTo>
                      <a:pt x="98" y="106"/>
                    </a:lnTo>
                    <a:lnTo>
                      <a:pt x="100" y="100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0" y="88"/>
                    </a:lnTo>
                    <a:lnTo>
                      <a:pt x="98" y="84"/>
                    </a:lnTo>
                    <a:lnTo>
                      <a:pt x="92" y="82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9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4" y="78"/>
                    </a:lnTo>
                    <a:lnTo>
                      <a:pt x="110" y="84"/>
                    </a:lnTo>
                    <a:lnTo>
                      <a:pt x="116" y="90"/>
                    </a:lnTo>
                    <a:lnTo>
                      <a:pt x="116" y="98"/>
                    </a:lnTo>
                    <a:lnTo>
                      <a:pt x="116" y="98"/>
                    </a:lnTo>
                    <a:lnTo>
                      <a:pt x="116" y="106"/>
                    </a:lnTo>
                    <a:lnTo>
                      <a:pt x="110" y="114"/>
                    </a:lnTo>
                    <a:lnTo>
                      <a:pt x="104" y="118"/>
                    </a:lnTo>
                    <a:lnTo>
                      <a:pt x="96" y="120"/>
                    </a:ln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31"/>
              <p:cNvSpPr>
                <a:spLocks noEditPoints="1"/>
              </p:cNvSpPr>
              <p:nvPr/>
            </p:nvSpPr>
            <p:spPr bwMode="auto">
              <a:xfrm>
                <a:off x="2855913" y="1546225"/>
                <a:ext cx="155575" cy="155575"/>
              </a:xfrm>
              <a:custGeom>
                <a:avLst/>
                <a:gdLst>
                  <a:gd name="T0" fmla="*/ 48 w 98"/>
                  <a:gd name="T1" fmla="*/ 0 h 98"/>
                  <a:gd name="T2" fmla="*/ 30 w 98"/>
                  <a:gd name="T3" fmla="*/ 4 h 98"/>
                  <a:gd name="T4" fmla="*/ 14 w 98"/>
                  <a:gd name="T5" fmla="*/ 16 h 98"/>
                  <a:gd name="T6" fmla="*/ 4 w 98"/>
                  <a:gd name="T7" fmla="*/ 30 h 98"/>
                  <a:gd name="T8" fmla="*/ 0 w 98"/>
                  <a:gd name="T9" fmla="*/ 50 h 98"/>
                  <a:gd name="T10" fmla="*/ 0 w 98"/>
                  <a:gd name="T11" fmla="*/ 60 h 98"/>
                  <a:gd name="T12" fmla="*/ 8 w 98"/>
                  <a:gd name="T13" fmla="*/ 78 h 98"/>
                  <a:gd name="T14" fmla="*/ 22 w 98"/>
                  <a:gd name="T15" fmla="*/ 90 h 98"/>
                  <a:gd name="T16" fmla="*/ 38 w 98"/>
                  <a:gd name="T17" fmla="*/ 98 h 98"/>
                  <a:gd name="T18" fmla="*/ 48 w 98"/>
                  <a:gd name="T19" fmla="*/ 98 h 98"/>
                  <a:gd name="T20" fmla="*/ 68 w 98"/>
                  <a:gd name="T21" fmla="*/ 94 h 98"/>
                  <a:gd name="T22" fmla="*/ 84 w 98"/>
                  <a:gd name="T23" fmla="*/ 84 h 98"/>
                  <a:gd name="T24" fmla="*/ 94 w 98"/>
                  <a:gd name="T25" fmla="*/ 68 h 98"/>
                  <a:gd name="T26" fmla="*/ 98 w 98"/>
                  <a:gd name="T27" fmla="*/ 50 h 98"/>
                  <a:gd name="T28" fmla="*/ 96 w 98"/>
                  <a:gd name="T29" fmla="*/ 40 h 98"/>
                  <a:gd name="T30" fmla="*/ 90 w 98"/>
                  <a:gd name="T31" fmla="*/ 22 h 98"/>
                  <a:gd name="T32" fmla="*/ 76 w 98"/>
                  <a:gd name="T33" fmla="*/ 10 h 98"/>
                  <a:gd name="T34" fmla="*/ 58 w 98"/>
                  <a:gd name="T35" fmla="*/ 2 h 98"/>
                  <a:gd name="T36" fmla="*/ 48 w 98"/>
                  <a:gd name="T37" fmla="*/ 0 h 98"/>
                  <a:gd name="T38" fmla="*/ 52 w 98"/>
                  <a:gd name="T39" fmla="*/ 82 h 98"/>
                  <a:gd name="T40" fmla="*/ 42 w 98"/>
                  <a:gd name="T41" fmla="*/ 74 h 98"/>
                  <a:gd name="T42" fmla="*/ 34 w 98"/>
                  <a:gd name="T43" fmla="*/ 74 h 98"/>
                  <a:gd name="T44" fmla="*/ 30 w 98"/>
                  <a:gd name="T45" fmla="*/ 60 h 98"/>
                  <a:gd name="T46" fmla="*/ 36 w 98"/>
                  <a:gd name="T47" fmla="*/ 62 h 98"/>
                  <a:gd name="T48" fmla="*/ 46 w 98"/>
                  <a:gd name="T49" fmla="*/ 64 h 98"/>
                  <a:gd name="T50" fmla="*/ 52 w 98"/>
                  <a:gd name="T51" fmla="*/ 60 h 98"/>
                  <a:gd name="T52" fmla="*/ 50 w 98"/>
                  <a:gd name="T53" fmla="*/ 56 h 98"/>
                  <a:gd name="T54" fmla="*/ 44 w 98"/>
                  <a:gd name="T55" fmla="*/ 54 h 98"/>
                  <a:gd name="T56" fmla="*/ 32 w 98"/>
                  <a:gd name="T57" fmla="*/ 48 h 98"/>
                  <a:gd name="T58" fmla="*/ 28 w 98"/>
                  <a:gd name="T59" fmla="*/ 38 h 98"/>
                  <a:gd name="T60" fmla="*/ 28 w 98"/>
                  <a:gd name="T61" fmla="*/ 34 h 98"/>
                  <a:gd name="T62" fmla="*/ 36 w 98"/>
                  <a:gd name="T63" fmla="*/ 26 h 98"/>
                  <a:gd name="T64" fmla="*/ 42 w 98"/>
                  <a:gd name="T65" fmla="*/ 16 h 98"/>
                  <a:gd name="T66" fmla="*/ 52 w 98"/>
                  <a:gd name="T67" fmla="*/ 22 h 98"/>
                  <a:gd name="T68" fmla="*/ 60 w 98"/>
                  <a:gd name="T69" fmla="*/ 24 h 98"/>
                  <a:gd name="T70" fmla="*/ 64 w 98"/>
                  <a:gd name="T71" fmla="*/ 36 h 98"/>
                  <a:gd name="T72" fmla="*/ 58 w 98"/>
                  <a:gd name="T73" fmla="*/ 34 h 98"/>
                  <a:gd name="T74" fmla="*/ 50 w 98"/>
                  <a:gd name="T75" fmla="*/ 34 h 98"/>
                  <a:gd name="T76" fmla="*/ 44 w 98"/>
                  <a:gd name="T77" fmla="*/ 38 h 98"/>
                  <a:gd name="T78" fmla="*/ 46 w 98"/>
                  <a:gd name="T79" fmla="*/ 40 h 98"/>
                  <a:gd name="T80" fmla="*/ 54 w 98"/>
                  <a:gd name="T81" fmla="*/ 44 h 98"/>
                  <a:gd name="T82" fmla="*/ 66 w 98"/>
                  <a:gd name="T83" fmla="*/ 50 h 98"/>
                  <a:gd name="T84" fmla="*/ 70 w 98"/>
                  <a:gd name="T85" fmla="*/ 58 h 98"/>
                  <a:gd name="T86" fmla="*/ 68 w 98"/>
                  <a:gd name="T87" fmla="*/ 64 h 98"/>
                  <a:gd name="T88" fmla="*/ 60 w 98"/>
                  <a:gd name="T89" fmla="*/ 72 h 98"/>
                  <a:gd name="T90" fmla="*/ 52 w 98"/>
                  <a:gd name="T91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" h="98">
                    <a:moveTo>
                      <a:pt x="48" y="0"/>
                    </a:moveTo>
                    <a:lnTo>
                      <a:pt x="48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10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60"/>
                    </a:lnTo>
                    <a:lnTo>
                      <a:pt x="4" y="68"/>
                    </a:lnTo>
                    <a:lnTo>
                      <a:pt x="8" y="78"/>
                    </a:lnTo>
                    <a:lnTo>
                      <a:pt x="14" y="84"/>
                    </a:lnTo>
                    <a:lnTo>
                      <a:pt x="22" y="90"/>
                    </a:lnTo>
                    <a:lnTo>
                      <a:pt x="30" y="94"/>
                    </a:lnTo>
                    <a:lnTo>
                      <a:pt x="3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58" y="98"/>
                    </a:lnTo>
                    <a:lnTo>
                      <a:pt x="68" y="94"/>
                    </a:lnTo>
                    <a:lnTo>
                      <a:pt x="76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4" y="68"/>
                    </a:lnTo>
                    <a:lnTo>
                      <a:pt x="96" y="60"/>
                    </a:lnTo>
                    <a:lnTo>
                      <a:pt x="98" y="50"/>
                    </a:lnTo>
                    <a:lnTo>
                      <a:pt x="98" y="50"/>
                    </a:lnTo>
                    <a:lnTo>
                      <a:pt x="96" y="40"/>
                    </a:lnTo>
                    <a:lnTo>
                      <a:pt x="94" y="30"/>
                    </a:lnTo>
                    <a:lnTo>
                      <a:pt x="90" y="22"/>
                    </a:lnTo>
                    <a:lnTo>
                      <a:pt x="84" y="16"/>
                    </a:lnTo>
                    <a:lnTo>
                      <a:pt x="76" y="10"/>
                    </a:lnTo>
                    <a:lnTo>
                      <a:pt x="68" y="4"/>
                    </a:lnTo>
                    <a:lnTo>
                      <a:pt x="58" y="2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52" y="74"/>
                    </a:moveTo>
                    <a:lnTo>
                      <a:pt x="52" y="82"/>
                    </a:lnTo>
                    <a:lnTo>
                      <a:pt x="42" y="82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4" y="74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6" y="62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0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38" y="52"/>
                    </a:lnTo>
                    <a:lnTo>
                      <a:pt x="32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4"/>
                    </a:lnTo>
                    <a:lnTo>
                      <a:pt x="32" y="28"/>
                    </a:lnTo>
                    <a:lnTo>
                      <a:pt x="36" y="26"/>
                    </a:lnTo>
                    <a:lnTo>
                      <a:pt x="42" y="24"/>
                    </a:lnTo>
                    <a:lnTo>
                      <a:pt x="42" y="16"/>
                    </a:lnTo>
                    <a:lnTo>
                      <a:pt x="52" y="16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60" y="24"/>
                    </a:lnTo>
                    <a:lnTo>
                      <a:pt x="66" y="2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6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60" y="46"/>
                    </a:lnTo>
                    <a:lnTo>
                      <a:pt x="66" y="50"/>
                    </a:lnTo>
                    <a:lnTo>
                      <a:pt x="68" y="54"/>
                    </a:lnTo>
                    <a:lnTo>
                      <a:pt x="70" y="58"/>
                    </a:lnTo>
                    <a:lnTo>
                      <a:pt x="70" y="58"/>
                    </a:lnTo>
                    <a:lnTo>
                      <a:pt x="68" y="64"/>
                    </a:lnTo>
                    <a:lnTo>
                      <a:pt x="64" y="68"/>
                    </a:lnTo>
                    <a:lnTo>
                      <a:pt x="60" y="72"/>
                    </a:lnTo>
                    <a:lnTo>
                      <a:pt x="52" y="74"/>
                    </a:lnTo>
                    <a:lnTo>
                      <a:pt x="52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74" name="组合 173"/>
          <p:cNvGrpSpPr/>
          <p:nvPr/>
        </p:nvGrpSpPr>
        <p:grpSpPr>
          <a:xfrm>
            <a:off x="5427798" y="2244203"/>
            <a:ext cx="538686" cy="538683"/>
            <a:chOff x="7062319" y="4078969"/>
            <a:chExt cx="940373" cy="940368"/>
          </a:xfrm>
        </p:grpSpPr>
        <p:grpSp>
          <p:nvGrpSpPr>
            <p:cNvPr id="175" name="组合 174"/>
            <p:cNvGrpSpPr/>
            <p:nvPr/>
          </p:nvGrpSpPr>
          <p:grpSpPr>
            <a:xfrm>
              <a:off x="7062319" y="4078969"/>
              <a:ext cx="940373" cy="94036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83" name="同心圆 18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4" name="椭圆 18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6" name="组合 175"/>
            <p:cNvGrpSpPr/>
            <p:nvPr/>
          </p:nvGrpSpPr>
          <p:grpSpPr>
            <a:xfrm>
              <a:off x="7259991" y="4339991"/>
              <a:ext cx="520413" cy="358206"/>
              <a:chOff x="5840413" y="590550"/>
              <a:chExt cx="733425" cy="504825"/>
            </a:xfrm>
            <a:solidFill>
              <a:schemeClr val="accent5"/>
            </a:solidFill>
          </p:grpSpPr>
          <p:sp>
            <p:nvSpPr>
              <p:cNvPr id="177" name="Freeform 24"/>
              <p:cNvSpPr>
                <a:spLocks noEditPoints="1"/>
              </p:cNvSpPr>
              <p:nvPr/>
            </p:nvSpPr>
            <p:spPr bwMode="auto">
              <a:xfrm>
                <a:off x="5840413" y="590550"/>
                <a:ext cx="568325" cy="438150"/>
              </a:xfrm>
              <a:custGeom>
                <a:avLst/>
                <a:gdLst>
                  <a:gd name="T0" fmla="*/ 334 w 358"/>
                  <a:gd name="T1" fmla="*/ 8 h 276"/>
                  <a:gd name="T2" fmla="*/ 334 w 358"/>
                  <a:gd name="T3" fmla="*/ 8 h 276"/>
                  <a:gd name="T4" fmla="*/ 332 w 358"/>
                  <a:gd name="T5" fmla="*/ 4 h 276"/>
                  <a:gd name="T6" fmla="*/ 328 w 358"/>
                  <a:gd name="T7" fmla="*/ 0 h 276"/>
                  <a:gd name="T8" fmla="*/ 324 w 358"/>
                  <a:gd name="T9" fmla="*/ 0 h 276"/>
                  <a:gd name="T10" fmla="*/ 320 w 358"/>
                  <a:gd name="T11" fmla="*/ 0 h 276"/>
                  <a:gd name="T12" fmla="*/ 84 w 358"/>
                  <a:gd name="T13" fmla="*/ 78 h 276"/>
                  <a:gd name="T14" fmla="*/ 154 w 358"/>
                  <a:gd name="T15" fmla="*/ 78 h 276"/>
                  <a:gd name="T16" fmla="*/ 284 w 358"/>
                  <a:gd name="T17" fmla="*/ 34 h 276"/>
                  <a:gd name="T18" fmla="*/ 284 w 358"/>
                  <a:gd name="T19" fmla="*/ 34 h 276"/>
                  <a:gd name="T20" fmla="*/ 292 w 358"/>
                  <a:gd name="T21" fmla="*/ 44 h 276"/>
                  <a:gd name="T22" fmla="*/ 302 w 358"/>
                  <a:gd name="T23" fmla="*/ 52 h 276"/>
                  <a:gd name="T24" fmla="*/ 314 w 358"/>
                  <a:gd name="T25" fmla="*/ 56 h 276"/>
                  <a:gd name="T26" fmla="*/ 328 w 358"/>
                  <a:gd name="T27" fmla="*/ 56 h 276"/>
                  <a:gd name="T28" fmla="*/ 334 w 358"/>
                  <a:gd name="T29" fmla="*/ 78 h 276"/>
                  <a:gd name="T30" fmla="*/ 358 w 358"/>
                  <a:gd name="T31" fmla="*/ 78 h 276"/>
                  <a:gd name="T32" fmla="*/ 334 w 358"/>
                  <a:gd name="T33" fmla="*/ 8 h 276"/>
                  <a:gd name="T34" fmla="*/ 2 w 358"/>
                  <a:gd name="T35" fmla="*/ 118 h 276"/>
                  <a:gd name="T36" fmla="*/ 54 w 358"/>
                  <a:gd name="T37" fmla="*/ 276 h 276"/>
                  <a:gd name="T38" fmla="*/ 54 w 358"/>
                  <a:gd name="T39" fmla="*/ 208 h 276"/>
                  <a:gd name="T40" fmla="*/ 36 w 358"/>
                  <a:gd name="T41" fmla="*/ 152 h 276"/>
                  <a:gd name="T42" fmla="*/ 36 w 358"/>
                  <a:gd name="T43" fmla="*/ 152 h 276"/>
                  <a:gd name="T44" fmla="*/ 42 w 358"/>
                  <a:gd name="T45" fmla="*/ 148 h 276"/>
                  <a:gd name="T46" fmla="*/ 46 w 358"/>
                  <a:gd name="T47" fmla="*/ 142 h 276"/>
                  <a:gd name="T48" fmla="*/ 50 w 358"/>
                  <a:gd name="T49" fmla="*/ 136 h 276"/>
                  <a:gd name="T50" fmla="*/ 54 w 358"/>
                  <a:gd name="T51" fmla="*/ 130 h 276"/>
                  <a:gd name="T52" fmla="*/ 54 w 358"/>
                  <a:gd name="T53" fmla="*/ 102 h 276"/>
                  <a:gd name="T54" fmla="*/ 54 w 358"/>
                  <a:gd name="T55" fmla="*/ 102 h 276"/>
                  <a:gd name="T56" fmla="*/ 56 w 358"/>
                  <a:gd name="T57" fmla="*/ 92 h 276"/>
                  <a:gd name="T58" fmla="*/ 62 w 358"/>
                  <a:gd name="T59" fmla="*/ 84 h 276"/>
                  <a:gd name="T60" fmla="*/ 10 w 358"/>
                  <a:gd name="T61" fmla="*/ 102 h 276"/>
                  <a:gd name="T62" fmla="*/ 10 w 358"/>
                  <a:gd name="T63" fmla="*/ 102 h 276"/>
                  <a:gd name="T64" fmla="*/ 4 w 358"/>
                  <a:gd name="T65" fmla="*/ 104 h 276"/>
                  <a:gd name="T66" fmla="*/ 2 w 358"/>
                  <a:gd name="T67" fmla="*/ 108 h 276"/>
                  <a:gd name="T68" fmla="*/ 0 w 358"/>
                  <a:gd name="T69" fmla="*/ 112 h 276"/>
                  <a:gd name="T70" fmla="*/ 2 w 358"/>
                  <a:gd name="T71" fmla="*/ 118 h 276"/>
                  <a:gd name="T72" fmla="*/ 2 w 358"/>
                  <a:gd name="T73" fmla="*/ 118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8" h="276">
                    <a:moveTo>
                      <a:pt x="334" y="8"/>
                    </a:moveTo>
                    <a:lnTo>
                      <a:pt x="334" y="8"/>
                    </a:lnTo>
                    <a:lnTo>
                      <a:pt x="332" y="4"/>
                    </a:lnTo>
                    <a:lnTo>
                      <a:pt x="328" y="0"/>
                    </a:lnTo>
                    <a:lnTo>
                      <a:pt x="324" y="0"/>
                    </a:lnTo>
                    <a:lnTo>
                      <a:pt x="320" y="0"/>
                    </a:lnTo>
                    <a:lnTo>
                      <a:pt x="84" y="78"/>
                    </a:lnTo>
                    <a:lnTo>
                      <a:pt x="154" y="78"/>
                    </a:lnTo>
                    <a:lnTo>
                      <a:pt x="284" y="34"/>
                    </a:lnTo>
                    <a:lnTo>
                      <a:pt x="284" y="34"/>
                    </a:lnTo>
                    <a:lnTo>
                      <a:pt x="292" y="44"/>
                    </a:lnTo>
                    <a:lnTo>
                      <a:pt x="302" y="52"/>
                    </a:lnTo>
                    <a:lnTo>
                      <a:pt x="314" y="56"/>
                    </a:lnTo>
                    <a:lnTo>
                      <a:pt x="328" y="56"/>
                    </a:lnTo>
                    <a:lnTo>
                      <a:pt x="334" y="78"/>
                    </a:lnTo>
                    <a:lnTo>
                      <a:pt x="358" y="78"/>
                    </a:lnTo>
                    <a:lnTo>
                      <a:pt x="334" y="8"/>
                    </a:lnTo>
                    <a:close/>
                    <a:moveTo>
                      <a:pt x="2" y="118"/>
                    </a:moveTo>
                    <a:lnTo>
                      <a:pt x="54" y="276"/>
                    </a:lnTo>
                    <a:lnTo>
                      <a:pt x="54" y="208"/>
                    </a:lnTo>
                    <a:lnTo>
                      <a:pt x="36" y="152"/>
                    </a:lnTo>
                    <a:lnTo>
                      <a:pt x="36" y="152"/>
                    </a:lnTo>
                    <a:lnTo>
                      <a:pt x="42" y="148"/>
                    </a:lnTo>
                    <a:lnTo>
                      <a:pt x="46" y="142"/>
                    </a:lnTo>
                    <a:lnTo>
                      <a:pt x="50" y="136"/>
                    </a:lnTo>
                    <a:lnTo>
                      <a:pt x="54" y="130"/>
                    </a:lnTo>
                    <a:lnTo>
                      <a:pt x="54" y="102"/>
                    </a:lnTo>
                    <a:lnTo>
                      <a:pt x="54" y="102"/>
                    </a:lnTo>
                    <a:lnTo>
                      <a:pt x="56" y="92"/>
                    </a:lnTo>
                    <a:lnTo>
                      <a:pt x="62" y="84"/>
                    </a:lnTo>
                    <a:lnTo>
                      <a:pt x="10" y="102"/>
                    </a:lnTo>
                    <a:lnTo>
                      <a:pt x="10" y="102"/>
                    </a:lnTo>
                    <a:lnTo>
                      <a:pt x="4" y="104"/>
                    </a:lnTo>
                    <a:lnTo>
                      <a:pt x="2" y="108"/>
                    </a:lnTo>
                    <a:lnTo>
                      <a:pt x="0" y="112"/>
                    </a:lnTo>
                    <a:lnTo>
                      <a:pt x="2" y="118"/>
                    </a:lnTo>
                    <a:lnTo>
                      <a:pt x="2" y="1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25"/>
              <p:cNvSpPr>
                <a:spLocks noEditPoints="1"/>
              </p:cNvSpPr>
              <p:nvPr/>
            </p:nvSpPr>
            <p:spPr bwMode="auto">
              <a:xfrm>
                <a:off x="6024563" y="793750"/>
                <a:ext cx="403225" cy="234950"/>
              </a:xfrm>
              <a:custGeom>
                <a:avLst/>
                <a:gdLst>
                  <a:gd name="T0" fmla="*/ 226 w 254"/>
                  <a:gd name="T1" fmla="*/ 56 h 148"/>
                  <a:gd name="T2" fmla="*/ 214 w 254"/>
                  <a:gd name="T3" fmla="*/ 74 h 148"/>
                  <a:gd name="T4" fmla="*/ 220 w 254"/>
                  <a:gd name="T5" fmla="*/ 88 h 148"/>
                  <a:gd name="T6" fmla="*/ 234 w 254"/>
                  <a:gd name="T7" fmla="*/ 94 h 148"/>
                  <a:gd name="T8" fmla="*/ 252 w 254"/>
                  <a:gd name="T9" fmla="*/ 82 h 148"/>
                  <a:gd name="T10" fmla="*/ 252 w 254"/>
                  <a:gd name="T11" fmla="*/ 66 h 148"/>
                  <a:gd name="T12" fmla="*/ 234 w 254"/>
                  <a:gd name="T13" fmla="*/ 54 h 148"/>
                  <a:gd name="T14" fmla="*/ 20 w 254"/>
                  <a:gd name="T15" fmla="*/ 54 h 148"/>
                  <a:gd name="T16" fmla="*/ 2 w 254"/>
                  <a:gd name="T17" fmla="*/ 66 h 148"/>
                  <a:gd name="T18" fmla="*/ 2 w 254"/>
                  <a:gd name="T19" fmla="*/ 82 h 148"/>
                  <a:gd name="T20" fmla="*/ 20 w 254"/>
                  <a:gd name="T21" fmla="*/ 94 h 148"/>
                  <a:gd name="T22" fmla="*/ 34 w 254"/>
                  <a:gd name="T23" fmla="*/ 88 h 148"/>
                  <a:gd name="T24" fmla="*/ 40 w 254"/>
                  <a:gd name="T25" fmla="*/ 74 h 148"/>
                  <a:gd name="T26" fmla="*/ 28 w 254"/>
                  <a:gd name="T27" fmla="*/ 56 h 148"/>
                  <a:gd name="T28" fmla="*/ 126 w 254"/>
                  <a:gd name="T29" fmla="*/ 0 h 148"/>
                  <a:gd name="T30" fmla="*/ 102 w 254"/>
                  <a:gd name="T31" fmla="*/ 6 h 148"/>
                  <a:gd name="T32" fmla="*/ 72 w 254"/>
                  <a:gd name="T33" fmla="*/ 32 h 148"/>
                  <a:gd name="T34" fmla="*/ 62 w 254"/>
                  <a:gd name="T35" fmla="*/ 74 h 148"/>
                  <a:gd name="T36" fmla="*/ 66 w 254"/>
                  <a:gd name="T37" fmla="*/ 104 h 148"/>
                  <a:gd name="T38" fmla="*/ 90 w 254"/>
                  <a:gd name="T39" fmla="*/ 136 h 148"/>
                  <a:gd name="T40" fmla="*/ 126 w 254"/>
                  <a:gd name="T41" fmla="*/ 148 h 148"/>
                  <a:gd name="T42" fmla="*/ 152 w 254"/>
                  <a:gd name="T43" fmla="*/ 142 h 148"/>
                  <a:gd name="T44" fmla="*/ 182 w 254"/>
                  <a:gd name="T45" fmla="*/ 116 h 148"/>
                  <a:gd name="T46" fmla="*/ 192 w 254"/>
                  <a:gd name="T47" fmla="*/ 74 h 148"/>
                  <a:gd name="T48" fmla="*/ 188 w 254"/>
                  <a:gd name="T49" fmla="*/ 46 h 148"/>
                  <a:gd name="T50" fmla="*/ 164 w 254"/>
                  <a:gd name="T51" fmla="*/ 12 h 148"/>
                  <a:gd name="T52" fmla="*/ 126 w 254"/>
                  <a:gd name="T53" fmla="*/ 0 h 148"/>
                  <a:gd name="T54" fmla="*/ 134 w 254"/>
                  <a:gd name="T55" fmla="*/ 118 h 148"/>
                  <a:gd name="T56" fmla="*/ 120 w 254"/>
                  <a:gd name="T57" fmla="*/ 108 h 148"/>
                  <a:gd name="T58" fmla="*/ 102 w 254"/>
                  <a:gd name="T59" fmla="*/ 88 h 148"/>
                  <a:gd name="T60" fmla="*/ 122 w 254"/>
                  <a:gd name="T61" fmla="*/ 94 h 148"/>
                  <a:gd name="T62" fmla="*/ 132 w 254"/>
                  <a:gd name="T63" fmla="*/ 90 h 148"/>
                  <a:gd name="T64" fmla="*/ 132 w 254"/>
                  <a:gd name="T65" fmla="*/ 86 h 148"/>
                  <a:gd name="T66" fmla="*/ 120 w 254"/>
                  <a:gd name="T67" fmla="*/ 80 h 148"/>
                  <a:gd name="T68" fmla="*/ 100 w 254"/>
                  <a:gd name="T69" fmla="*/ 68 h 148"/>
                  <a:gd name="T70" fmla="*/ 100 w 254"/>
                  <a:gd name="T71" fmla="*/ 54 h 148"/>
                  <a:gd name="T72" fmla="*/ 120 w 254"/>
                  <a:gd name="T73" fmla="*/ 40 h 148"/>
                  <a:gd name="T74" fmla="*/ 134 w 254"/>
                  <a:gd name="T75" fmla="*/ 40 h 148"/>
                  <a:gd name="T76" fmla="*/ 152 w 254"/>
                  <a:gd name="T77" fmla="*/ 42 h 148"/>
                  <a:gd name="T78" fmla="*/ 142 w 254"/>
                  <a:gd name="T79" fmla="*/ 54 h 148"/>
                  <a:gd name="T80" fmla="*/ 122 w 254"/>
                  <a:gd name="T81" fmla="*/ 54 h 148"/>
                  <a:gd name="T82" fmla="*/ 122 w 254"/>
                  <a:gd name="T83" fmla="*/ 60 h 148"/>
                  <a:gd name="T84" fmla="*/ 134 w 254"/>
                  <a:gd name="T85" fmla="*/ 66 h 148"/>
                  <a:gd name="T86" fmla="*/ 154 w 254"/>
                  <a:gd name="T87" fmla="*/ 80 h 148"/>
                  <a:gd name="T88" fmla="*/ 154 w 254"/>
                  <a:gd name="T89" fmla="*/ 94 h 148"/>
                  <a:gd name="T90" fmla="*/ 134 w 254"/>
                  <a:gd name="T91" fmla="*/ 10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4" h="148">
                    <a:moveTo>
                      <a:pt x="234" y="54"/>
                    </a:moveTo>
                    <a:lnTo>
                      <a:pt x="234" y="54"/>
                    </a:lnTo>
                    <a:lnTo>
                      <a:pt x="226" y="56"/>
                    </a:lnTo>
                    <a:lnTo>
                      <a:pt x="220" y="60"/>
                    </a:lnTo>
                    <a:lnTo>
                      <a:pt x="216" y="66"/>
                    </a:lnTo>
                    <a:lnTo>
                      <a:pt x="214" y="74"/>
                    </a:lnTo>
                    <a:lnTo>
                      <a:pt x="214" y="74"/>
                    </a:lnTo>
                    <a:lnTo>
                      <a:pt x="216" y="82"/>
                    </a:lnTo>
                    <a:lnTo>
                      <a:pt x="220" y="88"/>
                    </a:lnTo>
                    <a:lnTo>
                      <a:pt x="226" y="92"/>
                    </a:lnTo>
                    <a:lnTo>
                      <a:pt x="234" y="94"/>
                    </a:lnTo>
                    <a:lnTo>
                      <a:pt x="234" y="94"/>
                    </a:lnTo>
                    <a:lnTo>
                      <a:pt x="242" y="92"/>
                    </a:lnTo>
                    <a:lnTo>
                      <a:pt x="248" y="88"/>
                    </a:lnTo>
                    <a:lnTo>
                      <a:pt x="252" y="82"/>
                    </a:lnTo>
                    <a:lnTo>
                      <a:pt x="254" y="74"/>
                    </a:lnTo>
                    <a:lnTo>
                      <a:pt x="254" y="74"/>
                    </a:lnTo>
                    <a:lnTo>
                      <a:pt x="252" y="66"/>
                    </a:lnTo>
                    <a:lnTo>
                      <a:pt x="248" y="60"/>
                    </a:lnTo>
                    <a:lnTo>
                      <a:pt x="242" y="56"/>
                    </a:lnTo>
                    <a:lnTo>
                      <a:pt x="234" y="54"/>
                    </a:lnTo>
                    <a:lnTo>
                      <a:pt x="234" y="54"/>
                    </a:lnTo>
                    <a:close/>
                    <a:moveTo>
                      <a:pt x="20" y="54"/>
                    </a:moveTo>
                    <a:lnTo>
                      <a:pt x="20" y="54"/>
                    </a:lnTo>
                    <a:lnTo>
                      <a:pt x="12" y="56"/>
                    </a:lnTo>
                    <a:lnTo>
                      <a:pt x="6" y="60"/>
                    </a:lnTo>
                    <a:lnTo>
                      <a:pt x="2" y="66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2" y="82"/>
                    </a:lnTo>
                    <a:lnTo>
                      <a:pt x="6" y="88"/>
                    </a:lnTo>
                    <a:lnTo>
                      <a:pt x="12" y="92"/>
                    </a:lnTo>
                    <a:lnTo>
                      <a:pt x="20" y="94"/>
                    </a:lnTo>
                    <a:lnTo>
                      <a:pt x="20" y="94"/>
                    </a:lnTo>
                    <a:lnTo>
                      <a:pt x="28" y="92"/>
                    </a:lnTo>
                    <a:lnTo>
                      <a:pt x="34" y="88"/>
                    </a:lnTo>
                    <a:lnTo>
                      <a:pt x="38" y="82"/>
                    </a:lnTo>
                    <a:lnTo>
                      <a:pt x="40" y="74"/>
                    </a:lnTo>
                    <a:lnTo>
                      <a:pt x="40" y="74"/>
                    </a:lnTo>
                    <a:lnTo>
                      <a:pt x="38" y="66"/>
                    </a:lnTo>
                    <a:lnTo>
                      <a:pt x="34" y="60"/>
                    </a:lnTo>
                    <a:lnTo>
                      <a:pt x="28" y="56"/>
                    </a:lnTo>
                    <a:lnTo>
                      <a:pt x="20" y="54"/>
                    </a:lnTo>
                    <a:lnTo>
                      <a:pt x="20" y="54"/>
                    </a:lnTo>
                    <a:close/>
                    <a:moveTo>
                      <a:pt x="126" y="0"/>
                    </a:moveTo>
                    <a:lnTo>
                      <a:pt x="126" y="0"/>
                    </a:lnTo>
                    <a:lnTo>
                      <a:pt x="114" y="2"/>
                    </a:lnTo>
                    <a:lnTo>
                      <a:pt x="102" y="6"/>
                    </a:lnTo>
                    <a:lnTo>
                      <a:pt x="90" y="12"/>
                    </a:lnTo>
                    <a:lnTo>
                      <a:pt x="80" y="22"/>
                    </a:lnTo>
                    <a:lnTo>
                      <a:pt x="72" y="32"/>
                    </a:lnTo>
                    <a:lnTo>
                      <a:pt x="66" y="46"/>
                    </a:lnTo>
                    <a:lnTo>
                      <a:pt x="62" y="60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62" y="90"/>
                    </a:lnTo>
                    <a:lnTo>
                      <a:pt x="66" y="104"/>
                    </a:lnTo>
                    <a:lnTo>
                      <a:pt x="72" y="116"/>
                    </a:lnTo>
                    <a:lnTo>
                      <a:pt x="80" y="126"/>
                    </a:lnTo>
                    <a:lnTo>
                      <a:pt x="90" y="136"/>
                    </a:lnTo>
                    <a:lnTo>
                      <a:pt x="102" y="142"/>
                    </a:lnTo>
                    <a:lnTo>
                      <a:pt x="114" y="146"/>
                    </a:lnTo>
                    <a:lnTo>
                      <a:pt x="126" y="148"/>
                    </a:lnTo>
                    <a:lnTo>
                      <a:pt x="126" y="148"/>
                    </a:lnTo>
                    <a:lnTo>
                      <a:pt x="140" y="146"/>
                    </a:lnTo>
                    <a:lnTo>
                      <a:pt x="152" y="142"/>
                    </a:lnTo>
                    <a:lnTo>
                      <a:pt x="164" y="136"/>
                    </a:lnTo>
                    <a:lnTo>
                      <a:pt x="174" y="126"/>
                    </a:lnTo>
                    <a:lnTo>
                      <a:pt x="182" y="116"/>
                    </a:lnTo>
                    <a:lnTo>
                      <a:pt x="188" y="104"/>
                    </a:lnTo>
                    <a:lnTo>
                      <a:pt x="192" y="90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92" y="60"/>
                    </a:lnTo>
                    <a:lnTo>
                      <a:pt x="188" y="46"/>
                    </a:lnTo>
                    <a:lnTo>
                      <a:pt x="182" y="32"/>
                    </a:lnTo>
                    <a:lnTo>
                      <a:pt x="174" y="22"/>
                    </a:lnTo>
                    <a:lnTo>
                      <a:pt x="164" y="12"/>
                    </a:lnTo>
                    <a:lnTo>
                      <a:pt x="152" y="6"/>
                    </a:lnTo>
                    <a:lnTo>
                      <a:pt x="140" y="2"/>
                    </a:lnTo>
                    <a:lnTo>
                      <a:pt x="126" y="0"/>
                    </a:lnTo>
                    <a:lnTo>
                      <a:pt x="126" y="0"/>
                    </a:lnTo>
                    <a:close/>
                    <a:moveTo>
                      <a:pt x="134" y="108"/>
                    </a:moveTo>
                    <a:lnTo>
                      <a:pt x="134" y="118"/>
                    </a:lnTo>
                    <a:lnTo>
                      <a:pt x="120" y="118"/>
                    </a:lnTo>
                    <a:lnTo>
                      <a:pt x="120" y="108"/>
                    </a:lnTo>
                    <a:lnTo>
                      <a:pt x="120" y="108"/>
                    </a:lnTo>
                    <a:lnTo>
                      <a:pt x="106" y="106"/>
                    </a:lnTo>
                    <a:lnTo>
                      <a:pt x="98" y="104"/>
                    </a:lnTo>
                    <a:lnTo>
                      <a:pt x="102" y="88"/>
                    </a:lnTo>
                    <a:lnTo>
                      <a:pt x="102" y="88"/>
                    </a:lnTo>
                    <a:lnTo>
                      <a:pt x="112" y="92"/>
                    </a:lnTo>
                    <a:lnTo>
                      <a:pt x="122" y="94"/>
                    </a:lnTo>
                    <a:lnTo>
                      <a:pt x="122" y="94"/>
                    </a:lnTo>
                    <a:lnTo>
                      <a:pt x="130" y="92"/>
                    </a:lnTo>
                    <a:lnTo>
                      <a:pt x="132" y="90"/>
                    </a:lnTo>
                    <a:lnTo>
                      <a:pt x="134" y="88"/>
                    </a:lnTo>
                    <a:lnTo>
                      <a:pt x="134" y="88"/>
                    </a:lnTo>
                    <a:lnTo>
                      <a:pt x="132" y="86"/>
                    </a:lnTo>
                    <a:lnTo>
                      <a:pt x="130" y="84"/>
                    </a:lnTo>
                    <a:lnTo>
                      <a:pt x="120" y="80"/>
                    </a:lnTo>
                    <a:lnTo>
                      <a:pt x="120" y="80"/>
                    </a:lnTo>
                    <a:lnTo>
                      <a:pt x="112" y="78"/>
                    </a:lnTo>
                    <a:lnTo>
                      <a:pt x="104" y="74"/>
                    </a:lnTo>
                    <a:lnTo>
                      <a:pt x="100" y="68"/>
                    </a:lnTo>
                    <a:lnTo>
                      <a:pt x="98" y="60"/>
                    </a:lnTo>
                    <a:lnTo>
                      <a:pt x="98" y="60"/>
                    </a:lnTo>
                    <a:lnTo>
                      <a:pt x="100" y="54"/>
                    </a:lnTo>
                    <a:lnTo>
                      <a:pt x="104" y="48"/>
                    </a:lnTo>
                    <a:lnTo>
                      <a:pt x="110" y="42"/>
                    </a:lnTo>
                    <a:lnTo>
                      <a:pt x="120" y="40"/>
                    </a:lnTo>
                    <a:lnTo>
                      <a:pt x="120" y="30"/>
                    </a:lnTo>
                    <a:lnTo>
                      <a:pt x="134" y="30"/>
                    </a:lnTo>
                    <a:lnTo>
                      <a:pt x="134" y="40"/>
                    </a:lnTo>
                    <a:lnTo>
                      <a:pt x="134" y="40"/>
                    </a:lnTo>
                    <a:lnTo>
                      <a:pt x="144" y="40"/>
                    </a:lnTo>
                    <a:lnTo>
                      <a:pt x="152" y="42"/>
                    </a:lnTo>
                    <a:lnTo>
                      <a:pt x="148" y="58"/>
                    </a:lnTo>
                    <a:lnTo>
                      <a:pt x="148" y="58"/>
                    </a:lnTo>
                    <a:lnTo>
                      <a:pt x="142" y="54"/>
                    </a:lnTo>
                    <a:lnTo>
                      <a:pt x="130" y="54"/>
                    </a:lnTo>
                    <a:lnTo>
                      <a:pt x="130" y="54"/>
                    </a:lnTo>
                    <a:lnTo>
                      <a:pt x="122" y="54"/>
                    </a:lnTo>
                    <a:lnTo>
                      <a:pt x="120" y="58"/>
                    </a:lnTo>
                    <a:lnTo>
                      <a:pt x="120" y="58"/>
                    </a:lnTo>
                    <a:lnTo>
                      <a:pt x="122" y="60"/>
                    </a:lnTo>
                    <a:lnTo>
                      <a:pt x="124" y="62"/>
                    </a:lnTo>
                    <a:lnTo>
                      <a:pt x="134" y="66"/>
                    </a:lnTo>
                    <a:lnTo>
                      <a:pt x="134" y="66"/>
                    </a:lnTo>
                    <a:lnTo>
                      <a:pt x="144" y="70"/>
                    </a:lnTo>
                    <a:lnTo>
                      <a:pt x="150" y="74"/>
                    </a:lnTo>
                    <a:lnTo>
                      <a:pt x="154" y="80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4" y="94"/>
                    </a:lnTo>
                    <a:lnTo>
                      <a:pt x="150" y="100"/>
                    </a:lnTo>
                    <a:lnTo>
                      <a:pt x="142" y="104"/>
                    </a:lnTo>
                    <a:lnTo>
                      <a:pt x="134" y="108"/>
                    </a:lnTo>
                    <a:lnTo>
                      <a:pt x="134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26"/>
              <p:cNvSpPr>
                <a:spLocks/>
              </p:cNvSpPr>
              <p:nvPr/>
            </p:nvSpPr>
            <p:spPr bwMode="auto">
              <a:xfrm>
                <a:off x="5948363" y="733425"/>
                <a:ext cx="555625" cy="358775"/>
              </a:xfrm>
              <a:custGeom>
                <a:avLst/>
                <a:gdLst>
                  <a:gd name="T0" fmla="*/ 254 w 350"/>
                  <a:gd name="T1" fmla="*/ 218 h 226"/>
                  <a:gd name="T2" fmla="*/ 254 w 350"/>
                  <a:gd name="T3" fmla="*/ 218 h 226"/>
                  <a:gd name="T4" fmla="*/ 254 w 350"/>
                  <a:gd name="T5" fmla="*/ 210 h 226"/>
                  <a:gd name="T6" fmla="*/ 258 w 350"/>
                  <a:gd name="T7" fmla="*/ 204 h 226"/>
                  <a:gd name="T8" fmla="*/ 54 w 350"/>
                  <a:gd name="T9" fmla="*/ 204 h 226"/>
                  <a:gd name="T10" fmla="*/ 54 w 350"/>
                  <a:gd name="T11" fmla="*/ 204 h 226"/>
                  <a:gd name="T12" fmla="*/ 50 w 350"/>
                  <a:gd name="T13" fmla="*/ 192 h 226"/>
                  <a:gd name="T14" fmla="*/ 42 w 350"/>
                  <a:gd name="T15" fmla="*/ 182 h 226"/>
                  <a:gd name="T16" fmla="*/ 34 w 350"/>
                  <a:gd name="T17" fmla="*/ 176 h 226"/>
                  <a:gd name="T18" fmla="*/ 22 w 350"/>
                  <a:gd name="T19" fmla="*/ 172 h 226"/>
                  <a:gd name="T20" fmla="*/ 22 w 350"/>
                  <a:gd name="T21" fmla="*/ 56 h 226"/>
                  <a:gd name="T22" fmla="*/ 22 w 350"/>
                  <a:gd name="T23" fmla="*/ 56 h 226"/>
                  <a:gd name="T24" fmla="*/ 34 w 350"/>
                  <a:gd name="T25" fmla="*/ 52 h 226"/>
                  <a:gd name="T26" fmla="*/ 44 w 350"/>
                  <a:gd name="T27" fmla="*/ 44 h 226"/>
                  <a:gd name="T28" fmla="*/ 50 w 350"/>
                  <a:gd name="T29" fmla="*/ 34 h 226"/>
                  <a:gd name="T30" fmla="*/ 54 w 350"/>
                  <a:gd name="T31" fmla="*/ 22 h 226"/>
                  <a:gd name="T32" fmla="*/ 294 w 350"/>
                  <a:gd name="T33" fmla="*/ 22 h 226"/>
                  <a:gd name="T34" fmla="*/ 294 w 350"/>
                  <a:gd name="T35" fmla="*/ 22 h 226"/>
                  <a:gd name="T36" fmla="*/ 300 w 350"/>
                  <a:gd name="T37" fmla="*/ 34 h 226"/>
                  <a:gd name="T38" fmla="*/ 306 w 350"/>
                  <a:gd name="T39" fmla="*/ 44 h 226"/>
                  <a:gd name="T40" fmla="*/ 316 w 350"/>
                  <a:gd name="T41" fmla="*/ 52 h 226"/>
                  <a:gd name="T42" fmla="*/ 328 w 350"/>
                  <a:gd name="T43" fmla="*/ 56 h 226"/>
                  <a:gd name="T44" fmla="*/ 328 w 350"/>
                  <a:gd name="T45" fmla="*/ 134 h 226"/>
                  <a:gd name="T46" fmla="*/ 350 w 350"/>
                  <a:gd name="T47" fmla="*/ 134 h 226"/>
                  <a:gd name="T48" fmla="*/ 350 w 350"/>
                  <a:gd name="T49" fmla="*/ 12 h 226"/>
                  <a:gd name="T50" fmla="*/ 350 w 350"/>
                  <a:gd name="T51" fmla="*/ 12 h 226"/>
                  <a:gd name="T52" fmla="*/ 350 w 350"/>
                  <a:gd name="T53" fmla="*/ 8 h 226"/>
                  <a:gd name="T54" fmla="*/ 346 w 350"/>
                  <a:gd name="T55" fmla="*/ 4 h 226"/>
                  <a:gd name="T56" fmla="*/ 342 w 350"/>
                  <a:gd name="T57" fmla="*/ 2 h 226"/>
                  <a:gd name="T58" fmla="*/ 338 w 350"/>
                  <a:gd name="T59" fmla="*/ 0 h 226"/>
                  <a:gd name="T60" fmla="*/ 12 w 350"/>
                  <a:gd name="T61" fmla="*/ 0 h 226"/>
                  <a:gd name="T62" fmla="*/ 12 w 350"/>
                  <a:gd name="T63" fmla="*/ 0 h 226"/>
                  <a:gd name="T64" fmla="*/ 8 w 350"/>
                  <a:gd name="T65" fmla="*/ 2 h 226"/>
                  <a:gd name="T66" fmla="*/ 4 w 350"/>
                  <a:gd name="T67" fmla="*/ 4 h 226"/>
                  <a:gd name="T68" fmla="*/ 0 w 350"/>
                  <a:gd name="T69" fmla="*/ 8 h 226"/>
                  <a:gd name="T70" fmla="*/ 0 w 350"/>
                  <a:gd name="T71" fmla="*/ 12 h 226"/>
                  <a:gd name="T72" fmla="*/ 0 w 350"/>
                  <a:gd name="T73" fmla="*/ 214 h 226"/>
                  <a:gd name="T74" fmla="*/ 0 w 350"/>
                  <a:gd name="T75" fmla="*/ 214 h 226"/>
                  <a:gd name="T76" fmla="*/ 0 w 350"/>
                  <a:gd name="T77" fmla="*/ 218 h 226"/>
                  <a:gd name="T78" fmla="*/ 4 w 350"/>
                  <a:gd name="T79" fmla="*/ 222 h 226"/>
                  <a:gd name="T80" fmla="*/ 8 w 350"/>
                  <a:gd name="T81" fmla="*/ 226 h 226"/>
                  <a:gd name="T82" fmla="*/ 12 w 350"/>
                  <a:gd name="T83" fmla="*/ 226 h 226"/>
                  <a:gd name="T84" fmla="*/ 256 w 350"/>
                  <a:gd name="T85" fmla="*/ 226 h 226"/>
                  <a:gd name="T86" fmla="*/ 256 w 350"/>
                  <a:gd name="T87" fmla="*/ 226 h 226"/>
                  <a:gd name="T88" fmla="*/ 254 w 350"/>
                  <a:gd name="T89" fmla="*/ 218 h 226"/>
                  <a:gd name="T90" fmla="*/ 254 w 350"/>
                  <a:gd name="T91" fmla="*/ 218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0" h="226">
                    <a:moveTo>
                      <a:pt x="254" y="218"/>
                    </a:moveTo>
                    <a:lnTo>
                      <a:pt x="254" y="218"/>
                    </a:lnTo>
                    <a:lnTo>
                      <a:pt x="254" y="210"/>
                    </a:lnTo>
                    <a:lnTo>
                      <a:pt x="258" y="204"/>
                    </a:lnTo>
                    <a:lnTo>
                      <a:pt x="54" y="204"/>
                    </a:lnTo>
                    <a:lnTo>
                      <a:pt x="54" y="204"/>
                    </a:lnTo>
                    <a:lnTo>
                      <a:pt x="50" y="192"/>
                    </a:lnTo>
                    <a:lnTo>
                      <a:pt x="42" y="182"/>
                    </a:lnTo>
                    <a:lnTo>
                      <a:pt x="34" y="176"/>
                    </a:lnTo>
                    <a:lnTo>
                      <a:pt x="22" y="172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34" y="52"/>
                    </a:lnTo>
                    <a:lnTo>
                      <a:pt x="44" y="44"/>
                    </a:lnTo>
                    <a:lnTo>
                      <a:pt x="50" y="34"/>
                    </a:lnTo>
                    <a:lnTo>
                      <a:pt x="54" y="22"/>
                    </a:lnTo>
                    <a:lnTo>
                      <a:pt x="294" y="22"/>
                    </a:lnTo>
                    <a:lnTo>
                      <a:pt x="294" y="22"/>
                    </a:lnTo>
                    <a:lnTo>
                      <a:pt x="300" y="34"/>
                    </a:lnTo>
                    <a:lnTo>
                      <a:pt x="306" y="44"/>
                    </a:lnTo>
                    <a:lnTo>
                      <a:pt x="316" y="52"/>
                    </a:lnTo>
                    <a:lnTo>
                      <a:pt x="328" y="56"/>
                    </a:lnTo>
                    <a:lnTo>
                      <a:pt x="328" y="134"/>
                    </a:lnTo>
                    <a:lnTo>
                      <a:pt x="350" y="134"/>
                    </a:lnTo>
                    <a:lnTo>
                      <a:pt x="350" y="12"/>
                    </a:lnTo>
                    <a:lnTo>
                      <a:pt x="350" y="12"/>
                    </a:lnTo>
                    <a:lnTo>
                      <a:pt x="350" y="8"/>
                    </a:lnTo>
                    <a:lnTo>
                      <a:pt x="346" y="4"/>
                    </a:lnTo>
                    <a:lnTo>
                      <a:pt x="342" y="2"/>
                    </a:lnTo>
                    <a:lnTo>
                      <a:pt x="33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214"/>
                    </a:lnTo>
                    <a:lnTo>
                      <a:pt x="0" y="214"/>
                    </a:lnTo>
                    <a:lnTo>
                      <a:pt x="0" y="218"/>
                    </a:lnTo>
                    <a:lnTo>
                      <a:pt x="4" y="222"/>
                    </a:lnTo>
                    <a:lnTo>
                      <a:pt x="8" y="226"/>
                    </a:lnTo>
                    <a:lnTo>
                      <a:pt x="12" y="226"/>
                    </a:lnTo>
                    <a:lnTo>
                      <a:pt x="256" y="226"/>
                    </a:lnTo>
                    <a:lnTo>
                      <a:pt x="256" y="226"/>
                    </a:lnTo>
                    <a:lnTo>
                      <a:pt x="254" y="218"/>
                    </a:lnTo>
                    <a:lnTo>
                      <a:pt x="254" y="2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27"/>
              <p:cNvSpPr>
                <a:spLocks/>
              </p:cNvSpPr>
              <p:nvPr/>
            </p:nvSpPr>
            <p:spPr bwMode="auto">
              <a:xfrm>
                <a:off x="6373813" y="965200"/>
                <a:ext cx="200025" cy="34925"/>
              </a:xfrm>
              <a:custGeom>
                <a:avLst/>
                <a:gdLst>
                  <a:gd name="T0" fmla="*/ 12 w 126"/>
                  <a:gd name="T1" fmla="*/ 22 h 22"/>
                  <a:gd name="T2" fmla="*/ 12 w 126"/>
                  <a:gd name="T3" fmla="*/ 22 h 22"/>
                  <a:gd name="T4" fmla="*/ 8 w 126"/>
                  <a:gd name="T5" fmla="*/ 20 h 22"/>
                  <a:gd name="T6" fmla="*/ 4 w 126"/>
                  <a:gd name="T7" fmla="*/ 18 h 22"/>
                  <a:gd name="T8" fmla="*/ 2 w 126"/>
                  <a:gd name="T9" fmla="*/ 16 h 22"/>
                  <a:gd name="T10" fmla="*/ 0 w 126"/>
                  <a:gd name="T11" fmla="*/ 10 h 22"/>
                  <a:gd name="T12" fmla="*/ 0 w 126"/>
                  <a:gd name="T13" fmla="*/ 10 h 22"/>
                  <a:gd name="T14" fmla="*/ 0 w 126"/>
                  <a:gd name="T15" fmla="*/ 10 h 22"/>
                  <a:gd name="T16" fmla="*/ 2 w 126"/>
                  <a:gd name="T17" fmla="*/ 6 h 22"/>
                  <a:gd name="T18" fmla="*/ 4 w 126"/>
                  <a:gd name="T19" fmla="*/ 4 h 22"/>
                  <a:gd name="T20" fmla="*/ 8 w 126"/>
                  <a:gd name="T21" fmla="*/ 2 h 22"/>
                  <a:gd name="T22" fmla="*/ 12 w 126"/>
                  <a:gd name="T23" fmla="*/ 0 h 22"/>
                  <a:gd name="T24" fmla="*/ 12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4 w 126"/>
                  <a:gd name="T33" fmla="*/ 4 h 22"/>
                  <a:gd name="T34" fmla="*/ 126 w 126"/>
                  <a:gd name="T35" fmla="*/ 6 h 22"/>
                  <a:gd name="T36" fmla="*/ 126 w 126"/>
                  <a:gd name="T37" fmla="*/ 10 h 22"/>
                  <a:gd name="T38" fmla="*/ 126 w 126"/>
                  <a:gd name="T39" fmla="*/ 10 h 22"/>
                  <a:gd name="T40" fmla="*/ 126 w 126"/>
                  <a:gd name="T41" fmla="*/ 10 h 22"/>
                  <a:gd name="T42" fmla="*/ 126 w 126"/>
                  <a:gd name="T43" fmla="*/ 16 h 22"/>
                  <a:gd name="T44" fmla="*/ 124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2 w 126"/>
                  <a:gd name="T53" fmla="*/ 22 h 22"/>
                  <a:gd name="T54" fmla="*/ 12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2" y="22"/>
                    </a:moveTo>
                    <a:lnTo>
                      <a:pt x="12" y="22"/>
                    </a:lnTo>
                    <a:lnTo>
                      <a:pt x="8" y="20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4" y="4"/>
                    </a:lnTo>
                    <a:lnTo>
                      <a:pt x="126" y="6"/>
                    </a:lnTo>
                    <a:lnTo>
                      <a:pt x="126" y="10"/>
                    </a:lnTo>
                    <a:lnTo>
                      <a:pt x="126" y="10"/>
                    </a:lnTo>
                    <a:lnTo>
                      <a:pt x="126" y="10"/>
                    </a:lnTo>
                    <a:lnTo>
                      <a:pt x="126" y="16"/>
                    </a:lnTo>
                    <a:lnTo>
                      <a:pt x="124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28"/>
              <p:cNvSpPr>
                <a:spLocks/>
              </p:cNvSpPr>
              <p:nvPr/>
            </p:nvSpPr>
            <p:spPr bwMode="auto">
              <a:xfrm>
                <a:off x="6367463" y="1012825"/>
                <a:ext cx="200025" cy="34925"/>
              </a:xfrm>
              <a:custGeom>
                <a:avLst/>
                <a:gdLst>
                  <a:gd name="T0" fmla="*/ 10 w 126"/>
                  <a:gd name="T1" fmla="*/ 22 h 22"/>
                  <a:gd name="T2" fmla="*/ 10 w 126"/>
                  <a:gd name="T3" fmla="*/ 22 h 22"/>
                  <a:gd name="T4" fmla="*/ 6 w 126"/>
                  <a:gd name="T5" fmla="*/ 20 h 22"/>
                  <a:gd name="T6" fmla="*/ 4 w 126"/>
                  <a:gd name="T7" fmla="*/ 18 h 22"/>
                  <a:gd name="T8" fmla="*/ 0 w 126"/>
                  <a:gd name="T9" fmla="*/ 16 h 22"/>
                  <a:gd name="T10" fmla="*/ 0 w 126"/>
                  <a:gd name="T11" fmla="*/ 12 h 22"/>
                  <a:gd name="T12" fmla="*/ 0 w 126"/>
                  <a:gd name="T13" fmla="*/ 12 h 22"/>
                  <a:gd name="T14" fmla="*/ 0 w 126"/>
                  <a:gd name="T15" fmla="*/ 12 h 22"/>
                  <a:gd name="T16" fmla="*/ 0 w 126"/>
                  <a:gd name="T17" fmla="*/ 6 h 22"/>
                  <a:gd name="T18" fmla="*/ 4 w 126"/>
                  <a:gd name="T19" fmla="*/ 4 h 22"/>
                  <a:gd name="T20" fmla="*/ 6 w 126"/>
                  <a:gd name="T21" fmla="*/ 2 h 22"/>
                  <a:gd name="T22" fmla="*/ 10 w 126"/>
                  <a:gd name="T23" fmla="*/ 0 h 22"/>
                  <a:gd name="T24" fmla="*/ 10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2 w 126"/>
                  <a:gd name="T33" fmla="*/ 4 h 22"/>
                  <a:gd name="T34" fmla="*/ 124 w 126"/>
                  <a:gd name="T35" fmla="*/ 6 h 22"/>
                  <a:gd name="T36" fmla="*/ 126 w 126"/>
                  <a:gd name="T37" fmla="*/ 12 h 22"/>
                  <a:gd name="T38" fmla="*/ 126 w 126"/>
                  <a:gd name="T39" fmla="*/ 12 h 22"/>
                  <a:gd name="T40" fmla="*/ 126 w 126"/>
                  <a:gd name="T41" fmla="*/ 12 h 22"/>
                  <a:gd name="T42" fmla="*/ 124 w 126"/>
                  <a:gd name="T43" fmla="*/ 16 h 22"/>
                  <a:gd name="T44" fmla="*/ 122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0 w 126"/>
                  <a:gd name="T53" fmla="*/ 22 h 22"/>
                  <a:gd name="T54" fmla="*/ 10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0" y="22"/>
                    </a:moveTo>
                    <a:lnTo>
                      <a:pt x="10" y="22"/>
                    </a:lnTo>
                    <a:lnTo>
                      <a:pt x="6" y="20"/>
                    </a:lnTo>
                    <a:lnTo>
                      <a:pt x="4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2" y="4"/>
                    </a:lnTo>
                    <a:lnTo>
                      <a:pt x="124" y="6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4" y="16"/>
                    </a:lnTo>
                    <a:lnTo>
                      <a:pt x="122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0" y="22"/>
                    </a:lnTo>
                    <a:lnTo>
                      <a:pt x="1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29"/>
              <p:cNvSpPr>
                <a:spLocks/>
              </p:cNvSpPr>
              <p:nvPr/>
            </p:nvSpPr>
            <p:spPr bwMode="auto">
              <a:xfrm>
                <a:off x="6370638" y="1060450"/>
                <a:ext cx="200025" cy="34925"/>
              </a:xfrm>
              <a:custGeom>
                <a:avLst/>
                <a:gdLst>
                  <a:gd name="T0" fmla="*/ 12 w 126"/>
                  <a:gd name="T1" fmla="*/ 22 h 22"/>
                  <a:gd name="T2" fmla="*/ 12 w 126"/>
                  <a:gd name="T3" fmla="*/ 22 h 22"/>
                  <a:gd name="T4" fmla="*/ 8 w 126"/>
                  <a:gd name="T5" fmla="*/ 20 h 22"/>
                  <a:gd name="T6" fmla="*/ 4 w 126"/>
                  <a:gd name="T7" fmla="*/ 18 h 22"/>
                  <a:gd name="T8" fmla="*/ 2 w 126"/>
                  <a:gd name="T9" fmla="*/ 16 h 22"/>
                  <a:gd name="T10" fmla="*/ 0 w 126"/>
                  <a:gd name="T11" fmla="*/ 12 h 22"/>
                  <a:gd name="T12" fmla="*/ 0 w 126"/>
                  <a:gd name="T13" fmla="*/ 12 h 22"/>
                  <a:gd name="T14" fmla="*/ 0 w 126"/>
                  <a:gd name="T15" fmla="*/ 12 h 22"/>
                  <a:gd name="T16" fmla="*/ 2 w 126"/>
                  <a:gd name="T17" fmla="*/ 8 h 22"/>
                  <a:gd name="T18" fmla="*/ 4 w 126"/>
                  <a:gd name="T19" fmla="*/ 4 h 22"/>
                  <a:gd name="T20" fmla="*/ 8 w 126"/>
                  <a:gd name="T21" fmla="*/ 2 h 22"/>
                  <a:gd name="T22" fmla="*/ 12 w 126"/>
                  <a:gd name="T23" fmla="*/ 0 h 22"/>
                  <a:gd name="T24" fmla="*/ 12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4 w 126"/>
                  <a:gd name="T33" fmla="*/ 4 h 22"/>
                  <a:gd name="T34" fmla="*/ 126 w 126"/>
                  <a:gd name="T35" fmla="*/ 8 h 22"/>
                  <a:gd name="T36" fmla="*/ 126 w 126"/>
                  <a:gd name="T37" fmla="*/ 12 h 22"/>
                  <a:gd name="T38" fmla="*/ 126 w 126"/>
                  <a:gd name="T39" fmla="*/ 12 h 22"/>
                  <a:gd name="T40" fmla="*/ 126 w 126"/>
                  <a:gd name="T41" fmla="*/ 12 h 22"/>
                  <a:gd name="T42" fmla="*/ 126 w 126"/>
                  <a:gd name="T43" fmla="*/ 16 h 22"/>
                  <a:gd name="T44" fmla="*/ 124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2 w 126"/>
                  <a:gd name="T53" fmla="*/ 22 h 22"/>
                  <a:gd name="T54" fmla="*/ 12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2" y="22"/>
                    </a:moveTo>
                    <a:lnTo>
                      <a:pt x="12" y="22"/>
                    </a:lnTo>
                    <a:lnTo>
                      <a:pt x="8" y="20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4" y="4"/>
                    </a:lnTo>
                    <a:lnTo>
                      <a:pt x="126" y="8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6"/>
                    </a:lnTo>
                    <a:lnTo>
                      <a:pt x="124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51" name="组合 150"/>
          <p:cNvGrpSpPr/>
          <p:nvPr/>
        </p:nvGrpSpPr>
        <p:grpSpPr>
          <a:xfrm>
            <a:off x="2882172" y="3195428"/>
            <a:ext cx="538686" cy="538683"/>
            <a:chOff x="4641550" y="2233932"/>
            <a:chExt cx="587801" cy="587801"/>
          </a:xfrm>
        </p:grpSpPr>
        <p:grpSp>
          <p:nvGrpSpPr>
            <p:cNvPr id="152" name="组合 151"/>
            <p:cNvGrpSpPr/>
            <p:nvPr/>
          </p:nvGrpSpPr>
          <p:grpSpPr>
            <a:xfrm>
              <a:off x="4641550" y="2233932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6" name="同心圆 15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椭圆 15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3" name="组合 152"/>
            <p:cNvGrpSpPr/>
            <p:nvPr/>
          </p:nvGrpSpPr>
          <p:grpSpPr>
            <a:xfrm>
              <a:off x="4817013" y="2396824"/>
              <a:ext cx="253510" cy="262016"/>
              <a:chOff x="2649538" y="2673350"/>
              <a:chExt cx="473075" cy="488950"/>
            </a:xfrm>
            <a:solidFill>
              <a:schemeClr val="accent2"/>
            </a:solidFill>
          </p:grpSpPr>
          <p:sp>
            <p:nvSpPr>
              <p:cNvPr id="154" name="Freeform 64"/>
              <p:cNvSpPr>
                <a:spLocks noEditPoints="1"/>
              </p:cNvSpPr>
              <p:nvPr/>
            </p:nvSpPr>
            <p:spPr bwMode="auto">
              <a:xfrm>
                <a:off x="2887663" y="2673350"/>
                <a:ext cx="234950" cy="488950"/>
              </a:xfrm>
              <a:custGeom>
                <a:avLst/>
                <a:gdLst>
                  <a:gd name="T0" fmla="*/ 148 w 148"/>
                  <a:gd name="T1" fmla="*/ 146 h 308"/>
                  <a:gd name="T2" fmla="*/ 146 w 148"/>
                  <a:gd name="T3" fmla="*/ 132 h 308"/>
                  <a:gd name="T4" fmla="*/ 140 w 148"/>
                  <a:gd name="T5" fmla="*/ 102 h 308"/>
                  <a:gd name="T6" fmla="*/ 80 w 148"/>
                  <a:gd name="T7" fmla="*/ 86 h 308"/>
                  <a:gd name="T8" fmla="*/ 86 w 148"/>
                  <a:gd name="T9" fmla="*/ 116 h 308"/>
                  <a:gd name="T10" fmla="*/ 88 w 148"/>
                  <a:gd name="T11" fmla="*/ 146 h 308"/>
                  <a:gd name="T12" fmla="*/ 48 w 148"/>
                  <a:gd name="T13" fmla="*/ 42 h 308"/>
                  <a:gd name="T14" fmla="*/ 26 w 148"/>
                  <a:gd name="T15" fmla="*/ 12 h 308"/>
                  <a:gd name="T16" fmla="*/ 0 w 148"/>
                  <a:gd name="T17" fmla="*/ 0 h 308"/>
                  <a:gd name="T18" fmla="*/ 62 w 148"/>
                  <a:gd name="T19" fmla="*/ 74 h 308"/>
                  <a:gd name="T20" fmla="*/ 56 w 148"/>
                  <a:gd name="T21" fmla="*/ 58 h 308"/>
                  <a:gd name="T22" fmla="*/ 48 w 148"/>
                  <a:gd name="T23" fmla="*/ 42 h 308"/>
                  <a:gd name="T24" fmla="*/ 0 w 148"/>
                  <a:gd name="T25" fmla="*/ 86 h 308"/>
                  <a:gd name="T26" fmla="*/ 72 w 148"/>
                  <a:gd name="T27" fmla="*/ 146 h 308"/>
                  <a:gd name="T28" fmla="*/ 70 w 148"/>
                  <a:gd name="T29" fmla="*/ 116 h 308"/>
                  <a:gd name="T30" fmla="*/ 64 w 148"/>
                  <a:gd name="T31" fmla="*/ 86 h 308"/>
                  <a:gd name="T32" fmla="*/ 126 w 148"/>
                  <a:gd name="T33" fmla="*/ 74 h 308"/>
                  <a:gd name="T34" fmla="*/ 120 w 148"/>
                  <a:gd name="T35" fmla="*/ 64 h 308"/>
                  <a:gd name="T36" fmla="*/ 100 w 148"/>
                  <a:gd name="T37" fmla="*/ 42 h 308"/>
                  <a:gd name="T38" fmla="*/ 80 w 148"/>
                  <a:gd name="T39" fmla="*/ 24 h 308"/>
                  <a:gd name="T40" fmla="*/ 54 w 148"/>
                  <a:gd name="T41" fmla="*/ 12 h 308"/>
                  <a:gd name="T42" fmla="*/ 42 w 148"/>
                  <a:gd name="T43" fmla="*/ 6 h 308"/>
                  <a:gd name="T44" fmla="*/ 62 w 148"/>
                  <a:gd name="T45" fmla="*/ 36 h 308"/>
                  <a:gd name="T46" fmla="*/ 70 w 148"/>
                  <a:gd name="T47" fmla="*/ 54 h 308"/>
                  <a:gd name="T48" fmla="*/ 78 w 148"/>
                  <a:gd name="T49" fmla="*/ 74 h 308"/>
                  <a:gd name="T50" fmla="*/ 62 w 148"/>
                  <a:gd name="T51" fmla="*/ 272 h 308"/>
                  <a:gd name="T52" fmla="*/ 42 w 148"/>
                  <a:gd name="T53" fmla="*/ 302 h 308"/>
                  <a:gd name="T54" fmla="*/ 54 w 148"/>
                  <a:gd name="T55" fmla="*/ 296 h 308"/>
                  <a:gd name="T56" fmla="*/ 80 w 148"/>
                  <a:gd name="T57" fmla="*/ 282 h 308"/>
                  <a:gd name="T58" fmla="*/ 102 w 148"/>
                  <a:gd name="T59" fmla="*/ 264 h 308"/>
                  <a:gd name="T60" fmla="*/ 120 w 148"/>
                  <a:gd name="T61" fmla="*/ 242 h 308"/>
                  <a:gd name="T62" fmla="*/ 78 w 148"/>
                  <a:gd name="T63" fmla="*/ 230 h 308"/>
                  <a:gd name="T64" fmla="*/ 70 w 148"/>
                  <a:gd name="T65" fmla="*/ 252 h 308"/>
                  <a:gd name="T66" fmla="*/ 62 w 148"/>
                  <a:gd name="T67" fmla="*/ 272 h 308"/>
                  <a:gd name="T68" fmla="*/ 88 w 148"/>
                  <a:gd name="T69" fmla="*/ 158 h 308"/>
                  <a:gd name="T70" fmla="*/ 80 w 148"/>
                  <a:gd name="T71" fmla="*/ 218 h 308"/>
                  <a:gd name="T72" fmla="*/ 134 w 148"/>
                  <a:gd name="T73" fmla="*/ 218 h 308"/>
                  <a:gd name="T74" fmla="*/ 144 w 148"/>
                  <a:gd name="T75" fmla="*/ 190 h 308"/>
                  <a:gd name="T76" fmla="*/ 148 w 148"/>
                  <a:gd name="T77" fmla="*/ 158 h 308"/>
                  <a:gd name="T78" fmla="*/ 72 w 148"/>
                  <a:gd name="T79" fmla="*/ 158 h 308"/>
                  <a:gd name="T80" fmla="*/ 0 w 148"/>
                  <a:gd name="T81" fmla="*/ 218 h 308"/>
                  <a:gd name="T82" fmla="*/ 66 w 148"/>
                  <a:gd name="T83" fmla="*/ 218 h 308"/>
                  <a:gd name="T84" fmla="*/ 72 w 148"/>
                  <a:gd name="T85" fmla="*/ 158 h 308"/>
                  <a:gd name="T86" fmla="*/ 62 w 148"/>
                  <a:gd name="T87" fmla="*/ 230 h 308"/>
                  <a:gd name="T88" fmla="*/ 0 w 148"/>
                  <a:gd name="T89" fmla="*/ 308 h 308"/>
                  <a:gd name="T90" fmla="*/ 14 w 148"/>
                  <a:gd name="T91" fmla="*/ 304 h 308"/>
                  <a:gd name="T92" fmla="*/ 38 w 148"/>
                  <a:gd name="T93" fmla="*/ 282 h 308"/>
                  <a:gd name="T94" fmla="*/ 48 w 148"/>
                  <a:gd name="T95" fmla="*/ 266 h 308"/>
                  <a:gd name="T96" fmla="*/ 62 w 148"/>
                  <a:gd name="T97" fmla="*/ 23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8" h="308">
                    <a:moveTo>
                      <a:pt x="88" y="146"/>
                    </a:moveTo>
                    <a:lnTo>
                      <a:pt x="148" y="146"/>
                    </a:lnTo>
                    <a:lnTo>
                      <a:pt x="148" y="146"/>
                    </a:lnTo>
                    <a:lnTo>
                      <a:pt x="146" y="132"/>
                    </a:lnTo>
                    <a:lnTo>
                      <a:pt x="144" y="116"/>
                    </a:lnTo>
                    <a:lnTo>
                      <a:pt x="140" y="102"/>
                    </a:lnTo>
                    <a:lnTo>
                      <a:pt x="134" y="86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6" y="116"/>
                    </a:lnTo>
                    <a:lnTo>
                      <a:pt x="88" y="146"/>
                    </a:lnTo>
                    <a:lnTo>
                      <a:pt x="88" y="146"/>
                    </a:lnTo>
                    <a:close/>
                    <a:moveTo>
                      <a:pt x="48" y="42"/>
                    </a:moveTo>
                    <a:lnTo>
                      <a:pt x="48" y="42"/>
                    </a:lnTo>
                    <a:lnTo>
                      <a:pt x="38" y="26"/>
                    </a:lnTo>
                    <a:lnTo>
                      <a:pt x="26" y="12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6" y="58"/>
                    </a:lnTo>
                    <a:lnTo>
                      <a:pt x="48" y="42"/>
                    </a:lnTo>
                    <a:lnTo>
                      <a:pt x="48" y="42"/>
                    </a:lnTo>
                    <a:close/>
                    <a:moveTo>
                      <a:pt x="64" y="86"/>
                    </a:moveTo>
                    <a:lnTo>
                      <a:pt x="0" y="86"/>
                    </a:lnTo>
                    <a:lnTo>
                      <a:pt x="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0" y="116"/>
                    </a:lnTo>
                    <a:lnTo>
                      <a:pt x="64" y="86"/>
                    </a:lnTo>
                    <a:lnTo>
                      <a:pt x="64" y="86"/>
                    </a:lnTo>
                    <a:close/>
                    <a:moveTo>
                      <a:pt x="78" y="74"/>
                    </a:moveTo>
                    <a:lnTo>
                      <a:pt x="126" y="74"/>
                    </a:lnTo>
                    <a:lnTo>
                      <a:pt x="126" y="74"/>
                    </a:lnTo>
                    <a:lnTo>
                      <a:pt x="120" y="64"/>
                    </a:lnTo>
                    <a:lnTo>
                      <a:pt x="110" y="52"/>
                    </a:lnTo>
                    <a:lnTo>
                      <a:pt x="100" y="42"/>
                    </a:lnTo>
                    <a:lnTo>
                      <a:pt x="90" y="32"/>
                    </a:lnTo>
                    <a:lnTo>
                      <a:pt x="80" y="24"/>
                    </a:lnTo>
                    <a:lnTo>
                      <a:pt x="68" y="18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52" y="20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70" y="54"/>
                    </a:lnTo>
                    <a:lnTo>
                      <a:pt x="78" y="74"/>
                    </a:lnTo>
                    <a:lnTo>
                      <a:pt x="78" y="74"/>
                    </a:lnTo>
                    <a:close/>
                    <a:moveTo>
                      <a:pt x="62" y="272"/>
                    </a:moveTo>
                    <a:lnTo>
                      <a:pt x="62" y="272"/>
                    </a:lnTo>
                    <a:lnTo>
                      <a:pt x="52" y="288"/>
                    </a:lnTo>
                    <a:lnTo>
                      <a:pt x="42" y="302"/>
                    </a:lnTo>
                    <a:lnTo>
                      <a:pt x="42" y="302"/>
                    </a:lnTo>
                    <a:lnTo>
                      <a:pt x="54" y="296"/>
                    </a:lnTo>
                    <a:lnTo>
                      <a:pt x="68" y="290"/>
                    </a:lnTo>
                    <a:lnTo>
                      <a:pt x="80" y="282"/>
                    </a:lnTo>
                    <a:lnTo>
                      <a:pt x="92" y="274"/>
                    </a:lnTo>
                    <a:lnTo>
                      <a:pt x="102" y="264"/>
                    </a:lnTo>
                    <a:lnTo>
                      <a:pt x="112" y="254"/>
                    </a:lnTo>
                    <a:lnTo>
                      <a:pt x="120" y="242"/>
                    </a:lnTo>
                    <a:lnTo>
                      <a:pt x="128" y="230"/>
                    </a:lnTo>
                    <a:lnTo>
                      <a:pt x="78" y="230"/>
                    </a:lnTo>
                    <a:lnTo>
                      <a:pt x="78" y="230"/>
                    </a:lnTo>
                    <a:lnTo>
                      <a:pt x="70" y="252"/>
                    </a:lnTo>
                    <a:lnTo>
                      <a:pt x="62" y="272"/>
                    </a:lnTo>
                    <a:lnTo>
                      <a:pt x="62" y="272"/>
                    </a:lnTo>
                    <a:close/>
                    <a:moveTo>
                      <a:pt x="88" y="158"/>
                    </a:moveTo>
                    <a:lnTo>
                      <a:pt x="88" y="158"/>
                    </a:lnTo>
                    <a:lnTo>
                      <a:pt x="86" y="190"/>
                    </a:lnTo>
                    <a:lnTo>
                      <a:pt x="80" y="218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40" y="204"/>
                    </a:lnTo>
                    <a:lnTo>
                      <a:pt x="144" y="190"/>
                    </a:lnTo>
                    <a:lnTo>
                      <a:pt x="148" y="174"/>
                    </a:lnTo>
                    <a:lnTo>
                      <a:pt x="148" y="158"/>
                    </a:lnTo>
                    <a:lnTo>
                      <a:pt x="88" y="158"/>
                    </a:lnTo>
                    <a:close/>
                    <a:moveTo>
                      <a:pt x="72" y="158"/>
                    </a:moveTo>
                    <a:lnTo>
                      <a:pt x="0" y="158"/>
                    </a:lnTo>
                    <a:lnTo>
                      <a:pt x="0" y="218"/>
                    </a:lnTo>
                    <a:lnTo>
                      <a:pt x="66" y="218"/>
                    </a:lnTo>
                    <a:lnTo>
                      <a:pt x="66" y="218"/>
                    </a:lnTo>
                    <a:lnTo>
                      <a:pt x="70" y="190"/>
                    </a:lnTo>
                    <a:lnTo>
                      <a:pt x="72" y="158"/>
                    </a:lnTo>
                    <a:lnTo>
                      <a:pt x="72" y="158"/>
                    </a:lnTo>
                    <a:close/>
                    <a:moveTo>
                      <a:pt x="62" y="230"/>
                    </a:moveTo>
                    <a:lnTo>
                      <a:pt x="0" y="230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14" y="304"/>
                    </a:lnTo>
                    <a:lnTo>
                      <a:pt x="26" y="296"/>
                    </a:lnTo>
                    <a:lnTo>
                      <a:pt x="38" y="282"/>
                    </a:lnTo>
                    <a:lnTo>
                      <a:pt x="48" y="266"/>
                    </a:lnTo>
                    <a:lnTo>
                      <a:pt x="48" y="266"/>
                    </a:lnTo>
                    <a:lnTo>
                      <a:pt x="56" y="250"/>
                    </a:lnTo>
                    <a:lnTo>
                      <a:pt x="62" y="230"/>
                    </a:lnTo>
                    <a:lnTo>
                      <a:pt x="62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65"/>
              <p:cNvSpPr>
                <a:spLocks noEditPoints="1"/>
              </p:cNvSpPr>
              <p:nvPr/>
            </p:nvSpPr>
            <p:spPr bwMode="auto">
              <a:xfrm>
                <a:off x="2649538" y="2673350"/>
                <a:ext cx="203200" cy="488950"/>
              </a:xfrm>
              <a:custGeom>
                <a:avLst/>
                <a:gdLst>
                  <a:gd name="T0" fmla="*/ 128 w 128"/>
                  <a:gd name="T1" fmla="*/ 308 h 308"/>
                  <a:gd name="T2" fmla="*/ 128 w 128"/>
                  <a:gd name="T3" fmla="*/ 0 h 308"/>
                  <a:gd name="T4" fmla="*/ 102 w 128"/>
                  <a:gd name="T5" fmla="*/ 0 h 308"/>
                  <a:gd name="T6" fmla="*/ 102 w 128"/>
                  <a:gd name="T7" fmla="*/ 14 h 308"/>
                  <a:gd name="T8" fmla="*/ 102 w 128"/>
                  <a:gd name="T9" fmla="*/ 14 h 308"/>
                  <a:gd name="T10" fmla="*/ 80 w 128"/>
                  <a:gd name="T11" fmla="*/ 16 h 308"/>
                  <a:gd name="T12" fmla="*/ 62 w 128"/>
                  <a:gd name="T13" fmla="*/ 22 h 308"/>
                  <a:gd name="T14" fmla="*/ 46 w 128"/>
                  <a:gd name="T15" fmla="*/ 30 h 308"/>
                  <a:gd name="T16" fmla="*/ 34 w 128"/>
                  <a:gd name="T17" fmla="*/ 40 h 308"/>
                  <a:gd name="T18" fmla="*/ 34 w 128"/>
                  <a:gd name="T19" fmla="*/ 40 h 308"/>
                  <a:gd name="T20" fmla="*/ 24 w 128"/>
                  <a:gd name="T21" fmla="*/ 50 h 308"/>
                  <a:gd name="T22" fmla="*/ 16 w 128"/>
                  <a:gd name="T23" fmla="*/ 64 h 308"/>
                  <a:gd name="T24" fmla="*/ 12 w 128"/>
                  <a:gd name="T25" fmla="*/ 78 h 308"/>
                  <a:gd name="T26" fmla="*/ 10 w 128"/>
                  <a:gd name="T27" fmla="*/ 94 h 308"/>
                  <a:gd name="T28" fmla="*/ 10 w 128"/>
                  <a:gd name="T29" fmla="*/ 94 h 308"/>
                  <a:gd name="T30" fmla="*/ 12 w 128"/>
                  <a:gd name="T31" fmla="*/ 106 h 308"/>
                  <a:gd name="T32" fmla="*/ 14 w 128"/>
                  <a:gd name="T33" fmla="*/ 116 h 308"/>
                  <a:gd name="T34" fmla="*/ 18 w 128"/>
                  <a:gd name="T35" fmla="*/ 126 h 308"/>
                  <a:gd name="T36" fmla="*/ 22 w 128"/>
                  <a:gd name="T37" fmla="*/ 134 h 308"/>
                  <a:gd name="T38" fmla="*/ 22 w 128"/>
                  <a:gd name="T39" fmla="*/ 134 h 308"/>
                  <a:gd name="T40" fmla="*/ 34 w 128"/>
                  <a:gd name="T41" fmla="*/ 150 h 308"/>
                  <a:gd name="T42" fmla="*/ 42 w 128"/>
                  <a:gd name="T43" fmla="*/ 154 h 308"/>
                  <a:gd name="T44" fmla="*/ 50 w 128"/>
                  <a:gd name="T45" fmla="*/ 158 h 308"/>
                  <a:gd name="T46" fmla="*/ 50 w 128"/>
                  <a:gd name="T47" fmla="*/ 158 h 308"/>
                  <a:gd name="T48" fmla="*/ 70 w 128"/>
                  <a:gd name="T49" fmla="*/ 168 h 308"/>
                  <a:gd name="T50" fmla="*/ 102 w 128"/>
                  <a:gd name="T51" fmla="*/ 176 h 308"/>
                  <a:gd name="T52" fmla="*/ 102 w 128"/>
                  <a:gd name="T53" fmla="*/ 242 h 308"/>
                  <a:gd name="T54" fmla="*/ 102 w 128"/>
                  <a:gd name="T55" fmla="*/ 242 h 308"/>
                  <a:gd name="T56" fmla="*/ 90 w 128"/>
                  <a:gd name="T57" fmla="*/ 236 h 308"/>
                  <a:gd name="T58" fmla="*/ 84 w 128"/>
                  <a:gd name="T59" fmla="*/ 228 h 308"/>
                  <a:gd name="T60" fmla="*/ 84 w 128"/>
                  <a:gd name="T61" fmla="*/ 228 h 308"/>
                  <a:gd name="T62" fmla="*/ 78 w 128"/>
                  <a:gd name="T63" fmla="*/ 218 h 308"/>
                  <a:gd name="T64" fmla="*/ 74 w 128"/>
                  <a:gd name="T65" fmla="*/ 202 h 308"/>
                  <a:gd name="T66" fmla="*/ 0 w 128"/>
                  <a:gd name="T67" fmla="*/ 210 h 308"/>
                  <a:gd name="T68" fmla="*/ 0 w 128"/>
                  <a:gd name="T69" fmla="*/ 210 h 308"/>
                  <a:gd name="T70" fmla="*/ 4 w 128"/>
                  <a:gd name="T71" fmla="*/ 228 h 308"/>
                  <a:gd name="T72" fmla="*/ 10 w 128"/>
                  <a:gd name="T73" fmla="*/ 242 h 308"/>
                  <a:gd name="T74" fmla="*/ 10 w 128"/>
                  <a:gd name="T75" fmla="*/ 242 h 308"/>
                  <a:gd name="T76" fmla="*/ 18 w 128"/>
                  <a:gd name="T77" fmla="*/ 254 h 308"/>
                  <a:gd name="T78" fmla="*/ 28 w 128"/>
                  <a:gd name="T79" fmla="*/ 266 h 308"/>
                  <a:gd name="T80" fmla="*/ 28 w 128"/>
                  <a:gd name="T81" fmla="*/ 266 h 308"/>
                  <a:gd name="T82" fmla="*/ 42 w 128"/>
                  <a:gd name="T83" fmla="*/ 276 h 308"/>
                  <a:gd name="T84" fmla="*/ 58 w 128"/>
                  <a:gd name="T85" fmla="*/ 284 h 308"/>
                  <a:gd name="T86" fmla="*/ 58 w 128"/>
                  <a:gd name="T87" fmla="*/ 284 h 308"/>
                  <a:gd name="T88" fmla="*/ 78 w 128"/>
                  <a:gd name="T89" fmla="*/ 288 h 308"/>
                  <a:gd name="T90" fmla="*/ 102 w 128"/>
                  <a:gd name="T91" fmla="*/ 292 h 308"/>
                  <a:gd name="T92" fmla="*/ 102 w 128"/>
                  <a:gd name="T93" fmla="*/ 308 h 308"/>
                  <a:gd name="T94" fmla="*/ 128 w 128"/>
                  <a:gd name="T95" fmla="*/ 308 h 308"/>
                  <a:gd name="T96" fmla="*/ 86 w 128"/>
                  <a:gd name="T97" fmla="*/ 100 h 308"/>
                  <a:gd name="T98" fmla="*/ 86 w 128"/>
                  <a:gd name="T99" fmla="*/ 100 h 308"/>
                  <a:gd name="T100" fmla="*/ 82 w 128"/>
                  <a:gd name="T101" fmla="*/ 92 h 308"/>
                  <a:gd name="T102" fmla="*/ 80 w 128"/>
                  <a:gd name="T103" fmla="*/ 86 h 308"/>
                  <a:gd name="T104" fmla="*/ 80 w 128"/>
                  <a:gd name="T105" fmla="*/ 86 h 308"/>
                  <a:gd name="T106" fmla="*/ 82 w 128"/>
                  <a:gd name="T107" fmla="*/ 78 h 308"/>
                  <a:gd name="T108" fmla="*/ 86 w 128"/>
                  <a:gd name="T109" fmla="*/ 72 h 308"/>
                  <a:gd name="T110" fmla="*/ 86 w 128"/>
                  <a:gd name="T111" fmla="*/ 72 h 308"/>
                  <a:gd name="T112" fmla="*/ 92 w 128"/>
                  <a:gd name="T113" fmla="*/ 66 h 308"/>
                  <a:gd name="T114" fmla="*/ 102 w 128"/>
                  <a:gd name="T115" fmla="*/ 62 h 308"/>
                  <a:gd name="T116" fmla="*/ 102 w 128"/>
                  <a:gd name="T117" fmla="*/ 110 h 308"/>
                  <a:gd name="T118" fmla="*/ 102 w 128"/>
                  <a:gd name="T119" fmla="*/ 110 h 308"/>
                  <a:gd name="T120" fmla="*/ 92 w 128"/>
                  <a:gd name="T121" fmla="*/ 106 h 308"/>
                  <a:gd name="T122" fmla="*/ 86 w 128"/>
                  <a:gd name="T123" fmla="*/ 100 h 308"/>
                  <a:gd name="T124" fmla="*/ 86 w 128"/>
                  <a:gd name="T125" fmla="*/ 10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308">
                    <a:moveTo>
                      <a:pt x="128" y="308"/>
                    </a:moveTo>
                    <a:lnTo>
                      <a:pt x="128" y="0"/>
                    </a:lnTo>
                    <a:lnTo>
                      <a:pt x="102" y="0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0" y="16"/>
                    </a:lnTo>
                    <a:lnTo>
                      <a:pt x="62" y="22"/>
                    </a:lnTo>
                    <a:lnTo>
                      <a:pt x="46" y="3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24" y="50"/>
                    </a:lnTo>
                    <a:lnTo>
                      <a:pt x="16" y="64"/>
                    </a:lnTo>
                    <a:lnTo>
                      <a:pt x="12" y="78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2" y="106"/>
                    </a:lnTo>
                    <a:lnTo>
                      <a:pt x="14" y="116"/>
                    </a:lnTo>
                    <a:lnTo>
                      <a:pt x="18" y="126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34" y="150"/>
                    </a:lnTo>
                    <a:lnTo>
                      <a:pt x="42" y="154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70" y="168"/>
                    </a:lnTo>
                    <a:lnTo>
                      <a:pt x="102" y="176"/>
                    </a:lnTo>
                    <a:lnTo>
                      <a:pt x="102" y="242"/>
                    </a:lnTo>
                    <a:lnTo>
                      <a:pt x="102" y="242"/>
                    </a:lnTo>
                    <a:lnTo>
                      <a:pt x="90" y="236"/>
                    </a:lnTo>
                    <a:lnTo>
                      <a:pt x="84" y="228"/>
                    </a:lnTo>
                    <a:lnTo>
                      <a:pt x="84" y="228"/>
                    </a:lnTo>
                    <a:lnTo>
                      <a:pt x="78" y="218"/>
                    </a:lnTo>
                    <a:lnTo>
                      <a:pt x="74" y="202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4" y="228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8" y="254"/>
                    </a:lnTo>
                    <a:lnTo>
                      <a:pt x="28" y="266"/>
                    </a:lnTo>
                    <a:lnTo>
                      <a:pt x="28" y="266"/>
                    </a:lnTo>
                    <a:lnTo>
                      <a:pt x="42" y="276"/>
                    </a:lnTo>
                    <a:lnTo>
                      <a:pt x="58" y="284"/>
                    </a:lnTo>
                    <a:lnTo>
                      <a:pt x="58" y="284"/>
                    </a:lnTo>
                    <a:lnTo>
                      <a:pt x="78" y="288"/>
                    </a:lnTo>
                    <a:lnTo>
                      <a:pt x="102" y="292"/>
                    </a:lnTo>
                    <a:lnTo>
                      <a:pt x="102" y="308"/>
                    </a:lnTo>
                    <a:lnTo>
                      <a:pt x="128" y="308"/>
                    </a:lnTo>
                    <a:close/>
                    <a:moveTo>
                      <a:pt x="86" y="100"/>
                    </a:moveTo>
                    <a:lnTo>
                      <a:pt x="86" y="100"/>
                    </a:lnTo>
                    <a:lnTo>
                      <a:pt x="82" y="92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2" y="78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92" y="66"/>
                    </a:lnTo>
                    <a:lnTo>
                      <a:pt x="102" y="62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92" y="106"/>
                    </a:lnTo>
                    <a:lnTo>
                      <a:pt x="86" y="100"/>
                    </a:lnTo>
                    <a:lnTo>
                      <a:pt x="86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91" name="组合 190"/>
          <p:cNvGrpSpPr/>
          <p:nvPr/>
        </p:nvGrpSpPr>
        <p:grpSpPr>
          <a:xfrm>
            <a:off x="5723142" y="3195428"/>
            <a:ext cx="538686" cy="538683"/>
            <a:chOff x="7295182" y="844480"/>
            <a:chExt cx="940373" cy="940368"/>
          </a:xfrm>
        </p:grpSpPr>
        <p:grpSp>
          <p:nvGrpSpPr>
            <p:cNvPr id="143" name="组合 142"/>
            <p:cNvGrpSpPr/>
            <p:nvPr/>
          </p:nvGrpSpPr>
          <p:grpSpPr>
            <a:xfrm>
              <a:off x="7295182" y="844480"/>
              <a:ext cx="940373" cy="94036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49" name="同心圆 14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5" name="组合 184"/>
            <p:cNvGrpSpPr/>
            <p:nvPr/>
          </p:nvGrpSpPr>
          <p:grpSpPr>
            <a:xfrm>
              <a:off x="7580203" y="1155637"/>
              <a:ext cx="370330" cy="356194"/>
              <a:chOff x="5620785" y="1345778"/>
              <a:chExt cx="207963" cy="200025"/>
            </a:xfrm>
            <a:solidFill>
              <a:schemeClr val="accent6"/>
            </a:solidFill>
          </p:grpSpPr>
          <p:sp>
            <p:nvSpPr>
              <p:cNvPr id="186" name="Freeform 424"/>
              <p:cNvSpPr>
                <a:spLocks/>
              </p:cNvSpPr>
              <p:nvPr/>
            </p:nvSpPr>
            <p:spPr bwMode="auto">
              <a:xfrm>
                <a:off x="5658885" y="1345778"/>
                <a:ext cx="23813" cy="41275"/>
              </a:xfrm>
              <a:custGeom>
                <a:avLst/>
                <a:gdLst>
                  <a:gd name="T0" fmla="*/ 3 w 15"/>
                  <a:gd name="T1" fmla="*/ 26 h 26"/>
                  <a:gd name="T2" fmla="*/ 12 w 15"/>
                  <a:gd name="T3" fmla="*/ 26 h 26"/>
                  <a:gd name="T4" fmla="*/ 12 w 15"/>
                  <a:gd name="T5" fmla="*/ 26 h 26"/>
                  <a:gd name="T6" fmla="*/ 14 w 15"/>
                  <a:gd name="T7" fmla="*/ 25 h 26"/>
                  <a:gd name="T8" fmla="*/ 15 w 15"/>
                  <a:gd name="T9" fmla="*/ 23 h 26"/>
                  <a:gd name="T10" fmla="*/ 15 w 15"/>
                  <a:gd name="T11" fmla="*/ 2 h 26"/>
                  <a:gd name="T12" fmla="*/ 15 w 15"/>
                  <a:gd name="T13" fmla="*/ 2 h 26"/>
                  <a:gd name="T14" fmla="*/ 14 w 15"/>
                  <a:gd name="T15" fmla="*/ 0 h 26"/>
                  <a:gd name="T16" fmla="*/ 12 w 15"/>
                  <a:gd name="T17" fmla="*/ 0 h 26"/>
                  <a:gd name="T18" fmla="*/ 3 w 15"/>
                  <a:gd name="T19" fmla="*/ 0 h 26"/>
                  <a:gd name="T20" fmla="*/ 3 w 15"/>
                  <a:gd name="T21" fmla="*/ 0 h 26"/>
                  <a:gd name="T22" fmla="*/ 1 w 15"/>
                  <a:gd name="T23" fmla="*/ 0 h 26"/>
                  <a:gd name="T24" fmla="*/ 0 w 15"/>
                  <a:gd name="T25" fmla="*/ 2 h 26"/>
                  <a:gd name="T26" fmla="*/ 0 w 15"/>
                  <a:gd name="T27" fmla="*/ 23 h 26"/>
                  <a:gd name="T28" fmla="*/ 0 w 15"/>
                  <a:gd name="T29" fmla="*/ 23 h 26"/>
                  <a:gd name="T30" fmla="*/ 1 w 15"/>
                  <a:gd name="T31" fmla="*/ 25 h 26"/>
                  <a:gd name="T32" fmla="*/ 3 w 15"/>
                  <a:gd name="T33" fmla="*/ 26 h 26"/>
                  <a:gd name="T34" fmla="*/ 3 w 15"/>
                  <a:gd name="T3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" h="26">
                    <a:moveTo>
                      <a:pt x="3" y="26"/>
                    </a:moveTo>
                    <a:lnTo>
                      <a:pt x="12" y="26"/>
                    </a:lnTo>
                    <a:lnTo>
                      <a:pt x="12" y="26"/>
                    </a:lnTo>
                    <a:lnTo>
                      <a:pt x="14" y="25"/>
                    </a:lnTo>
                    <a:lnTo>
                      <a:pt x="15" y="23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1" y="25"/>
                    </a:lnTo>
                    <a:lnTo>
                      <a:pt x="3" y="26"/>
                    </a:lnTo>
                    <a:lnTo>
                      <a:pt x="3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425"/>
              <p:cNvSpPr>
                <a:spLocks/>
              </p:cNvSpPr>
              <p:nvPr/>
            </p:nvSpPr>
            <p:spPr bwMode="auto">
              <a:xfrm>
                <a:off x="5766835" y="1345778"/>
                <a:ext cx="23813" cy="41275"/>
              </a:xfrm>
              <a:custGeom>
                <a:avLst/>
                <a:gdLst>
                  <a:gd name="T0" fmla="*/ 3 w 15"/>
                  <a:gd name="T1" fmla="*/ 26 h 26"/>
                  <a:gd name="T2" fmla="*/ 12 w 15"/>
                  <a:gd name="T3" fmla="*/ 26 h 26"/>
                  <a:gd name="T4" fmla="*/ 12 w 15"/>
                  <a:gd name="T5" fmla="*/ 26 h 26"/>
                  <a:gd name="T6" fmla="*/ 14 w 15"/>
                  <a:gd name="T7" fmla="*/ 25 h 26"/>
                  <a:gd name="T8" fmla="*/ 15 w 15"/>
                  <a:gd name="T9" fmla="*/ 23 h 26"/>
                  <a:gd name="T10" fmla="*/ 15 w 15"/>
                  <a:gd name="T11" fmla="*/ 2 h 26"/>
                  <a:gd name="T12" fmla="*/ 15 w 15"/>
                  <a:gd name="T13" fmla="*/ 2 h 26"/>
                  <a:gd name="T14" fmla="*/ 14 w 15"/>
                  <a:gd name="T15" fmla="*/ 0 h 26"/>
                  <a:gd name="T16" fmla="*/ 12 w 15"/>
                  <a:gd name="T17" fmla="*/ 0 h 26"/>
                  <a:gd name="T18" fmla="*/ 3 w 15"/>
                  <a:gd name="T19" fmla="*/ 0 h 26"/>
                  <a:gd name="T20" fmla="*/ 3 w 15"/>
                  <a:gd name="T21" fmla="*/ 0 h 26"/>
                  <a:gd name="T22" fmla="*/ 1 w 15"/>
                  <a:gd name="T23" fmla="*/ 0 h 26"/>
                  <a:gd name="T24" fmla="*/ 0 w 15"/>
                  <a:gd name="T25" fmla="*/ 2 h 26"/>
                  <a:gd name="T26" fmla="*/ 0 w 15"/>
                  <a:gd name="T27" fmla="*/ 23 h 26"/>
                  <a:gd name="T28" fmla="*/ 0 w 15"/>
                  <a:gd name="T29" fmla="*/ 23 h 26"/>
                  <a:gd name="T30" fmla="*/ 1 w 15"/>
                  <a:gd name="T31" fmla="*/ 25 h 26"/>
                  <a:gd name="T32" fmla="*/ 3 w 15"/>
                  <a:gd name="T33" fmla="*/ 26 h 26"/>
                  <a:gd name="T34" fmla="*/ 3 w 15"/>
                  <a:gd name="T3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" h="26">
                    <a:moveTo>
                      <a:pt x="3" y="26"/>
                    </a:moveTo>
                    <a:lnTo>
                      <a:pt x="12" y="26"/>
                    </a:lnTo>
                    <a:lnTo>
                      <a:pt x="12" y="26"/>
                    </a:lnTo>
                    <a:lnTo>
                      <a:pt x="14" y="25"/>
                    </a:lnTo>
                    <a:lnTo>
                      <a:pt x="15" y="23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1" y="25"/>
                    </a:lnTo>
                    <a:lnTo>
                      <a:pt x="3" y="26"/>
                    </a:lnTo>
                    <a:lnTo>
                      <a:pt x="3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426"/>
              <p:cNvSpPr>
                <a:spLocks noEditPoints="1"/>
              </p:cNvSpPr>
              <p:nvPr/>
            </p:nvSpPr>
            <p:spPr bwMode="auto">
              <a:xfrm>
                <a:off x="5620785" y="1361653"/>
                <a:ext cx="207963" cy="184150"/>
              </a:xfrm>
              <a:custGeom>
                <a:avLst/>
                <a:gdLst>
                  <a:gd name="T0" fmla="*/ 112 w 131"/>
                  <a:gd name="T1" fmla="*/ 0 h 116"/>
                  <a:gd name="T2" fmla="*/ 112 w 131"/>
                  <a:gd name="T3" fmla="*/ 13 h 116"/>
                  <a:gd name="T4" fmla="*/ 110 w 131"/>
                  <a:gd name="T5" fmla="*/ 19 h 116"/>
                  <a:gd name="T6" fmla="*/ 104 w 131"/>
                  <a:gd name="T7" fmla="*/ 21 h 116"/>
                  <a:gd name="T8" fmla="*/ 95 w 131"/>
                  <a:gd name="T9" fmla="*/ 21 h 116"/>
                  <a:gd name="T10" fmla="*/ 89 w 131"/>
                  <a:gd name="T11" fmla="*/ 19 h 116"/>
                  <a:gd name="T12" fmla="*/ 87 w 131"/>
                  <a:gd name="T13" fmla="*/ 13 h 116"/>
                  <a:gd name="T14" fmla="*/ 44 w 131"/>
                  <a:gd name="T15" fmla="*/ 0 h 116"/>
                  <a:gd name="T16" fmla="*/ 44 w 131"/>
                  <a:gd name="T17" fmla="*/ 13 h 116"/>
                  <a:gd name="T18" fmla="*/ 42 w 131"/>
                  <a:gd name="T19" fmla="*/ 19 h 116"/>
                  <a:gd name="T20" fmla="*/ 36 w 131"/>
                  <a:gd name="T21" fmla="*/ 21 h 116"/>
                  <a:gd name="T22" fmla="*/ 27 w 131"/>
                  <a:gd name="T23" fmla="*/ 21 h 116"/>
                  <a:gd name="T24" fmla="*/ 21 w 131"/>
                  <a:gd name="T25" fmla="*/ 19 h 116"/>
                  <a:gd name="T26" fmla="*/ 19 w 131"/>
                  <a:gd name="T27" fmla="*/ 13 h 116"/>
                  <a:gd name="T28" fmla="*/ 15 w 131"/>
                  <a:gd name="T29" fmla="*/ 0 h 116"/>
                  <a:gd name="T30" fmla="*/ 12 w 131"/>
                  <a:gd name="T31" fmla="*/ 0 h 116"/>
                  <a:gd name="T32" fmla="*/ 5 w 131"/>
                  <a:gd name="T33" fmla="*/ 4 h 116"/>
                  <a:gd name="T34" fmla="*/ 1 w 131"/>
                  <a:gd name="T35" fmla="*/ 12 h 116"/>
                  <a:gd name="T36" fmla="*/ 0 w 131"/>
                  <a:gd name="T37" fmla="*/ 44 h 116"/>
                  <a:gd name="T38" fmla="*/ 0 w 131"/>
                  <a:gd name="T39" fmla="*/ 101 h 116"/>
                  <a:gd name="T40" fmla="*/ 1 w 131"/>
                  <a:gd name="T41" fmla="*/ 107 h 116"/>
                  <a:gd name="T42" fmla="*/ 10 w 131"/>
                  <a:gd name="T43" fmla="*/ 115 h 116"/>
                  <a:gd name="T44" fmla="*/ 15 w 131"/>
                  <a:gd name="T45" fmla="*/ 116 h 116"/>
                  <a:gd name="T46" fmla="*/ 116 w 131"/>
                  <a:gd name="T47" fmla="*/ 116 h 116"/>
                  <a:gd name="T48" fmla="*/ 121 w 131"/>
                  <a:gd name="T49" fmla="*/ 115 h 116"/>
                  <a:gd name="T50" fmla="*/ 129 w 131"/>
                  <a:gd name="T51" fmla="*/ 107 h 116"/>
                  <a:gd name="T52" fmla="*/ 131 w 131"/>
                  <a:gd name="T53" fmla="*/ 101 h 116"/>
                  <a:gd name="T54" fmla="*/ 131 w 131"/>
                  <a:gd name="T55" fmla="*/ 15 h 116"/>
                  <a:gd name="T56" fmla="*/ 130 w 131"/>
                  <a:gd name="T57" fmla="*/ 12 h 116"/>
                  <a:gd name="T58" fmla="*/ 126 w 131"/>
                  <a:gd name="T59" fmla="*/ 4 h 116"/>
                  <a:gd name="T60" fmla="*/ 119 w 131"/>
                  <a:gd name="T61" fmla="*/ 0 h 116"/>
                  <a:gd name="T62" fmla="*/ 116 w 131"/>
                  <a:gd name="T63" fmla="*/ 0 h 116"/>
                  <a:gd name="T64" fmla="*/ 121 w 131"/>
                  <a:gd name="T65" fmla="*/ 101 h 116"/>
                  <a:gd name="T66" fmla="*/ 119 w 131"/>
                  <a:gd name="T67" fmla="*/ 105 h 116"/>
                  <a:gd name="T68" fmla="*/ 116 w 131"/>
                  <a:gd name="T69" fmla="*/ 107 h 116"/>
                  <a:gd name="T70" fmla="*/ 15 w 131"/>
                  <a:gd name="T71" fmla="*/ 107 h 116"/>
                  <a:gd name="T72" fmla="*/ 12 w 131"/>
                  <a:gd name="T73" fmla="*/ 105 h 116"/>
                  <a:gd name="T74" fmla="*/ 10 w 131"/>
                  <a:gd name="T75" fmla="*/ 101 h 116"/>
                  <a:gd name="T76" fmla="*/ 121 w 131"/>
                  <a:gd name="T77" fmla="*/ 4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1" h="116">
                    <a:moveTo>
                      <a:pt x="116" y="0"/>
                    </a:moveTo>
                    <a:lnTo>
                      <a:pt x="112" y="0"/>
                    </a:lnTo>
                    <a:lnTo>
                      <a:pt x="112" y="13"/>
                    </a:lnTo>
                    <a:lnTo>
                      <a:pt x="112" y="13"/>
                    </a:lnTo>
                    <a:lnTo>
                      <a:pt x="112" y="16"/>
                    </a:lnTo>
                    <a:lnTo>
                      <a:pt x="110" y="19"/>
                    </a:lnTo>
                    <a:lnTo>
                      <a:pt x="107" y="21"/>
                    </a:lnTo>
                    <a:lnTo>
                      <a:pt x="104" y="21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2" y="21"/>
                    </a:lnTo>
                    <a:lnTo>
                      <a:pt x="89" y="19"/>
                    </a:lnTo>
                    <a:lnTo>
                      <a:pt x="88" y="16"/>
                    </a:lnTo>
                    <a:lnTo>
                      <a:pt x="87" y="13"/>
                    </a:lnTo>
                    <a:lnTo>
                      <a:pt x="87" y="0"/>
                    </a:lnTo>
                    <a:lnTo>
                      <a:pt x="44" y="0"/>
                    </a:lnTo>
                    <a:lnTo>
                      <a:pt x="44" y="13"/>
                    </a:lnTo>
                    <a:lnTo>
                      <a:pt x="44" y="13"/>
                    </a:lnTo>
                    <a:lnTo>
                      <a:pt x="43" y="16"/>
                    </a:lnTo>
                    <a:lnTo>
                      <a:pt x="42" y="19"/>
                    </a:lnTo>
                    <a:lnTo>
                      <a:pt x="39" y="21"/>
                    </a:lnTo>
                    <a:lnTo>
                      <a:pt x="36" y="21"/>
                    </a:lnTo>
                    <a:lnTo>
                      <a:pt x="27" y="21"/>
                    </a:lnTo>
                    <a:lnTo>
                      <a:pt x="27" y="21"/>
                    </a:lnTo>
                    <a:lnTo>
                      <a:pt x="24" y="21"/>
                    </a:lnTo>
                    <a:lnTo>
                      <a:pt x="21" y="19"/>
                    </a:lnTo>
                    <a:lnTo>
                      <a:pt x="19" y="16"/>
                    </a:lnTo>
                    <a:lnTo>
                      <a:pt x="19" y="13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5" y="4"/>
                    </a:lnTo>
                    <a:lnTo>
                      <a:pt x="1" y="9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0" y="44"/>
                    </a:lnTo>
                    <a:lnTo>
                      <a:pt x="0" y="101"/>
                    </a:lnTo>
                    <a:lnTo>
                      <a:pt x="0" y="101"/>
                    </a:lnTo>
                    <a:lnTo>
                      <a:pt x="1" y="104"/>
                    </a:lnTo>
                    <a:lnTo>
                      <a:pt x="1" y="107"/>
                    </a:lnTo>
                    <a:lnTo>
                      <a:pt x="5" y="112"/>
                    </a:lnTo>
                    <a:lnTo>
                      <a:pt x="10" y="115"/>
                    </a:lnTo>
                    <a:lnTo>
                      <a:pt x="12" y="116"/>
                    </a:lnTo>
                    <a:lnTo>
                      <a:pt x="15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9" y="116"/>
                    </a:lnTo>
                    <a:lnTo>
                      <a:pt x="121" y="115"/>
                    </a:lnTo>
                    <a:lnTo>
                      <a:pt x="126" y="112"/>
                    </a:lnTo>
                    <a:lnTo>
                      <a:pt x="129" y="107"/>
                    </a:lnTo>
                    <a:lnTo>
                      <a:pt x="130" y="104"/>
                    </a:lnTo>
                    <a:lnTo>
                      <a:pt x="131" y="101"/>
                    </a:lnTo>
                    <a:lnTo>
                      <a:pt x="131" y="44"/>
                    </a:lnTo>
                    <a:lnTo>
                      <a:pt x="131" y="15"/>
                    </a:lnTo>
                    <a:lnTo>
                      <a:pt x="131" y="15"/>
                    </a:lnTo>
                    <a:lnTo>
                      <a:pt x="130" y="12"/>
                    </a:lnTo>
                    <a:lnTo>
                      <a:pt x="129" y="9"/>
                    </a:lnTo>
                    <a:lnTo>
                      <a:pt x="126" y="4"/>
                    </a:lnTo>
                    <a:lnTo>
                      <a:pt x="121" y="1"/>
                    </a:lnTo>
                    <a:lnTo>
                      <a:pt x="119" y="0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  <a:moveTo>
                      <a:pt x="121" y="101"/>
                    </a:moveTo>
                    <a:lnTo>
                      <a:pt x="121" y="101"/>
                    </a:lnTo>
                    <a:lnTo>
                      <a:pt x="121" y="103"/>
                    </a:lnTo>
                    <a:lnTo>
                      <a:pt x="119" y="105"/>
                    </a:lnTo>
                    <a:lnTo>
                      <a:pt x="118" y="106"/>
                    </a:lnTo>
                    <a:lnTo>
                      <a:pt x="116" y="107"/>
                    </a:lnTo>
                    <a:lnTo>
                      <a:pt x="15" y="107"/>
                    </a:lnTo>
                    <a:lnTo>
                      <a:pt x="15" y="107"/>
                    </a:lnTo>
                    <a:lnTo>
                      <a:pt x="13" y="106"/>
                    </a:lnTo>
                    <a:lnTo>
                      <a:pt x="12" y="105"/>
                    </a:lnTo>
                    <a:lnTo>
                      <a:pt x="10" y="103"/>
                    </a:lnTo>
                    <a:lnTo>
                      <a:pt x="10" y="101"/>
                    </a:lnTo>
                    <a:lnTo>
                      <a:pt x="10" y="44"/>
                    </a:lnTo>
                    <a:lnTo>
                      <a:pt x="121" y="44"/>
                    </a:lnTo>
                    <a:lnTo>
                      <a:pt x="121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427"/>
              <p:cNvSpPr>
                <a:spLocks/>
              </p:cNvSpPr>
              <p:nvPr/>
            </p:nvSpPr>
            <p:spPr bwMode="auto">
              <a:xfrm>
                <a:off x="5674760" y="1447378"/>
                <a:ext cx="46038" cy="65088"/>
              </a:xfrm>
              <a:custGeom>
                <a:avLst/>
                <a:gdLst>
                  <a:gd name="T0" fmla="*/ 0 w 29"/>
                  <a:gd name="T1" fmla="*/ 41 h 41"/>
                  <a:gd name="T2" fmla="*/ 0 w 29"/>
                  <a:gd name="T3" fmla="*/ 35 h 41"/>
                  <a:gd name="T4" fmla="*/ 5 w 29"/>
                  <a:gd name="T5" fmla="*/ 31 h 41"/>
                  <a:gd name="T6" fmla="*/ 5 w 29"/>
                  <a:gd name="T7" fmla="*/ 31 h 41"/>
                  <a:gd name="T8" fmla="*/ 15 w 29"/>
                  <a:gd name="T9" fmla="*/ 21 h 41"/>
                  <a:gd name="T10" fmla="*/ 17 w 29"/>
                  <a:gd name="T11" fmla="*/ 17 h 41"/>
                  <a:gd name="T12" fmla="*/ 18 w 29"/>
                  <a:gd name="T13" fmla="*/ 14 h 41"/>
                  <a:gd name="T14" fmla="*/ 18 w 29"/>
                  <a:gd name="T15" fmla="*/ 14 h 41"/>
                  <a:gd name="T16" fmla="*/ 18 w 29"/>
                  <a:gd name="T17" fmla="*/ 11 h 41"/>
                  <a:gd name="T18" fmla="*/ 17 w 29"/>
                  <a:gd name="T19" fmla="*/ 10 h 41"/>
                  <a:gd name="T20" fmla="*/ 15 w 29"/>
                  <a:gd name="T21" fmla="*/ 8 h 41"/>
                  <a:gd name="T22" fmla="*/ 12 w 29"/>
                  <a:gd name="T23" fmla="*/ 8 h 41"/>
                  <a:gd name="T24" fmla="*/ 12 w 29"/>
                  <a:gd name="T25" fmla="*/ 8 h 41"/>
                  <a:gd name="T26" fmla="*/ 7 w 29"/>
                  <a:gd name="T27" fmla="*/ 9 h 41"/>
                  <a:gd name="T28" fmla="*/ 3 w 29"/>
                  <a:gd name="T29" fmla="*/ 11 h 41"/>
                  <a:gd name="T30" fmla="*/ 0 w 29"/>
                  <a:gd name="T31" fmla="*/ 5 h 41"/>
                  <a:gd name="T32" fmla="*/ 0 w 29"/>
                  <a:gd name="T33" fmla="*/ 5 h 41"/>
                  <a:gd name="T34" fmla="*/ 6 w 29"/>
                  <a:gd name="T35" fmla="*/ 2 h 41"/>
                  <a:gd name="T36" fmla="*/ 10 w 29"/>
                  <a:gd name="T37" fmla="*/ 1 h 41"/>
                  <a:gd name="T38" fmla="*/ 13 w 29"/>
                  <a:gd name="T39" fmla="*/ 0 h 41"/>
                  <a:gd name="T40" fmla="*/ 13 w 29"/>
                  <a:gd name="T41" fmla="*/ 0 h 41"/>
                  <a:gd name="T42" fmla="*/ 19 w 29"/>
                  <a:gd name="T43" fmla="*/ 1 h 41"/>
                  <a:gd name="T44" fmla="*/ 24 w 29"/>
                  <a:gd name="T45" fmla="*/ 4 h 41"/>
                  <a:gd name="T46" fmla="*/ 26 w 29"/>
                  <a:gd name="T47" fmla="*/ 8 h 41"/>
                  <a:gd name="T48" fmla="*/ 28 w 29"/>
                  <a:gd name="T49" fmla="*/ 13 h 41"/>
                  <a:gd name="T50" fmla="*/ 28 w 29"/>
                  <a:gd name="T51" fmla="*/ 13 h 41"/>
                  <a:gd name="T52" fmla="*/ 28 w 29"/>
                  <a:gd name="T53" fmla="*/ 18 h 41"/>
                  <a:gd name="T54" fmla="*/ 24 w 29"/>
                  <a:gd name="T55" fmla="*/ 22 h 41"/>
                  <a:gd name="T56" fmla="*/ 21 w 29"/>
                  <a:gd name="T57" fmla="*/ 26 h 41"/>
                  <a:gd name="T58" fmla="*/ 17 w 29"/>
                  <a:gd name="T59" fmla="*/ 30 h 41"/>
                  <a:gd name="T60" fmla="*/ 13 w 29"/>
                  <a:gd name="T61" fmla="*/ 33 h 41"/>
                  <a:gd name="T62" fmla="*/ 13 w 29"/>
                  <a:gd name="T63" fmla="*/ 33 h 41"/>
                  <a:gd name="T64" fmla="*/ 29 w 29"/>
                  <a:gd name="T65" fmla="*/ 33 h 41"/>
                  <a:gd name="T66" fmla="*/ 29 w 29"/>
                  <a:gd name="T67" fmla="*/ 41 h 41"/>
                  <a:gd name="T68" fmla="*/ 0 w 29"/>
                  <a:gd name="T6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" h="41">
                    <a:moveTo>
                      <a:pt x="0" y="41"/>
                    </a:moveTo>
                    <a:lnTo>
                      <a:pt x="0" y="35"/>
                    </a:lnTo>
                    <a:lnTo>
                      <a:pt x="5" y="31"/>
                    </a:lnTo>
                    <a:lnTo>
                      <a:pt x="5" y="31"/>
                    </a:lnTo>
                    <a:lnTo>
                      <a:pt x="15" y="21"/>
                    </a:lnTo>
                    <a:lnTo>
                      <a:pt x="17" y="17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1"/>
                    </a:lnTo>
                    <a:lnTo>
                      <a:pt x="17" y="10"/>
                    </a:lnTo>
                    <a:lnTo>
                      <a:pt x="15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7" y="9"/>
                    </a:lnTo>
                    <a:lnTo>
                      <a:pt x="3" y="11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9" y="1"/>
                    </a:lnTo>
                    <a:lnTo>
                      <a:pt x="24" y="4"/>
                    </a:lnTo>
                    <a:lnTo>
                      <a:pt x="26" y="8"/>
                    </a:lnTo>
                    <a:lnTo>
                      <a:pt x="28" y="13"/>
                    </a:lnTo>
                    <a:lnTo>
                      <a:pt x="28" y="13"/>
                    </a:lnTo>
                    <a:lnTo>
                      <a:pt x="28" y="18"/>
                    </a:lnTo>
                    <a:lnTo>
                      <a:pt x="24" y="22"/>
                    </a:lnTo>
                    <a:lnTo>
                      <a:pt x="21" y="26"/>
                    </a:lnTo>
                    <a:lnTo>
                      <a:pt x="17" y="30"/>
                    </a:lnTo>
                    <a:lnTo>
                      <a:pt x="13" y="33"/>
                    </a:lnTo>
                    <a:lnTo>
                      <a:pt x="13" y="33"/>
                    </a:lnTo>
                    <a:lnTo>
                      <a:pt x="29" y="33"/>
                    </a:lnTo>
                    <a:lnTo>
                      <a:pt x="29" y="41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428"/>
              <p:cNvSpPr>
                <a:spLocks/>
              </p:cNvSpPr>
              <p:nvPr/>
            </p:nvSpPr>
            <p:spPr bwMode="auto">
              <a:xfrm>
                <a:off x="5730323" y="1448965"/>
                <a:ext cx="44450" cy="65088"/>
              </a:xfrm>
              <a:custGeom>
                <a:avLst/>
                <a:gdLst>
                  <a:gd name="T0" fmla="*/ 26 w 28"/>
                  <a:gd name="T1" fmla="*/ 8 h 41"/>
                  <a:gd name="T2" fmla="*/ 11 w 28"/>
                  <a:gd name="T3" fmla="*/ 8 h 41"/>
                  <a:gd name="T4" fmla="*/ 10 w 28"/>
                  <a:gd name="T5" fmla="*/ 14 h 41"/>
                  <a:gd name="T6" fmla="*/ 10 w 28"/>
                  <a:gd name="T7" fmla="*/ 14 h 41"/>
                  <a:gd name="T8" fmla="*/ 13 w 28"/>
                  <a:gd name="T9" fmla="*/ 14 h 41"/>
                  <a:gd name="T10" fmla="*/ 13 w 28"/>
                  <a:gd name="T11" fmla="*/ 14 h 41"/>
                  <a:gd name="T12" fmla="*/ 18 w 28"/>
                  <a:gd name="T13" fmla="*/ 14 h 41"/>
                  <a:gd name="T14" fmla="*/ 23 w 28"/>
                  <a:gd name="T15" fmla="*/ 17 h 41"/>
                  <a:gd name="T16" fmla="*/ 23 w 28"/>
                  <a:gd name="T17" fmla="*/ 17 h 41"/>
                  <a:gd name="T18" fmla="*/ 25 w 28"/>
                  <a:gd name="T19" fmla="*/ 18 h 41"/>
                  <a:gd name="T20" fmla="*/ 27 w 28"/>
                  <a:gd name="T21" fmla="*/ 21 h 41"/>
                  <a:gd name="T22" fmla="*/ 28 w 28"/>
                  <a:gd name="T23" fmla="*/ 23 h 41"/>
                  <a:gd name="T24" fmla="*/ 28 w 28"/>
                  <a:gd name="T25" fmla="*/ 27 h 41"/>
                  <a:gd name="T26" fmla="*/ 28 w 28"/>
                  <a:gd name="T27" fmla="*/ 27 h 41"/>
                  <a:gd name="T28" fmla="*/ 27 w 28"/>
                  <a:gd name="T29" fmla="*/ 32 h 41"/>
                  <a:gd name="T30" fmla="*/ 23 w 28"/>
                  <a:gd name="T31" fmla="*/ 36 h 41"/>
                  <a:gd name="T32" fmla="*/ 21 w 28"/>
                  <a:gd name="T33" fmla="*/ 38 h 41"/>
                  <a:gd name="T34" fmla="*/ 18 w 28"/>
                  <a:gd name="T35" fmla="*/ 39 h 41"/>
                  <a:gd name="T36" fmla="*/ 15 w 28"/>
                  <a:gd name="T37" fmla="*/ 40 h 41"/>
                  <a:gd name="T38" fmla="*/ 11 w 28"/>
                  <a:gd name="T39" fmla="*/ 41 h 41"/>
                  <a:gd name="T40" fmla="*/ 11 w 28"/>
                  <a:gd name="T41" fmla="*/ 41 h 41"/>
                  <a:gd name="T42" fmla="*/ 4 w 28"/>
                  <a:gd name="T43" fmla="*/ 40 h 41"/>
                  <a:gd name="T44" fmla="*/ 0 w 28"/>
                  <a:gd name="T45" fmla="*/ 38 h 41"/>
                  <a:gd name="T46" fmla="*/ 2 w 28"/>
                  <a:gd name="T47" fmla="*/ 31 h 41"/>
                  <a:gd name="T48" fmla="*/ 2 w 28"/>
                  <a:gd name="T49" fmla="*/ 31 h 41"/>
                  <a:gd name="T50" fmla="*/ 5 w 28"/>
                  <a:gd name="T51" fmla="*/ 33 h 41"/>
                  <a:gd name="T52" fmla="*/ 10 w 28"/>
                  <a:gd name="T53" fmla="*/ 33 h 41"/>
                  <a:gd name="T54" fmla="*/ 10 w 28"/>
                  <a:gd name="T55" fmla="*/ 33 h 41"/>
                  <a:gd name="T56" fmla="*/ 13 w 28"/>
                  <a:gd name="T57" fmla="*/ 33 h 41"/>
                  <a:gd name="T58" fmla="*/ 16 w 28"/>
                  <a:gd name="T59" fmla="*/ 32 h 41"/>
                  <a:gd name="T60" fmla="*/ 18 w 28"/>
                  <a:gd name="T61" fmla="*/ 30 h 41"/>
                  <a:gd name="T62" fmla="*/ 18 w 28"/>
                  <a:gd name="T63" fmla="*/ 27 h 41"/>
                  <a:gd name="T64" fmla="*/ 18 w 28"/>
                  <a:gd name="T65" fmla="*/ 27 h 41"/>
                  <a:gd name="T66" fmla="*/ 18 w 28"/>
                  <a:gd name="T67" fmla="*/ 24 h 41"/>
                  <a:gd name="T68" fmla="*/ 16 w 28"/>
                  <a:gd name="T69" fmla="*/ 22 h 41"/>
                  <a:gd name="T70" fmla="*/ 12 w 28"/>
                  <a:gd name="T71" fmla="*/ 21 h 41"/>
                  <a:gd name="T72" fmla="*/ 7 w 28"/>
                  <a:gd name="T73" fmla="*/ 21 h 41"/>
                  <a:gd name="T74" fmla="*/ 7 w 28"/>
                  <a:gd name="T75" fmla="*/ 21 h 41"/>
                  <a:gd name="T76" fmla="*/ 2 w 28"/>
                  <a:gd name="T77" fmla="*/ 21 h 41"/>
                  <a:gd name="T78" fmla="*/ 5 w 28"/>
                  <a:gd name="T79" fmla="*/ 0 h 41"/>
                  <a:gd name="T80" fmla="*/ 26 w 28"/>
                  <a:gd name="T81" fmla="*/ 0 h 41"/>
                  <a:gd name="T82" fmla="*/ 26 w 28"/>
                  <a:gd name="T83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8" h="41">
                    <a:moveTo>
                      <a:pt x="26" y="8"/>
                    </a:moveTo>
                    <a:lnTo>
                      <a:pt x="11" y="8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8" y="14"/>
                    </a:lnTo>
                    <a:lnTo>
                      <a:pt x="23" y="17"/>
                    </a:lnTo>
                    <a:lnTo>
                      <a:pt x="23" y="17"/>
                    </a:lnTo>
                    <a:lnTo>
                      <a:pt x="25" y="18"/>
                    </a:lnTo>
                    <a:lnTo>
                      <a:pt x="27" y="21"/>
                    </a:lnTo>
                    <a:lnTo>
                      <a:pt x="28" y="23"/>
                    </a:lnTo>
                    <a:lnTo>
                      <a:pt x="28" y="27"/>
                    </a:lnTo>
                    <a:lnTo>
                      <a:pt x="28" y="27"/>
                    </a:lnTo>
                    <a:lnTo>
                      <a:pt x="27" y="32"/>
                    </a:lnTo>
                    <a:lnTo>
                      <a:pt x="23" y="36"/>
                    </a:lnTo>
                    <a:lnTo>
                      <a:pt x="21" y="38"/>
                    </a:lnTo>
                    <a:lnTo>
                      <a:pt x="18" y="39"/>
                    </a:lnTo>
                    <a:lnTo>
                      <a:pt x="15" y="40"/>
                    </a:lnTo>
                    <a:lnTo>
                      <a:pt x="11" y="41"/>
                    </a:lnTo>
                    <a:lnTo>
                      <a:pt x="11" y="41"/>
                    </a:lnTo>
                    <a:lnTo>
                      <a:pt x="4" y="40"/>
                    </a:lnTo>
                    <a:lnTo>
                      <a:pt x="0" y="38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5" y="33"/>
                    </a:lnTo>
                    <a:lnTo>
                      <a:pt x="10" y="33"/>
                    </a:lnTo>
                    <a:lnTo>
                      <a:pt x="10" y="33"/>
                    </a:lnTo>
                    <a:lnTo>
                      <a:pt x="13" y="33"/>
                    </a:lnTo>
                    <a:lnTo>
                      <a:pt x="16" y="32"/>
                    </a:lnTo>
                    <a:lnTo>
                      <a:pt x="18" y="30"/>
                    </a:lnTo>
                    <a:lnTo>
                      <a:pt x="18" y="27"/>
                    </a:lnTo>
                    <a:lnTo>
                      <a:pt x="18" y="27"/>
                    </a:lnTo>
                    <a:lnTo>
                      <a:pt x="18" y="24"/>
                    </a:lnTo>
                    <a:lnTo>
                      <a:pt x="16" y="22"/>
                    </a:lnTo>
                    <a:lnTo>
                      <a:pt x="12" y="21"/>
                    </a:lnTo>
                    <a:lnTo>
                      <a:pt x="7" y="21"/>
                    </a:lnTo>
                    <a:lnTo>
                      <a:pt x="7" y="21"/>
                    </a:lnTo>
                    <a:lnTo>
                      <a:pt x="2" y="21"/>
                    </a:lnTo>
                    <a:lnTo>
                      <a:pt x="5" y="0"/>
                    </a:lnTo>
                    <a:lnTo>
                      <a:pt x="26" y="0"/>
                    </a:lnTo>
                    <a:lnTo>
                      <a:pt x="26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99" name="组合 198"/>
          <p:cNvGrpSpPr/>
          <p:nvPr/>
        </p:nvGrpSpPr>
        <p:grpSpPr>
          <a:xfrm>
            <a:off x="251520" y="2906711"/>
            <a:ext cx="1950124" cy="614634"/>
            <a:chOff x="3199529" y="1770394"/>
            <a:chExt cx="1950124" cy="614634"/>
          </a:xfrm>
        </p:grpSpPr>
        <p:sp>
          <p:nvSpPr>
            <p:cNvPr id="200" name="Text Placeholder 2"/>
            <p:cNvSpPr txBox="1">
              <a:spLocks/>
            </p:cNvSpPr>
            <p:nvPr/>
          </p:nvSpPr>
          <p:spPr bwMode="auto">
            <a:xfrm>
              <a:off x="3625961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en-US" altLang="zh-CN" sz="14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2014</a:t>
              </a:r>
              <a:r>
                <a:rPr lang="zh-CN" altLang="en-US" sz="14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下半年</a:t>
              </a:r>
              <a:endParaRPr lang="en-AU" altLang="zh-CN" sz="14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1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02" name="组合 201"/>
          <p:cNvGrpSpPr/>
          <p:nvPr/>
        </p:nvGrpSpPr>
        <p:grpSpPr>
          <a:xfrm flipH="1">
            <a:off x="6922993" y="2901923"/>
            <a:ext cx="1753463" cy="619422"/>
            <a:chOff x="3199529" y="1765606"/>
            <a:chExt cx="1753463" cy="619422"/>
          </a:xfrm>
        </p:grpSpPr>
        <p:sp>
          <p:nvSpPr>
            <p:cNvPr id="203" name="Text Placeholder 2"/>
            <p:cNvSpPr txBox="1">
              <a:spLocks/>
            </p:cNvSpPr>
            <p:nvPr/>
          </p:nvSpPr>
          <p:spPr bwMode="auto">
            <a:xfrm>
              <a:off x="3405494" y="1765606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en-US" altLang="zh-CN" sz="14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2015</a:t>
              </a:r>
              <a:r>
                <a:rPr lang="zh-CN" altLang="en-US" sz="14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下半年</a:t>
              </a:r>
              <a:endParaRPr lang="en-AU" altLang="zh-CN" sz="14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4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07" name="组合 206"/>
          <p:cNvGrpSpPr/>
          <p:nvPr/>
        </p:nvGrpSpPr>
        <p:grpSpPr>
          <a:xfrm>
            <a:off x="611560" y="1885387"/>
            <a:ext cx="1941846" cy="627846"/>
            <a:chOff x="3199529" y="1757182"/>
            <a:chExt cx="1941846" cy="627846"/>
          </a:xfrm>
        </p:grpSpPr>
        <p:sp>
          <p:nvSpPr>
            <p:cNvPr id="211" name="Text Placeholder 2"/>
            <p:cNvSpPr txBox="1">
              <a:spLocks/>
            </p:cNvSpPr>
            <p:nvPr/>
          </p:nvSpPr>
          <p:spPr bwMode="auto">
            <a:xfrm>
              <a:off x="3617683" y="1757182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en-US" altLang="zh-CN" sz="14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2014</a:t>
              </a:r>
              <a:r>
                <a:rPr lang="zh-CN" altLang="en-US" sz="14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上半年</a:t>
              </a:r>
              <a:endParaRPr lang="en-AU" sz="14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2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08" name="组合 207"/>
          <p:cNvGrpSpPr/>
          <p:nvPr/>
        </p:nvGrpSpPr>
        <p:grpSpPr>
          <a:xfrm flipH="1">
            <a:off x="6613992" y="1900344"/>
            <a:ext cx="1753463" cy="612889"/>
            <a:chOff x="3199529" y="1772139"/>
            <a:chExt cx="1753463" cy="612889"/>
          </a:xfrm>
        </p:grpSpPr>
        <p:sp>
          <p:nvSpPr>
            <p:cNvPr id="209" name="Text Placeholder 2"/>
            <p:cNvSpPr txBox="1">
              <a:spLocks/>
            </p:cNvSpPr>
            <p:nvPr/>
          </p:nvSpPr>
          <p:spPr bwMode="auto">
            <a:xfrm>
              <a:off x="3417359" y="1772139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en-US" altLang="zh-CN" sz="14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2015</a:t>
              </a:r>
              <a:r>
                <a:rPr lang="zh-CN" altLang="en-US" sz="14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上半年</a:t>
              </a:r>
              <a:endParaRPr lang="en-AU" altLang="zh-CN" sz="14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0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18" name="组合 217"/>
          <p:cNvGrpSpPr/>
          <p:nvPr/>
        </p:nvGrpSpPr>
        <p:grpSpPr>
          <a:xfrm>
            <a:off x="3490810" y="2354658"/>
            <a:ext cx="2161310" cy="2161308"/>
            <a:chOff x="3604701" y="2815041"/>
            <a:chExt cx="1933639" cy="1933639"/>
          </a:xfrm>
        </p:grpSpPr>
        <p:grpSp>
          <p:nvGrpSpPr>
            <p:cNvPr id="37" name="组合 36"/>
            <p:cNvGrpSpPr/>
            <p:nvPr/>
          </p:nvGrpSpPr>
          <p:grpSpPr>
            <a:xfrm>
              <a:off x="3762377" y="2968736"/>
              <a:ext cx="1619248" cy="16192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3" name="同心圆 4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7" name="椭圆 216"/>
            <p:cNvSpPr/>
            <p:nvPr/>
          </p:nvSpPr>
          <p:spPr>
            <a:xfrm>
              <a:off x="3604701" y="2815041"/>
              <a:ext cx="1933639" cy="1933639"/>
            </a:xfrm>
            <a:prstGeom prst="ellipse">
              <a:avLst/>
            </a:prstGeom>
            <a:noFill/>
            <a:ln>
              <a:solidFill>
                <a:srgbClr val="4D4D4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2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3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4" name="飞哥PPT眉头"/>
          <p:cNvSpPr txBox="1"/>
          <p:nvPr/>
        </p:nvSpPr>
        <p:spPr>
          <a:xfrm>
            <a:off x="539552" y="13220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与上一年度比较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5" name="TextBox 28"/>
          <p:cNvSpPr>
            <a:spLocks noChangeArrowheads="1"/>
          </p:cNvSpPr>
          <p:nvPr/>
        </p:nvSpPr>
        <p:spPr bwMode="auto">
          <a:xfrm>
            <a:off x="3987547" y="2923560"/>
            <a:ext cx="116891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方正兰亭粗黑_GBK" charset="-122"/>
                <a:cs typeface="Times New Roman" pitchFamily="18" charset="0"/>
                <a:sym typeface="方正兰亭粗黑_GBK" charset="-122"/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111166904"/>
      </p:ext>
    </p:extLst>
  </p:cSld>
  <p:clrMapOvr>
    <a:masterClrMapping/>
  </p:clrMapOvr>
  <p:transition spd="slow" advTm="9851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0" dur="5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1" dur="5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2" presetClass="entr" presetSubtype="8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43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44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6" presetID="2" presetClass="entr" presetSubtype="8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8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9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7" presetID="2" presetClass="entr" presetSubtype="2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9" dur="5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0" dur="5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8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92" presetID="2" presetClass="entr" presetSubtype="2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94" dur="5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95" dur="5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2" grpId="0" animBg="1"/>
          <p:bldP spid="83" grpId="0" animBg="1"/>
          <p:bldP spid="84" grpId="0"/>
          <p:bldP spid="8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8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9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2" grpId="0" animBg="1"/>
          <p:bldP spid="83" grpId="0" animBg="1"/>
          <p:bldP spid="84" grpId="0"/>
          <p:bldP spid="8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组合 176"/>
          <p:cNvGrpSpPr/>
          <p:nvPr/>
        </p:nvGrpSpPr>
        <p:grpSpPr>
          <a:xfrm>
            <a:off x="1288898" y="1707654"/>
            <a:ext cx="1096566" cy="1210866"/>
            <a:chOff x="1288898" y="1707654"/>
            <a:chExt cx="1096566" cy="1210866"/>
          </a:xfrm>
        </p:grpSpPr>
        <p:sp>
          <p:nvSpPr>
            <p:cNvPr id="31" name="Shape 396"/>
            <p:cNvSpPr/>
            <p:nvPr/>
          </p:nvSpPr>
          <p:spPr bwMode="auto">
            <a:xfrm>
              <a:off x="1288898" y="1707654"/>
              <a:ext cx="1096566" cy="1210866"/>
            </a:xfrm>
            <a:prstGeom prst="rect">
              <a:avLst/>
            </a:prstGeom>
            <a:noFill/>
            <a:ln w="12700" cap="flat">
              <a:solidFill>
                <a:srgbClr val="414040"/>
              </a:solidFill>
              <a:prstDash val="sysDash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eaLnBrk="1" hangingPunct="1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52" name="Text Placeholder 2"/>
            <p:cNvSpPr txBox="1">
              <a:spLocks/>
            </p:cNvSpPr>
            <p:nvPr/>
          </p:nvSpPr>
          <p:spPr bwMode="auto">
            <a:xfrm>
              <a:off x="1326113" y="1923678"/>
              <a:ext cx="997945" cy="36494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en-US" altLang="zh-CN" sz="14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2011</a:t>
              </a:r>
              <a:endParaRPr lang="en-AU" sz="14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78" name="组合 177"/>
          <p:cNvGrpSpPr/>
          <p:nvPr/>
        </p:nvGrpSpPr>
        <p:grpSpPr>
          <a:xfrm>
            <a:off x="2656308" y="1707654"/>
            <a:ext cx="1096566" cy="1210866"/>
            <a:chOff x="2656308" y="1707654"/>
            <a:chExt cx="1096566" cy="1210866"/>
          </a:xfrm>
        </p:grpSpPr>
        <p:sp>
          <p:nvSpPr>
            <p:cNvPr id="147" name="Shape 396"/>
            <p:cNvSpPr/>
            <p:nvPr/>
          </p:nvSpPr>
          <p:spPr bwMode="auto">
            <a:xfrm>
              <a:off x="2656308" y="1707654"/>
              <a:ext cx="1096566" cy="1210866"/>
            </a:xfrm>
            <a:prstGeom prst="rect">
              <a:avLst/>
            </a:prstGeom>
            <a:noFill/>
            <a:ln w="12700" cap="flat">
              <a:solidFill>
                <a:srgbClr val="414040"/>
              </a:solidFill>
              <a:prstDash val="sysDash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eaLnBrk="1" hangingPunct="1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54" name="Text Placeholder 2"/>
            <p:cNvSpPr txBox="1">
              <a:spLocks/>
            </p:cNvSpPr>
            <p:nvPr/>
          </p:nvSpPr>
          <p:spPr bwMode="auto">
            <a:xfrm>
              <a:off x="2724244" y="1923678"/>
              <a:ext cx="997945" cy="36494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en-US" altLang="zh-CN" sz="14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2012</a:t>
              </a:r>
              <a:endParaRPr lang="en-AU" sz="14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79" name="组合 178"/>
          <p:cNvGrpSpPr/>
          <p:nvPr/>
        </p:nvGrpSpPr>
        <p:grpSpPr>
          <a:xfrm>
            <a:off x="4023718" y="1707654"/>
            <a:ext cx="1096566" cy="1210866"/>
            <a:chOff x="4023718" y="1707654"/>
            <a:chExt cx="1096566" cy="1210866"/>
          </a:xfrm>
        </p:grpSpPr>
        <p:sp>
          <p:nvSpPr>
            <p:cNvPr id="148" name="Shape 396"/>
            <p:cNvSpPr/>
            <p:nvPr/>
          </p:nvSpPr>
          <p:spPr bwMode="auto">
            <a:xfrm>
              <a:off x="4023718" y="1707654"/>
              <a:ext cx="1096566" cy="1210866"/>
            </a:xfrm>
            <a:prstGeom prst="rect">
              <a:avLst/>
            </a:prstGeom>
            <a:noFill/>
            <a:ln w="12700" cap="flat">
              <a:solidFill>
                <a:srgbClr val="414040"/>
              </a:solidFill>
              <a:prstDash val="sysDash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eaLnBrk="1" hangingPunct="1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55" name="Text Placeholder 2"/>
            <p:cNvSpPr txBox="1">
              <a:spLocks/>
            </p:cNvSpPr>
            <p:nvPr/>
          </p:nvSpPr>
          <p:spPr bwMode="auto">
            <a:xfrm>
              <a:off x="4073028" y="1923678"/>
              <a:ext cx="997945" cy="36494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en-US" altLang="zh-CN" sz="14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2013</a:t>
              </a:r>
              <a:endParaRPr lang="en-AU" sz="14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80" name="组合 179"/>
          <p:cNvGrpSpPr/>
          <p:nvPr/>
        </p:nvGrpSpPr>
        <p:grpSpPr>
          <a:xfrm>
            <a:off x="5391128" y="1707654"/>
            <a:ext cx="1096566" cy="1210866"/>
            <a:chOff x="5391128" y="1707654"/>
            <a:chExt cx="1096566" cy="1210866"/>
          </a:xfrm>
        </p:grpSpPr>
        <p:sp>
          <p:nvSpPr>
            <p:cNvPr id="149" name="Shape 396"/>
            <p:cNvSpPr/>
            <p:nvPr/>
          </p:nvSpPr>
          <p:spPr bwMode="auto">
            <a:xfrm>
              <a:off x="5391128" y="1707654"/>
              <a:ext cx="1096566" cy="1210866"/>
            </a:xfrm>
            <a:prstGeom prst="rect">
              <a:avLst/>
            </a:prstGeom>
            <a:noFill/>
            <a:ln w="12700" cap="flat">
              <a:solidFill>
                <a:srgbClr val="414040"/>
              </a:solidFill>
              <a:prstDash val="sysDash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eaLnBrk="1" hangingPunct="1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56" name="Text Placeholder 2"/>
            <p:cNvSpPr txBox="1">
              <a:spLocks/>
            </p:cNvSpPr>
            <p:nvPr/>
          </p:nvSpPr>
          <p:spPr bwMode="auto">
            <a:xfrm>
              <a:off x="5465834" y="1923678"/>
              <a:ext cx="997945" cy="36494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en-US" altLang="zh-CN" sz="14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2014</a:t>
              </a:r>
              <a:endParaRPr lang="en-AU" sz="14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>
            <a:off x="6758536" y="1707654"/>
            <a:ext cx="1096566" cy="1210866"/>
            <a:chOff x="6758536" y="1707654"/>
            <a:chExt cx="1096566" cy="1210866"/>
          </a:xfrm>
        </p:grpSpPr>
        <p:sp>
          <p:nvSpPr>
            <p:cNvPr id="150" name="Shape 396"/>
            <p:cNvSpPr/>
            <p:nvPr/>
          </p:nvSpPr>
          <p:spPr bwMode="auto">
            <a:xfrm>
              <a:off x="6758536" y="1707654"/>
              <a:ext cx="1096566" cy="1210866"/>
            </a:xfrm>
            <a:prstGeom prst="rect">
              <a:avLst/>
            </a:prstGeom>
            <a:noFill/>
            <a:ln w="12700" cap="flat">
              <a:solidFill>
                <a:srgbClr val="414040"/>
              </a:solidFill>
              <a:prstDash val="sysDash"/>
              <a:miter lim="400000"/>
            </a:ln>
            <a:effectLst/>
          </p:spPr>
          <p:txBody>
            <a:bodyPr lIns="50800" tIns="50800" rIns="50800" bIns="50800" anchor="ctr"/>
            <a:lstStyle/>
            <a:p>
              <a:pPr eaLnBrk="1" hangingPunct="1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57" name="Text Placeholder 2"/>
            <p:cNvSpPr txBox="1">
              <a:spLocks/>
            </p:cNvSpPr>
            <p:nvPr/>
          </p:nvSpPr>
          <p:spPr bwMode="auto">
            <a:xfrm>
              <a:off x="6809056" y="1923678"/>
              <a:ext cx="997945" cy="36494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en-US" altLang="zh-CN" sz="14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2015</a:t>
              </a:r>
              <a:endParaRPr lang="en-AU" sz="14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1366995" y="2427734"/>
            <a:ext cx="940373" cy="940368"/>
            <a:chOff x="4641550" y="1440594"/>
            <a:chExt cx="587801" cy="587801"/>
          </a:xfrm>
        </p:grpSpPr>
        <p:grpSp>
          <p:nvGrpSpPr>
            <p:cNvPr id="105" name="组合 104"/>
            <p:cNvGrpSpPr/>
            <p:nvPr/>
          </p:nvGrpSpPr>
          <p:grpSpPr>
            <a:xfrm>
              <a:off x="4641550" y="1440594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1" name="同心圆 11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6" name="组合 105"/>
            <p:cNvGrpSpPr/>
            <p:nvPr/>
          </p:nvGrpSpPr>
          <p:grpSpPr>
            <a:xfrm>
              <a:off x="4795215" y="1597882"/>
              <a:ext cx="286520" cy="248944"/>
              <a:chOff x="2601913" y="584200"/>
              <a:chExt cx="581025" cy="504825"/>
            </a:xfrm>
            <a:solidFill>
              <a:schemeClr val="accent1"/>
            </a:solidFill>
          </p:grpSpPr>
          <p:sp>
            <p:nvSpPr>
              <p:cNvPr id="107" name="Freeform 21"/>
              <p:cNvSpPr>
                <a:spLocks/>
              </p:cNvSpPr>
              <p:nvPr/>
            </p:nvSpPr>
            <p:spPr bwMode="auto">
              <a:xfrm>
                <a:off x="2601913" y="1054100"/>
                <a:ext cx="581025" cy="34925"/>
              </a:xfrm>
              <a:custGeom>
                <a:avLst/>
                <a:gdLst>
                  <a:gd name="T0" fmla="*/ 352 w 366"/>
                  <a:gd name="T1" fmla="*/ 0 h 22"/>
                  <a:gd name="T2" fmla="*/ 14 w 366"/>
                  <a:gd name="T3" fmla="*/ 0 h 22"/>
                  <a:gd name="T4" fmla="*/ 14 w 366"/>
                  <a:gd name="T5" fmla="*/ 0 h 22"/>
                  <a:gd name="T6" fmla="*/ 8 w 366"/>
                  <a:gd name="T7" fmla="*/ 0 h 22"/>
                  <a:gd name="T8" fmla="*/ 4 w 366"/>
                  <a:gd name="T9" fmla="*/ 2 h 22"/>
                  <a:gd name="T10" fmla="*/ 0 w 366"/>
                  <a:gd name="T11" fmla="*/ 6 h 22"/>
                  <a:gd name="T12" fmla="*/ 0 w 366"/>
                  <a:gd name="T13" fmla="*/ 10 h 22"/>
                  <a:gd name="T14" fmla="*/ 0 w 366"/>
                  <a:gd name="T15" fmla="*/ 12 h 22"/>
                  <a:gd name="T16" fmla="*/ 0 w 366"/>
                  <a:gd name="T17" fmla="*/ 12 h 22"/>
                  <a:gd name="T18" fmla="*/ 0 w 366"/>
                  <a:gd name="T19" fmla="*/ 16 h 22"/>
                  <a:gd name="T20" fmla="*/ 4 w 366"/>
                  <a:gd name="T21" fmla="*/ 20 h 22"/>
                  <a:gd name="T22" fmla="*/ 8 w 366"/>
                  <a:gd name="T23" fmla="*/ 22 h 22"/>
                  <a:gd name="T24" fmla="*/ 14 w 366"/>
                  <a:gd name="T25" fmla="*/ 22 h 22"/>
                  <a:gd name="T26" fmla="*/ 352 w 366"/>
                  <a:gd name="T27" fmla="*/ 22 h 22"/>
                  <a:gd name="T28" fmla="*/ 352 w 366"/>
                  <a:gd name="T29" fmla="*/ 22 h 22"/>
                  <a:gd name="T30" fmla="*/ 358 w 366"/>
                  <a:gd name="T31" fmla="*/ 22 h 22"/>
                  <a:gd name="T32" fmla="*/ 362 w 366"/>
                  <a:gd name="T33" fmla="*/ 20 h 22"/>
                  <a:gd name="T34" fmla="*/ 366 w 366"/>
                  <a:gd name="T35" fmla="*/ 16 h 22"/>
                  <a:gd name="T36" fmla="*/ 366 w 366"/>
                  <a:gd name="T37" fmla="*/ 12 h 22"/>
                  <a:gd name="T38" fmla="*/ 366 w 366"/>
                  <a:gd name="T39" fmla="*/ 10 h 22"/>
                  <a:gd name="T40" fmla="*/ 366 w 366"/>
                  <a:gd name="T41" fmla="*/ 10 h 22"/>
                  <a:gd name="T42" fmla="*/ 366 w 366"/>
                  <a:gd name="T43" fmla="*/ 6 h 22"/>
                  <a:gd name="T44" fmla="*/ 362 w 366"/>
                  <a:gd name="T45" fmla="*/ 2 h 22"/>
                  <a:gd name="T46" fmla="*/ 358 w 366"/>
                  <a:gd name="T47" fmla="*/ 0 h 22"/>
                  <a:gd name="T48" fmla="*/ 352 w 366"/>
                  <a:gd name="T49" fmla="*/ 0 h 22"/>
                  <a:gd name="T50" fmla="*/ 352 w 366"/>
                  <a:gd name="T5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6" h="22">
                    <a:moveTo>
                      <a:pt x="352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352" y="22"/>
                    </a:lnTo>
                    <a:lnTo>
                      <a:pt x="352" y="22"/>
                    </a:lnTo>
                    <a:lnTo>
                      <a:pt x="358" y="22"/>
                    </a:lnTo>
                    <a:lnTo>
                      <a:pt x="362" y="20"/>
                    </a:lnTo>
                    <a:lnTo>
                      <a:pt x="366" y="16"/>
                    </a:lnTo>
                    <a:lnTo>
                      <a:pt x="366" y="12"/>
                    </a:lnTo>
                    <a:lnTo>
                      <a:pt x="366" y="10"/>
                    </a:lnTo>
                    <a:lnTo>
                      <a:pt x="366" y="10"/>
                    </a:lnTo>
                    <a:lnTo>
                      <a:pt x="366" y="6"/>
                    </a:lnTo>
                    <a:lnTo>
                      <a:pt x="362" y="2"/>
                    </a:lnTo>
                    <a:lnTo>
                      <a:pt x="358" y="0"/>
                    </a:lnTo>
                    <a:lnTo>
                      <a:pt x="352" y="0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" name="Freeform 22"/>
              <p:cNvSpPr>
                <a:spLocks noEditPoints="1"/>
              </p:cNvSpPr>
              <p:nvPr/>
            </p:nvSpPr>
            <p:spPr bwMode="auto">
              <a:xfrm>
                <a:off x="2687638" y="752475"/>
                <a:ext cx="409575" cy="206375"/>
              </a:xfrm>
              <a:custGeom>
                <a:avLst/>
                <a:gdLst>
                  <a:gd name="T0" fmla="*/ 118 w 258"/>
                  <a:gd name="T1" fmla="*/ 0 h 130"/>
                  <a:gd name="T2" fmla="*/ 112 w 258"/>
                  <a:gd name="T3" fmla="*/ 2 h 130"/>
                  <a:gd name="T4" fmla="*/ 104 w 258"/>
                  <a:gd name="T5" fmla="*/ 8 h 130"/>
                  <a:gd name="T6" fmla="*/ 104 w 258"/>
                  <a:gd name="T7" fmla="*/ 116 h 130"/>
                  <a:gd name="T8" fmla="*/ 104 w 258"/>
                  <a:gd name="T9" fmla="*/ 122 h 130"/>
                  <a:gd name="T10" fmla="*/ 112 w 258"/>
                  <a:gd name="T11" fmla="*/ 128 h 130"/>
                  <a:gd name="T12" fmla="*/ 140 w 258"/>
                  <a:gd name="T13" fmla="*/ 130 h 130"/>
                  <a:gd name="T14" fmla="*/ 146 w 258"/>
                  <a:gd name="T15" fmla="*/ 128 h 130"/>
                  <a:gd name="T16" fmla="*/ 154 w 258"/>
                  <a:gd name="T17" fmla="*/ 122 h 130"/>
                  <a:gd name="T18" fmla="*/ 154 w 258"/>
                  <a:gd name="T19" fmla="*/ 14 h 130"/>
                  <a:gd name="T20" fmla="*/ 154 w 258"/>
                  <a:gd name="T21" fmla="*/ 8 h 130"/>
                  <a:gd name="T22" fmla="*/ 146 w 258"/>
                  <a:gd name="T23" fmla="*/ 2 h 130"/>
                  <a:gd name="T24" fmla="*/ 140 w 258"/>
                  <a:gd name="T25" fmla="*/ 0 h 130"/>
                  <a:gd name="T26" fmla="*/ 14 w 258"/>
                  <a:gd name="T27" fmla="*/ 0 h 130"/>
                  <a:gd name="T28" fmla="*/ 8 w 258"/>
                  <a:gd name="T29" fmla="*/ 2 h 130"/>
                  <a:gd name="T30" fmla="*/ 2 w 258"/>
                  <a:gd name="T31" fmla="*/ 8 h 130"/>
                  <a:gd name="T32" fmla="*/ 0 w 258"/>
                  <a:gd name="T33" fmla="*/ 116 h 130"/>
                  <a:gd name="T34" fmla="*/ 2 w 258"/>
                  <a:gd name="T35" fmla="*/ 122 h 130"/>
                  <a:gd name="T36" fmla="*/ 8 w 258"/>
                  <a:gd name="T37" fmla="*/ 128 h 130"/>
                  <a:gd name="T38" fmla="*/ 38 w 258"/>
                  <a:gd name="T39" fmla="*/ 130 h 130"/>
                  <a:gd name="T40" fmla="*/ 42 w 258"/>
                  <a:gd name="T41" fmla="*/ 128 h 130"/>
                  <a:gd name="T42" fmla="*/ 50 w 258"/>
                  <a:gd name="T43" fmla="*/ 122 h 130"/>
                  <a:gd name="T44" fmla="*/ 52 w 258"/>
                  <a:gd name="T45" fmla="*/ 14 h 130"/>
                  <a:gd name="T46" fmla="*/ 50 w 258"/>
                  <a:gd name="T47" fmla="*/ 8 h 130"/>
                  <a:gd name="T48" fmla="*/ 42 w 258"/>
                  <a:gd name="T49" fmla="*/ 2 h 130"/>
                  <a:gd name="T50" fmla="*/ 38 w 258"/>
                  <a:gd name="T51" fmla="*/ 0 h 130"/>
                  <a:gd name="T52" fmla="*/ 220 w 258"/>
                  <a:gd name="T53" fmla="*/ 0 h 130"/>
                  <a:gd name="T54" fmla="*/ 216 w 258"/>
                  <a:gd name="T55" fmla="*/ 2 h 130"/>
                  <a:gd name="T56" fmla="*/ 208 w 258"/>
                  <a:gd name="T57" fmla="*/ 8 h 130"/>
                  <a:gd name="T58" fmla="*/ 206 w 258"/>
                  <a:gd name="T59" fmla="*/ 116 h 130"/>
                  <a:gd name="T60" fmla="*/ 208 w 258"/>
                  <a:gd name="T61" fmla="*/ 122 h 130"/>
                  <a:gd name="T62" fmla="*/ 216 w 258"/>
                  <a:gd name="T63" fmla="*/ 128 h 130"/>
                  <a:gd name="T64" fmla="*/ 244 w 258"/>
                  <a:gd name="T65" fmla="*/ 130 h 130"/>
                  <a:gd name="T66" fmla="*/ 250 w 258"/>
                  <a:gd name="T67" fmla="*/ 128 h 130"/>
                  <a:gd name="T68" fmla="*/ 256 w 258"/>
                  <a:gd name="T69" fmla="*/ 122 h 130"/>
                  <a:gd name="T70" fmla="*/ 258 w 258"/>
                  <a:gd name="T71" fmla="*/ 14 h 130"/>
                  <a:gd name="T72" fmla="*/ 256 w 258"/>
                  <a:gd name="T73" fmla="*/ 8 h 130"/>
                  <a:gd name="T74" fmla="*/ 250 w 258"/>
                  <a:gd name="T75" fmla="*/ 2 h 130"/>
                  <a:gd name="T76" fmla="*/ 244 w 258"/>
                  <a:gd name="T7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8" h="130">
                    <a:moveTo>
                      <a:pt x="140" y="0"/>
                    </a:moveTo>
                    <a:lnTo>
                      <a:pt x="118" y="0"/>
                    </a:lnTo>
                    <a:lnTo>
                      <a:pt x="118" y="0"/>
                    </a:lnTo>
                    <a:lnTo>
                      <a:pt x="112" y="2"/>
                    </a:lnTo>
                    <a:lnTo>
                      <a:pt x="108" y="4"/>
                    </a:lnTo>
                    <a:lnTo>
                      <a:pt x="104" y="8"/>
                    </a:lnTo>
                    <a:lnTo>
                      <a:pt x="104" y="14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22"/>
                    </a:lnTo>
                    <a:lnTo>
                      <a:pt x="108" y="126"/>
                    </a:lnTo>
                    <a:lnTo>
                      <a:pt x="112" y="128"/>
                    </a:lnTo>
                    <a:lnTo>
                      <a:pt x="118" y="130"/>
                    </a:lnTo>
                    <a:lnTo>
                      <a:pt x="140" y="130"/>
                    </a:lnTo>
                    <a:lnTo>
                      <a:pt x="140" y="130"/>
                    </a:lnTo>
                    <a:lnTo>
                      <a:pt x="146" y="128"/>
                    </a:lnTo>
                    <a:lnTo>
                      <a:pt x="150" y="126"/>
                    </a:lnTo>
                    <a:lnTo>
                      <a:pt x="154" y="122"/>
                    </a:lnTo>
                    <a:lnTo>
                      <a:pt x="154" y="116"/>
                    </a:lnTo>
                    <a:lnTo>
                      <a:pt x="154" y="14"/>
                    </a:lnTo>
                    <a:lnTo>
                      <a:pt x="154" y="14"/>
                    </a:lnTo>
                    <a:lnTo>
                      <a:pt x="154" y="8"/>
                    </a:lnTo>
                    <a:lnTo>
                      <a:pt x="150" y="4"/>
                    </a:lnTo>
                    <a:lnTo>
                      <a:pt x="146" y="2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  <a:moveTo>
                      <a:pt x="38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22"/>
                    </a:lnTo>
                    <a:lnTo>
                      <a:pt x="4" y="126"/>
                    </a:lnTo>
                    <a:lnTo>
                      <a:pt x="8" y="128"/>
                    </a:lnTo>
                    <a:lnTo>
                      <a:pt x="14" y="130"/>
                    </a:lnTo>
                    <a:lnTo>
                      <a:pt x="38" y="130"/>
                    </a:lnTo>
                    <a:lnTo>
                      <a:pt x="38" y="130"/>
                    </a:lnTo>
                    <a:lnTo>
                      <a:pt x="42" y="128"/>
                    </a:lnTo>
                    <a:lnTo>
                      <a:pt x="48" y="126"/>
                    </a:lnTo>
                    <a:lnTo>
                      <a:pt x="50" y="122"/>
                    </a:lnTo>
                    <a:lnTo>
                      <a:pt x="52" y="116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0" y="8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  <a:moveTo>
                      <a:pt x="244" y="0"/>
                    </a:moveTo>
                    <a:lnTo>
                      <a:pt x="220" y="0"/>
                    </a:lnTo>
                    <a:lnTo>
                      <a:pt x="220" y="0"/>
                    </a:lnTo>
                    <a:lnTo>
                      <a:pt x="216" y="2"/>
                    </a:lnTo>
                    <a:lnTo>
                      <a:pt x="210" y="4"/>
                    </a:lnTo>
                    <a:lnTo>
                      <a:pt x="208" y="8"/>
                    </a:lnTo>
                    <a:lnTo>
                      <a:pt x="206" y="14"/>
                    </a:lnTo>
                    <a:lnTo>
                      <a:pt x="206" y="116"/>
                    </a:lnTo>
                    <a:lnTo>
                      <a:pt x="206" y="116"/>
                    </a:lnTo>
                    <a:lnTo>
                      <a:pt x="208" y="122"/>
                    </a:lnTo>
                    <a:lnTo>
                      <a:pt x="210" y="126"/>
                    </a:lnTo>
                    <a:lnTo>
                      <a:pt x="216" y="128"/>
                    </a:lnTo>
                    <a:lnTo>
                      <a:pt x="220" y="130"/>
                    </a:lnTo>
                    <a:lnTo>
                      <a:pt x="244" y="130"/>
                    </a:lnTo>
                    <a:lnTo>
                      <a:pt x="244" y="130"/>
                    </a:lnTo>
                    <a:lnTo>
                      <a:pt x="250" y="128"/>
                    </a:lnTo>
                    <a:lnTo>
                      <a:pt x="254" y="126"/>
                    </a:lnTo>
                    <a:lnTo>
                      <a:pt x="256" y="122"/>
                    </a:lnTo>
                    <a:lnTo>
                      <a:pt x="258" y="116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56" y="8"/>
                    </a:lnTo>
                    <a:lnTo>
                      <a:pt x="254" y="4"/>
                    </a:lnTo>
                    <a:lnTo>
                      <a:pt x="250" y="2"/>
                    </a:lnTo>
                    <a:lnTo>
                      <a:pt x="244" y="0"/>
                    </a:lnTo>
                    <a:lnTo>
                      <a:pt x="2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" name="Freeform 23"/>
              <p:cNvSpPr>
                <a:spLocks/>
              </p:cNvSpPr>
              <p:nvPr/>
            </p:nvSpPr>
            <p:spPr bwMode="auto">
              <a:xfrm>
                <a:off x="2601913" y="584200"/>
                <a:ext cx="581025" cy="136525"/>
              </a:xfrm>
              <a:custGeom>
                <a:avLst/>
                <a:gdLst>
                  <a:gd name="T0" fmla="*/ 358 w 366"/>
                  <a:gd name="T1" fmla="*/ 66 h 86"/>
                  <a:gd name="T2" fmla="*/ 186 w 366"/>
                  <a:gd name="T3" fmla="*/ 0 h 86"/>
                  <a:gd name="T4" fmla="*/ 186 w 366"/>
                  <a:gd name="T5" fmla="*/ 0 h 86"/>
                  <a:gd name="T6" fmla="*/ 180 w 366"/>
                  <a:gd name="T7" fmla="*/ 0 h 86"/>
                  <a:gd name="T8" fmla="*/ 8 w 366"/>
                  <a:gd name="T9" fmla="*/ 66 h 86"/>
                  <a:gd name="T10" fmla="*/ 8 w 366"/>
                  <a:gd name="T11" fmla="*/ 66 h 86"/>
                  <a:gd name="T12" fmla="*/ 4 w 366"/>
                  <a:gd name="T13" fmla="*/ 68 h 86"/>
                  <a:gd name="T14" fmla="*/ 2 w 366"/>
                  <a:gd name="T15" fmla="*/ 70 h 86"/>
                  <a:gd name="T16" fmla="*/ 0 w 366"/>
                  <a:gd name="T17" fmla="*/ 74 h 86"/>
                  <a:gd name="T18" fmla="*/ 0 w 366"/>
                  <a:gd name="T19" fmla="*/ 78 h 86"/>
                  <a:gd name="T20" fmla="*/ 0 w 366"/>
                  <a:gd name="T21" fmla="*/ 78 h 86"/>
                  <a:gd name="T22" fmla="*/ 2 w 366"/>
                  <a:gd name="T23" fmla="*/ 80 h 86"/>
                  <a:gd name="T24" fmla="*/ 4 w 366"/>
                  <a:gd name="T25" fmla="*/ 82 h 86"/>
                  <a:gd name="T26" fmla="*/ 6 w 366"/>
                  <a:gd name="T27" fmla="*/ 84 h 86"/>
                  <a:gd name="T28" fmla="*/ 10 w 366"/>
                  <a:gd name="T29" fmla="*/ 86 h 86"/>
                  <a:gd name="T30" fmla="*/ 356 w 366"/>
                  <a:gd name="T31" fmla="*/ 86 h 86"/>
                  <a:gd name="T32" fmla="*/ 356 w 366"/>
                  <a:gd name="T33" fmla="*/ 86 h 86"/>
                  <a:gd name="T34" fmla="*/ 360 w 366"/>
                  <a:gd name="T35" fmla="*/ 84 h 86"/>
                  <a:gd name="T36" fmla="*/ 362 w 366"/>
                  <a:gd name="T37" fmla="*/ 82 h 86"/>
                  <a:gd name="T38" fmla="*/ 364 w 366"/>
                  <a:gd name="T39" fmla="*/ 80 h 86"/>
                  <a:gd name="T40" fmla="*/ 366 w 366"/>
                  <a:gd name="T41" fmla="*/ 78 h 86"/>
                  <a:gd name="T42" fmla="*/ 366 w 366"/>
                  <a:gd name="T43" fmla="*/ 78 h 86"/>
                  <a:gd name="T44" fmla="*/ 366 w 366"/>
                  <a:gd name="T45" fmla="*/ 74 h 86"/>
                  <a:gd name="T46" fmla="*/ 364 w 366"/>
                  <a:gd name="T47" fmla="*/ 70 h 86"/>
                  <a:gd name="T48" fmla="*/ 362 w 366"/>
                  <a:gd name="T49" fmla="*/ 68 h 86"/>
                  <a:gd name="T50" fmla="*/ 358 w 366"/>
                  <a:gd name="T51" fmla="*/ 66 h 86"/>
                  <a:gd name="T52" fmla="*/ 358 w 366"/>
                  <a:gd name="T53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6" h="86">
                    <a:moveTo>
                      <a:pt x="358" y="66"/>
                    </a:moveTo>
                    <a:lnTo>
                      <a:pt x="186" y="0"/>
                    </a:lnTo>
                    <a:lnTo>
                      <a:pt x="186" y="0"/>
                    </a:lnTo>
                    <a:lnTo>
                      <a:pt x="180" y="0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4" y="68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0"/>
                    </a:lnTo>
                    <a:lnTo>
                      <a:pt x="4" y="82"/>
                    </a:lnTo>
                    <a:lnTo>
                      <a:pt x="6" y="84"/>
                    </a:lnTo>
                    <a:lnTo>
                      <a:pt x="10" y="86"/>
                    </a:lnTo>
                    <a:lnTo>
                      <a:pt x="356" y="86"/>
                    </a:lnTo>
                    <a:lnTo>
                      <a:pt x="356" y="86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4" y="80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66" y="74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8" y="66"/>
                    </a:lnTo>
                    <a:lnTo>
                      <a:pt x="358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" name="Freeform 84"/>
              <p:cNvSpPr>
                <a:spLocks/>
              </p:cNvSpPr>
              <p:nvPr/>
            </p:nvSpPr>
            <p:spPr bwMode="auto">
              <a:xfrm>
                <a:off x="2630488" y="987425"/>
                <a:ext cx="523875" cy="38100"/>
              </a:xfrm>
              <a:custGeom>
                <a:avLst/>
                <a:gdLst>
                  <a:gd name="T0" fmla="*/ 330 w 330"/>
                  <a:gd name="T1" fmla="*/ 12 h 24"/>
                  <a:gd name="T2" fmla="*/ 330 w 330"/>
                  <a:gd name="T3" fmla="*/ 12 h 24"/>
                  <a:gd name="T4" fmla="*/ 330 w 330"/>
                  <a:gd name="T5" fmla="*/ 12 h 24"/>
                  <a:gd name="T6" fmla="*/ 330 w 330"/>
                  <a:gd name="T7" fmla="*/ 18 h 24"/>
                  <a:gd name="T8" fmla="*/ 326 w 330"/>
                  <a:gd name="T9" fmla="*/ 20 h 24"/>
                  <a:gd name="T10" fmla="*/ 322 w 330"/>
                  <a:gd name="T11" fmla="*/ 24 h 24"/>
                  <a:gd name="T12" fmla="*/ 316 w 330"/>
                  <a:gd name="T13" fmla="*/ 24 h 24"/>
                  <a:gd name="T14" fmla="*/ 14 w 330"/>
                  <a:gd name="T15" fmla="*/ 24 h 24"/>
                  <a:gd name="T16" fmla="*/ 14 w 330"/>
                  <a:gd name="T17" fmla="*/ 24 h 24"/>
                  <a:gd name="T18" fmla="*/ 8 w 330"/>
                  <a:gd name="T19" fmla="*/ 24 h 24"/>
                  <a:gd name="T20" fmla="*/ 4 w 330"/>
                  <a:gd name="T21" fmla="*/ 20 h 24"/>
                  <a:gd name="T22" fmla="*/ 0 w 330"/>
                  <a:gd name="T23" fmla="*/ 18 h 24"/>
                  <a:gd name="T24" fmla="*/ 0 w 330"/>
                  <a:gd name="T25" fmla="*/ 12 h 24"/>
                  <a:gd name="T26" fmla="*/ 0 w 330"/>
                  <a:gd name="T27" fmla="*/ 12 h 24"/>
                  <a:gd name="T28" fmla="*/ 0 w 330"/>
                  <a:gd name="T29" fmla="*/ 12 h 24"/>
                  <a:gd name="T30" fmla="*/ 0 w 330"/>
                  <a:gd name="T31" fmla="*/ 8 h 24"/>
                  <a:gd name="T32" fmla="*/ 4 w 330"/>
                  <a:gd name="T33" fmla="*/ 4 h 24"/>
                  <a:gd name="T34" fmla="*/ 8 w 330"/>
                  <a:gd name="T35" fmla="*/ 2 h 24"/>
                  <a:gd name="T36" fmla="*/ 14 w 330"/>
                  <a:gd name="T37" fmla="*/ 0 h 24"/>
                  <a:gd name="T38" fmla="*/ 316 w 330"/>
                  <a:gd name="T39" fmla="*/ 0 h 24"/>
                  <a:gd name="T40" fmla="*/ 316 w 330"/>
                  <a:gd name="T41" fmla="*/ 0 h 24"/>
                  <a:gd name="T42" fmla="*/ 322 w 330"/>
                  <a:gd name="T43" fmla="*/ 2 h 24"/>
                  <a:gd name="T44" fmla="*/ 326 w 330"/>
                  <a:gd name="T45" fmla="*/ 4 h 24"/>
                  <a:gd name="T46" fmla="*/ 330 w 330"/>
                  <a:gd name="T47" fmla="*/ 8 h 24"/>
                  <a:gd name="T48" fmla="*/ 330 w 330"/>
                  <a:gd name="T49" fmla="*/ 12 h 24"/>
                  <a:gd name="T50" fmla="*/ 330 w 330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0" h="24">
                    <a:moveTo>
                      <a:pt x="330" y="12"/>
                    </a:moveTo>
                    <a:lnTo>
                      <a:pt x="330" y="12"/>
                    </a:lnTo>
                    <a:lnTo>
                      <a:pt x="330" y="12"/>
                    </a:lnTo>
                    <a:lnTo>
                      <a:pt x="330" y="18"/>
                    </a:lnTo>
                    <a:lnTo>
                      <a:pt x="326" y="20"/>
                    </a:lnTo>
                    <a:lnTo>
                      <a:pt x="322" y="24"/>
                    </a:lnTo>
                    <a:lnTo>
                      <a:pt x="316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22" y="2"/>
                    </a:lnTo>
                    <a:lnTo>
                      <a:pt x="326" y="4"/>
                    </a:lnTo>
                    <a:lnTo>
                      <a:pt x="330" y="8"/>
                    </a:lnTo>
                    <a:lnTo>
                      <a:pt x="330" y="12"/>
                    </a:lnTo>
                    <a:lnTo>
                      <a:pt x="33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13" name="组合 112"/>
          <p:cNvGrpSpPr/>
          <p:nvPr/>
        </p:nvGrpSpPr>
        <p:grpSpPr>
          <a:xfrm>
            <a:off x="2734405" y="2427734"/>
            <a:ext cx="940373" cy="940368"/>
            <a:chOff x="4641550" y="2233932"/>
            <a:chExt cx="587801" cy="587801"/>
          </a:xfrm>
        </p:grpSpPr>
        <p:grpSp>
          <p:nvGrpSpPr>
            <p:cNvPr id="114" name="组合 113"/>
            <p:cNvGrpSpPr/>
            <p:nvPr/>
          </p:nvGrpSpPr>
          <p:grpSpPr>
            <a:xfrm>
              <a:off x="4641550" y="2233932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8" name="同心圆 11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5" name="组合 114"/>
            <p:cNvGrpSpPr/>
            <p:nvPr/>
          </p:nvGrpSpPr>
          <p:grpSpPr>
            <a:xfrm>
              <a:off x="4817013" y="2396824"/>
              <a:ext cx="253510" cy="262016"/>
              <a:chOff x="2649538" y="2673350"/>
              <a:chExt cx="473075" cy="488950"/>
            </a:xfrm>
            <a:solidFill>
              <a:schemeClr val="accent2"/>
            </a:solidFill>
          </p:grpSpPr>
          <p:sp>
            <p:nvSpPr>
              <p:cNvPr id="116" name="Freeform 64"/>
              <p:cNvSpPr>
                <a:spLocks noEditPoints="1"/>
              </p:cNvSpPr>
              <p:nvPr/>
            </p:nvSpPr>
            <p:spPr bwMode="auto">
              <a:xfrm>
                <a:off x="2887663" y="2673350"/>
                <a:ext cx="234950" cy="488950"/>
              </a:xfrm>
              <a:custGeom>
                <a:avLst/>
                <a:gdLst>
                  <a:gd name="T0" fmla="*/ 148 w 148"/>
                  <a:gd name="T1" fmla="*/ 146 h 308"/>
                  <a:gd name="T2" fmla="*/ 146 w 148"/>
                  <a:gd name="T3" fmla="*/ 132 h 308"/>
                  <a:gd name="T4" fmla="*/ 140 w 148"/>
                  <a:gd name="T5" fmla="*/ 102 h 308"/>
                  <a:gd name="T6" fmla="*/ 80 w 148"/>
                  <a:gd name="T7" fmla="*/ 86 h 308"/>
                  <a:gd name="T8" fmla="*/ 86 w 148"/>
                  <a:gd name="T9" fmla="*/ 116 h 308"/>
                  <a:gd name="T10" fmla="*/ 88 w 148"/>
                  <a:gd name="T11" fmla="*/ 146 h 308"/>
                  <a:gd name="T12" fmla="*/ 48 w 148"/>
                  <a:gd name="T13" fmla="*/ 42 h 308"/>
                  <a:gd name="T14" fmla="*/ 26 w 148"/>
                  <a:gd name="T15" fmla="*/ 12 h 308"/>
                  <a:gd name="T16" fmla="*/ 0 w 148"/>
                  <a:gd name="T17" fmla="*/ 0 h 308"/>
                  <a:gd name="T18" fmla="*/ 62 w 148"/>
                  <a:gd name="T19" fmla="*/ 74 h 308"/>
                  <a:gd name="T20" fmla="*/ 56 w 148"/>
                  <a:gd name="T21" fmla="*/ 58 h 308"/>
                  <a:gd name="T22" fmla="*/ 48 w 148"/>
                  <a:gd name="T23" fmla="*/ 42 h 308"/>
                  <a:gd name="T24" fmla="*/ 0 w 148"/>
                  <a:gd name="T25" fmla="*/ 86 h 308"/>
                  <a:gd name="T26" fmla="*/ 72 w 148"/>
                  <a:gd name="T27" fmla="*/ 146 h 308"/>
                  <a:gd name="T28" fmla="*/ 70 w 148"/>
                  <a:gd name="T29" fmla="*/ 116 h 308"/>
                  <a:gd name="T30" fmla="*/ 64 w 148"/>
                  <a:gd name="T31" fmla="*/ 86 h 308"/>
                  <a:gd name="T32" fmla="*/ 126 w 148"/>
                  <a:gd name="T33" fmla="*/ 74 h 308"/>
                  <a:gd name="T34" fmla="*/ 120 w 148"/>
                  <a:gd name="T35" fmla="*/ 64 h 308"/>
                  <a:gd name="T36" fmla="*/ 100 w 148"/>
                  <a:gd name="T37" fmla="*/ 42 h 308"/>
                  <a:gd name="T38" fmla="*/ 80 w 148"/>
                  <a:gd name="T39" fmla="*/ 24 h 308"/>
                  <a:gd name="T40" fmla="*/ 54 w 148"/>
                  <a:gd name="T41" fmla="*/ 12 h 308"/>
                  <a:gd name="T42" fmla="*/ 42 w 148"/>
                  <a:gd name="T43" fmla="*/ 6 h 308"/>
                  <a:gd name="T44" fmla="*/ 62 w 148"/>
                  <a:gd name="T45" fmla="*/ 36 h 308"/>
                  <a:gd name="T46" fmla="*/ 70 w 148"/>
                  <a:gd name="T47" fmla="*/ 54 h 308"/>
                  <a:gd name="T48" fmla="*/ 78 w 148"/>
                  <a:gd name="T49" fmla="*/ 74 h 308"/>
                  <a:gd name="T50" fmla="*/ 62 w 148"/>
                  <a:gd name="T51" fmla="*/ 272 h 308"/>
                  <a:gd name="T52" fmla="*/ 42 w 148"/>
                  <a:gd name="T53" fmla="*/ 302 h 308"/>
                  <a:gd name="T54" fmla="*/ 54 w 148"/>
                  <a:gd name="T55" fmla="*/ 296 h 308"/>
                  <a:gd name="T56" fmla="*/ 80 w 148"/>
                  <a:gd name="T57" fmla="*/ 282 h 308"/>
                  <a:gd name="T58" fmla="*/ 102 w 148"/>
                  <a:gd name="T59" fmla="*/ 264 h 308"/>
                  <a:gd name="T60" fmla="*/ 120 w 148"/>
                  <a:gd name="T61" fmla="*/ 242 h 308"/>
                  <a:gd name="T62" fmla="*/ 78 w 148"/>
                  <a:gd name="T63" fmla="*/ 230 h 308"/>
                  <a:gd name="T64" fmla="*/ 70 w 148"/>
                  <a:gd name="T65" fmla="*/ 252 h 308"/>
                  <a:gd name="T66" fmla="*/ 62 w 148"/>
                  <a:gd name="T67" fmla="*/ 272 h 308"/>
                  <a:gd name="T68" fmla="*/ 88 w 148"/>
                  <a:gd name="T69" fmla="*/ 158 h 308"/>
                  <a:gd name="T70" fmla="*/ 80 w 148"/>
                  <a:gd name="T71" fmla="*/ 218 h 308"/>
                  <a:gd name="T72" fmla="*/ 134 w 148"/>
                  <a:gd name="T73" fmla="*/ 218 h 308"/>
                  <a:gd name="T74" fmla="*/ 144 w 148"/>
                  <a:gd name="T75" fmla="*/ 190 h 308"/>
                  <a:gd name="T76" fmla="*/ 148 w 148"/>
                  <a:gd name="T77" fmla="*/ 158 h 308"/>
                  <a:gd name="T78" fmla="*/ 72 w 148"/>
                  <a:gd name="T79" fmla="*/ 158 h 308"/>
                  <a:gd name="T80" fmla="*/ 0 w 148"/>
                  <a:gd name="T81" fmla="*/ 218 h 308"/>
                  <a:gd name="T82" fmla="*/ 66 w 148"/>
                  <a:gd name="T83" fmla="*/ 218 h 308"/>
                  <a:gd name="T84" fmla="*/ 72 w 148"/>
                  <a:gd name="T85" fmla="*/ 158 h 308"/>
                  <a:gd name="T86" fmla="*/ 62 w 148"/>
                  <a:gd name="T87" fmla="*/ 230 h 308"/>
                  <a:gd name="T88" fmla="*/ 0 w 148"/>
                  <a:gd name="T89" fmla="*/ 308 h 308"/>
                  <a:gd name="T90" fmla="*/ 14 w 148"/>
                  <a:gd name="T91" fmla="*/ 304 h 308"/>
                  <a:gd name="T92" fmla="*/ 38 w 148"/>
                  <a:gd name="T93" fmla="*/ 282 h 308"/>
                  <a:gd name="T94" fmla="*/ 48 w 148"/>
                  <a:gd name="T95" fmla="*/ 266 h 308"/>
                  <a:gd name="T96" fmla="*/ 62 w 148"/>
                  <a:gd name="T97" fmla="*/ 23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8" h="308">
                    <a:moveTo>
                      <a:pt x="88" y="146"/>
                    </a:moveTo>
                    <a:lnTo>
                      <a:pt x="148" y="146"/>
                    </a:lnTo>
                    <a:lnTo>
                      <a:pt x="148" y="146"/>
                    </a:lnTo>
                    <a:lnTo>
                      <a:pt x="146" y="132"/>
                    </a:lnTo>
                    <a:lnTo>
                      <a:pt x="144" y="116"/>
                    </a:lnTo>
                    <a:lnTo>
                      <a:pt x="140" y="102"/>
                    </a:lnTo>
                    <a:lnTo>
                      <a:pt x="134" y="86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6" y="116"/>
                    </a:lnTo>
                    <a:lnTo>
                      <a:pt x="88" y="146"/>
                    </a:lnTo>
                    <a:lnTo>
                      <a:pt x="88" y="146"/>
                    </a:lnTo>
                    <a:close/>
                    <a:moveTo>
                      <a:pt x="48" y="42"/>
                    </a:moveTo>
                    <a:lnTo>
                      <a:pt x="48" y="42"/>
                    </a:lnTo>
                    <a:lnTo>
                      <a:pt x="38" y="26"/>
                    </a:lnTo>
                    <a:lnTo>
                      <a:pt x="26" y="12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6" y="58"/>
                    </a:lnTo>
                    <a:lnTo>
                      <a:pt x="48" y="42"/>
                    </a:lnTo>
                    <a:lnTo>
                      <a:pt x="48" y="42"/>
                    </a:lnTo>
                    <a:close/>
                    <a:moveTo>
                      <a:pt x="64" y="86"/>
                    </a:moveTo>
                    <a:lnTo>
                      <a:pt x="0" y="86"/>
                    </a:lnTo>
                    <a:lnTo>
                      <a:pt x="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0" y="116"/>
                    </a:lnTo>
                    <a:lnTo>
                      <a:pt x="64" y="86"/>
                    </a:lnTo>
                    <a:lnTo>
                      <a:pt x="64" y="86"/>
                    </a:lnTo>
                    <a:close/>
                    <a:moveTo>
                      <a:pt x="78" y="74"/>
                    </a:moveTo>
                    <a:lnTo>
                      <a:pt x="126" y="74"/>
                    </a:lnTo>
                    <a:lnTo>
                      <a:pt x="126" y="74"/>
                    </a:lnTo>
                    <a:lnTo>
                      <a:pt x="120" y="64"/>
                    </a:lnTo>
                    <a:lnTo>
                      <a:pt x="110" y="52"/>
                    </a:lnTo>
                    <a:lnTo>
                      <a:pt x="100" y="42"/>
                    </a:lnTo>
                    <a:lnTo>
                      <a:pt x="90" y="32"/>
                    </a:lnTo>
                    <a:lnTo>
                      <a:pt x="80" y="24"/>
                    </a:lnTo>
                    <a:lnTo>
                      <a:pt x="68" y="18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52" y="20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70" y="54"/>
                    </a:lnTo>
                    <a:lnTo>
                      <a:pt x="78" y="74"/>
                    </a:lnTo>
                    <a:lnTo>
                      <a:pt x="78" y="74"/>
                    </a:lnTo>
                    <a:close/>
                    <a:moveTo>
                      <a:pt x="62" y="272"/>
                    </a:moveTo>
                    <a:lnTo>
                      <a:pt x="62" y="272"/>
                    </a:lnTo>
                    <a:lnTo>
                      <a:pt x="52" y="288"/>
                    </a:lnTo>
                    <a:lnTo>
                      <a:pt x="42" y="302"/>
                    </a:lnTo>
                    <a:lnTo>
                      <a:pt x="42" y="302"/>
                    </a:lnTo>
                    <a:lnTo>
                      <a:pt x="54" y="296"/>
                    </a:lnTo>
                    <a:lnTo>
                      <a:pt x="68" y="290"/>
                    </a:lnTo>
                    <a:lnTo>
                      <a:pt x="80" y="282"/>
                    </a:lnTo>
                    <a:lnTo>
                      <a:pt x="92" y="274"/>
                    </a:lnTo>
                    <a:lnTo>
                      <a:pt x="102" y="264"/>
                    </a:lnTo>
                    <a:lnTo>
                      <a:pt x="112" y="254"/>
                    </a:lnTo>
                    <a:lnTo>
                      <a:pt x="120" y="242"/>
                    </a:lnTo>
                    <a:lnTo>
                      <a:pt x="128" y="230"/>
                    </a:lnTo>
                    <a:lnTo>
                      <a:pt x="78" y="230"/>
                    </a:lnTo>
                    <a:lnTo>
                      <a:pt x="78" y="230"/>
                    </a:lnTo>
                    <a:lnTo>
                      <a:pt x="70" y="252"/>
                    </a:lnTo>
                    <a:lnTo>
                      <a:pt x="62" y="272"/>
                    </a:lnTo>
                    <a:lnTo>
                      <a:pt x="62" y="272"/>
                    </a:lnTo>
                    <a:close/>
                    <a:moveTo>
                      <a:pt x="88" y="158"/>
                    </a:moveTo>
                    <a:lnTo>
                      <a:pt x="88" y="158"/>
                    </a:lnTo>
                    <a:lnTo>
                      <a:pt x="86" y="190"/>
                    </a:lnTo>
                    <a:lnTo>
                      <a:pt x="80" y="218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40" y="204"/>
                    </a:lnTo>
                    <a:lnTo>
                      <a:pt x="144" y="190"/>
                    </a:lnTo>
                    <a:lnTo>
                      <a:pt x="148" y="174"/>
                    </a:lnTo>
                    <a:lnTo>
                      <a:pt x="148" y="158"/>
                    </a:lnTo>
                    <a:lnTo>
                      <a:pt x="88" y="158"/>
                    </a:lnTo>
                    <a:close/>
                    <a:moveTo>
                      <a:pt x="72" y="158"/>
                    </a:moveTo>
                    <a:lnTo>
                      <a:pt x="0" y="158"/>
                    </a:lnTo>
                    <a:lnTo>
                      <a:pt x="0" y="218"/>
                    </a:lnTo>
                    <a:lnTo>
                      <a:pt x="66" y="218"/>
                    </a:lnTo>
                    <a:lnTo>
                      <a:pt x="66" y="218"/>
                    </a:lnTo>
                    <a:lnTo>
                      <a:pt x="70" y="190"/>
                    </a:lnTo>
                    <a:lnTo>
                      <a:pt x="72" y="158"/>
                    </a:lnTo>
                    <a:lnTo>
                      <a:pt x="72" y="158"/>
                    </a:lnTo>
                    <a:close/>
                    <a:moveTo>
                      <a:pt x="62" y="230"/>
                    </a:moveTo>
                    <a:lnTo>
                      <a:pt x="0" y="230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14" y="304"/>
                    </a:lnTo>
                    <a:lnTo>
                      <a:pt x="26" y="296"/>
                    </a:lnTo>
                    <a:lnTo>
                      <a:pt x="38" y="282"/>
                    </a:lnTo>
                    <a:lnTo>
                      <a:pt x="48" y="266"/>
                    </a:lnTo>
                    <a:lnTo>
                      <a:pt x="48" y="266"/>
                    </a:lnTo>
                    <a:lnTo>
                      <a:pt x="56" y="250"/>
                    </a:lnTo>
                    <a:lnTo>
                      <a:pt x="62" y="230"/>
                    </a:lnTo>
                    <a:lnTo>
                      <a:pt x="62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" name="Freeform 65"/>
              <p:cNvSpPr>
                <a:spLocks noEditPoints="1"/>
              </p:cNvSpPr>
              <p:nvPr/>
            </p:nvSpPr>
            <p:spPr bwMode="auto">
              <a:xfrm>
                <a:off x="2649538" y="2673350"/>
                <a:ext cx="203200" cy="488950"/>
              </a:xfrm>
              <a:custGeom>
                <a:avLst/>
                <a:gdLst>
                  <a:gd name="T0" fmla="*/ 128 w 128"/>
                  <a:gd name="T1" fmla="*/ 308 h 308"/>
                  <a:gd name="T2" fmla="*/ 128 w 128"/>
                  <a:gd name="T3" fmla="*/ 0 h 308"/>
                  <a:gd name="T4" fmla="*/ 102 w 128"/>
                  <a:gd name="T5" fmla="*/ 0 h 308"/>
                  <a:gd name="T6" fmla="*/ 102 w 128"/>
                  <a:gd name="T7" fmla="*/ 14 h 308"/>
                  <a:gd name="T8" fmla="*/ 102 w 128"/>
                  <a:gd name="T9" fmla="*/ 14 h 308"/>
                  <a:gd name="T10" fmla="*/ 80 w 128"/>
                  <a:gd name="T11" fmla="*/ 16 h 308"/>
                  <a:gd name="T12" fmla="*/ 62 w 128"/>
                  <a:gd name="T13" fmla="*/ 22 h 308"/>
                  <a:gd name="T14" fmla="*/ 46 w 128"/>
                  <a:gd name="T15" fmla="*/ 30 h 308"/>
                  <a:gd name="T16" fmla="*/ 34 w 128"/>
                  <a:gd name="T17" fmla="*/ 40 h 308"/>
                  <a:gd name="T18" fmla="*/ 34 w 128"/>
                  <a:gd name="T19" fmla="*/ 40 h 308"/>
                  <a:gd name="T20" fmla="*/ 24 w 128"/>
                  <a:gd name="T21" fmla="*/ 50 h 308"/>
                  <a:gd name="T22" fmla="*/ 16 w 128"/>
                  <a:gd name="T23" fmla="*/ 64 h 308"/>
                  <a:gd name="T24" fmla="*/ 12 w 128"/>
                  <a:gd name="T25" fmla="*/ 78 h 308"/>
                  <a:gd name="T26" fmla="*/ 10 w 128"/>
                  <a:gd name="T27" fmla="*/ 94 h 308"/>
                  <a:gd name="T28" fmla="*/ 10 w 128"/>
                  <a:gd name="T29" fmla="*/ 94 h 308"/>
                  <a:gd name="T30" fmla="*/ 12 w 128"/>
                  <a:gd name="T31" fmla="*/ 106 h 308"/>
                  <a:gd name="T32" fmla="*/ 14 w 128"/>
                  <a:gd name="T33" fmla="*/ 116 h 308"/>
                  <a:gd name="T34" fmla="*/ 18 w 128"/>
                  <a:gd name="T35" fmla="*/ 126 h 308"/>
                  <a:gd name="T36" fmla="*/ 22 w 128"/>
                  <a:gd name="T37" fmla="*/ 134 h 308"/>
                  <a:gd name="T38" fmla="*/ 22 w 128"/>
                  <a:gd name="T39" fmla="*/ 134 h 308"/>
                  <a:gd name="T40" fmla="*/ 34 w 128"/>
                  <a:gd name="T41" fmla="*/ 150 h 308"/>
                  <a:gd name="T42" fmla="*/ 42 w 128"/>
                  <a:gd name="T43" fmla="*/ 154 h 308"/>
                  <a:gd name="T44" fmla="*/ 50 w 128"/>
                  <a:gd name="T45" fmla="*/ 158 h 308"/>
                  <a:gd name="T46" fmla="*/ 50 w 128"/>
                  <a:gd name="T47" fmla="*/ 158 h 308"/>
                  <a:gd name="T48" fmla="*/ 70 w 128"/>
                  <a:gd name="T49" fmla="*/ 168 h 308"/>
                  <a:gd name="T50" fmla="*/ 102 w 128"/>
                  <a:gd name="T51" fmla="*/ 176 h 308"/>
                  <a:gd name="T52" fmla="*/ 102 w 128"/>
                  <a:gd name="T53" fmla="*/ 242 h 308"/>
                  <a:gd name="T54" fmla="*/ 102 w 128"/>
                  <a:gd name="T55" fmla="*/ 242 h 308"/>
                  <a:gd name="T56" fmla="*/ 90 w 128"/>
                  <a:gd name="T57" fmla="*/ 236 h 308"/>
                  <a:gd name="T58" fmla="*/ 84 w 128"/>
                  <a:gd name="T59" fmla="*/ 228 h 308"/>
                  <a:gd name="T60" fmla="*/ 84 w 128"/>
                  <a:gd name="T61" fmla="*/ 228 h 308"/>
                  <a:gd name="T62" fmla="*/ 78 w 128"/>
                  <a:gd name="T63" fmla="*/ 218 h 308"/>
                  <a:gd name="T64" fmla="*/ 74 w 128"/>
                  <a:gd name="T65" fmla="*/ 202 h 308"/>
                  <a:gd name="T66" fmla="*/ 0 w 128"/>
                  <a:gd name="T67" fmla="*/ 210 h 308"/>
                  <a:gd name="T68" fmla="*/ 0 w 128"/>
                  <a:gd name="T69" fmla="*/ 210 h 308"/>
                  <a:gd name="T70" fmla="*/ 4 w 128"/>
                  <a:gd name="T71" fmla="*/ 228 h 308"/>
                  <a:gd name="T72" fmla="*/ 10 w 128"/>
                  <a:gd name="T73" fmla="*/ 242 h 308"/>
                  <a:gd name="T74" fmla="*/ 10 w 128"/>
                  <a:gd name="T75" fmla="*/ 242 h 308"/>
                  <a:gd name="T76" fmla="*/ 18 w 128"/>
                  <a:gd name="T77" fmla="*/ 254 h 308"/>
                  <a:gd name="T78" fmla="*/ 28 w 128"/>
                  <a:gd name="T79" fmla="*/ 266 h 308"/>
                  <a:gd name="T80" fmla="*/ 28 w 128"/>
                  <a:gd name="T81" fmla="*/ 266 h 308"/>
                  <a:gd name="T82" fmla="*/ 42 w 128"/>
                  <a:gd name="T83" fmla="*/ 276 h 308"/>
                  <a:gd name="T84" fmla="*/ 58 w 128"/>
                  <a:gd name="T85" fmla="*/ 284 h 308"/>
                  <a:gd name="T86" fmla="*/ 58 w 128"/>
                  <a:gd name="T87" fmla="*/ 284 h 308"/>
                  <a:gd name="T88" fmla="*/ 78 w 128"/>
                  <a:gd name="T89" fmla="*/ 288 h 308"/>
                  <a:gd name="T90" fmla="*/ 102 w 128"/>
                  <a:gd name="T91" fmla="*/ 292 h 308"/>
                  <a:gd name="T92" fmla="*/ 102 w 128"/>
                  <a:gd name="T93" fmla="*/ 308 h 308"/>
                  <a:gd name="T94" fmla="*/ 128 w 128"/>
                  <a:gd name="T95" fmla="*/ 308 h 308"/>
                  <a:gd name="T96" fmla="*/ 86 w 128"/>
                  <a:gd name="T97" fmla="*/ 100 h 308"/>
                  <a:gd name="T98" fmla="*/ 86 w 128"/>
                  <a:gd name="T99" fmla="*/ 100 h 308"/>
                  <a:gd name="T100" fmla="*/ 82 w 128"/>
                  <a:gd name="T101" fmla="*/ 92 h 308"/>
                  <a:gd name="T102" fmla="*/ 80 w 128"/>
                  <a:gd name="T103" fmla="*/ 86 h 308"/>
                  <a:gd name="T104" fmla="*/ 80 w 128"/>
                  <a:gd name="T105" fmla="*/ 86 h 308"/>
                  <a:gd name="T106" fmla="*/ 82 w 128"/>
                  <a:gd name="T107" fmla="*/ 78 h 308"/>
                  <a:gd name="T108" fmla="*/ 86 w 128"/>
                  <a:gd name="T109" fmla="*/ 72 h 308"/>
                  <a:gd name="T110" fmla="*/ 86 w 128"/>
                  <a:gd name="T111" fmla="*/ 72 h 308"/>
                  <a:gd name="T112" fmla="*/ 92 w 128"/>
                  <a:gd name="T113" fmla="*/ 66 h 308"/>
                  <a:gd name="T114" fmla="*/ 102 w 128"/>
                  <a:gd name="T115" fmla="*/ 62 h 308"/>
                  <a:gd name="T116" fmla="*/ 102 w 128"/>
                  <a:gd name="T117" fmla="*/ 110 h 308"/>
                  <a:gd name="T118" fmla="*/ 102 w 128"/>
                  <a:gd name="T119" fmla="*/ 110 h 308"/>
                  <a:gd name="T120" fmla="*/ 92 w 128"/>
                  <a:gd name="T121" fmla="*/ 106 h 308"/>
                  <a:gd name="T122" fmla="*/ 86 w 128"/>
                  <a:gd name="T123" fmla="*/ 100 h 308"/>
                  <a:gd name="T124" fmla="*/ 86 w 128"/>
                  <a:gd name="T125" fmla="*/ 10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308">
                    <a:moveTo>
                      <a:pt x="128" y="308"/>
                    </a:moveTo>
                    <a:lnTo>
                      <a:pt x="128" y="0"/>
                    </a:lnTo>
                    <a:lnTo>
                      <a:pt x="102" y="0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0" y="16"/>
                    </a:lnTo>
                    <a:lnTo>
                      <a:pt x="62" y="22"/>
                    </a:lnTo>
                    <a:lnTo>
                      <a:pt x="46" y="3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24" y="50"/>
                    </a:lnTo>
                    <a:lnTo>
                      <a:pt x="16" y="64"/>
                    </a:lnTo>
                    <a:lnTo>
                      <a:pt x="12" y="78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2" y="106"/>
                    </a:lnTo>
                    <a:lnTo>
                      <a:pt x="14" y="116"/>
                    </a:lnTo>
                    <a:lnTo>
                      <a:pt x="18" y="126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34" y="150"/>
                    </a:lnTo>
                    <a:lnTo>
                      <a:pt x="42" y="154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70" y="168"/>
                    </a:lnTo>
                    <a:lnTo>
                      <a:pt x="102" y="176"/>
                    </a:lnTo>
                    <a:lnTo>
                      <a:pt x="102" y="242"/>
                    </a:lnTo>
                    <a:lnTo>
                      <a:pt x="102" y="242"/>
                    </a:lnTo>
                    <a:lnTo>
                      <a:pt x="90" y="236"/>
                    </a:lnTo>
                    <a:lnTo>
                      <a:pt x="84" y="228"/>
                    </a:lnTo>
                    <a:lnTo>
                      <a:pt x="84" y="228"/>
                    </a:lnTo>
                    <a:lnTo>
                      <a:pt x="78" y="218"/>
                    </a:lnTo>
                    <a:lnTo>
                      <a:pt x="74" y="202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4" y="228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8" y="254"/>
                    </a:lnTo>
                    <a:lnTo>
                      <a:pt x="28" y="266"/>
                    </a:lnTo>
                    <a:lnTo>
                      <a:pt x="28" y="266"/>
                    </a:lnTo>
                    <a:lnTo>
                      <a:pt x="42" y="276"/>
                    </a:lnTo>
                    <a:lnTo>
                      <a:pt x="58" y="284"/>
                    </a:lnTo>
                    <a:lnTo>
                      <a:pt x="58" y="284"/>
                    </a:lnTo>
                    <a:lnTo>
                      <a:pt x="78" y="288"/>
                    </a:lnTo>
                    <a:lnTo>
                      <a:pt x="102" y="292"/>
                    </a:lnTo>
                    <a:lnTo>
                      <a:pt x="102" y="308"/>
                    </a:lnTo>
                    <a:lnTo>
                      <a:pt x="128" y="308"/>
                    </a:lnTo>
                    <a:close/>
                    <a:moveTo>
                      <a:pt x="86" y="100"/>
                    </a:moveTo>
                    <a:lnTo>
                      <a:pt x="86" y="100"/>
                    </a:lnTo>
                    <a:lnTo>
                      <a:pt x="82" y="92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2" y="78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92" y="66"/>
                    </a:lnTo>
                    <a:lnTo>
                      <a:pt x="102" y="62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92" y="106"/>
                    </a:lnTo>
                    <a:lnTo>
                      <a:pt x="86" y="100"/>
                    </a:lnTo>
                    <a:lnTo>
                      <a:pt x="86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29" name="组合 128"/>
          <p:cNvGrpSpPr/>
          <p:nvPr/>
        </p:nvGrpSpPr>
        <p:grpSpPr>
          <a:xfrm>
            <a:off x="4101815" y="2427734"/>
            <a:ext cx="940373" cy="940368"/>
            <a:chOff x="4641550" y="3027270"/>
            <a:chExt cx="587801" cy="587801"/>
          </a:xfrm>
        </p:grpSpPr>
        <p:grpSp>
          <p:nvGrpSpPr>
            <p:cNvPr id="130" name="组合 129"/>
            <p:cNvGrpSpPr/>
            <p:nvPr/>
          </p:nvGrpSpPr>
          <p:grpSpPr>
            <a:xfrm>
              <a:off x="4641550" y="3027270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4" name="同心圆 13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1" name="组合 130"/>
            <p:cNvGrpSpPr/>
            <p:nvPr/>
          </p:nvGrpSpPr>
          <p:grpSpPr>
            <a:xfrm>
              <a:off x="4790609" y="3178517"/>
              <a:ext cx="289682" cy="293110"/>
              <a:chOff x="2627313" y="1546225"/>
              <a:chExt cx="536575" cy="542925"/>
            </a:xfrm>
            <a:solidFill>
              <a:schemeClr val="accent3"/>
            </a:solidFill>
          </p:grpSpPr>
          <p:sp>
            <p:nvSpPr>
              <p:cNvPr id="132" name="Freeform 30"/>
              <p:cNvSpPr>
                <a:spLocks noEditPoints="1"/>
              </p:cNvSpPr>
              <p:nvPr/>
            </p:nvSpPr>
            <p:spPr bwMode="auto">
              <a:xfrm>
                <a:off x="2627313" y="1616075"/>
                <a:ext cx="536575" cy="473075"/>
              </a:xfrm>
              <a:custGeom>
                <a:avLst/>
                <a:gdLst>
                  <a:gd name="T0" fmla="*/ 310 w 338"/>
                  <a:gd name="T1" fmla="*/ 134 h 298"/>
                  <a:gd name="T2" fmla="*/ 296 w 338"/>
                  <a:gd name="T3" fmla="*/ 94 h 298"/>
                  <a:gd name="T4" fmla="*/ 270 w 338"/>
                  <a:gd name="T5" fmla="*/ 62 h 298"/>
                  <a:gd name="T6" fmla="*/ 248 w 338"/>
                  <a:gd name="T7" fmla="*/ 46 h 298"/>
                  <a:gd name="T8" fmla="*/ 208 w 338"/>
                  <a:gd name="T9" fmla="*/ 72 h 298"/>
                  <a:gd name="T10" fmla="*/ 182 w 338"/>
                  <a:gd name="T11" fmla="*/ 72 h 298"/>
                  <a:gd name="T12" fmla="*/ 152 w 338"/>
                  <a:gd name="T13" fmla="*/ 60 h 298"/>
                  <a:gd name="T14" fmla="*/ 132 w 338"/>
                  <a:gd name="T15" fmla="*/ 36 h 298"/>
                  <a:gd name="T16" fmla="*/ 94 w 338"/>
                  <a:gd name="T17" fmla="*/ 2 h 298"/>
                  <a:gd name="T18" fmla="*/ 86 w 338"/>
                  <a:gd name="T19" fmla="*/ 2 h 298"/>
                  <a:gd name="T20" fmla="*/ 80 w 338"/>
                  <a:gd name="T21" fmla="*/ 56 h 298"/>
                  <a:gd name="T22" fmla="*/ 48 w 338"/>
                  <a:gd name="T23" fmla="*/ 92 h 298"/>
                  <a:gd name="T24" fmla="*/ 18 w 338"/>
                  <a:gd name="T25" fmla="*/ 108 h 298"/>
                  <a:gd name="T26" fmla="*/ 2 w 338"/>
                  <a:gd name="T27" fmla="*/ 118 h 298"/>
                  <a:gd name="T28" fmla="*/ 0 w 338"/>
                  <a:gd name="T29" fmla="*/ 174 h 298"/>
                  <a:gd name="T30" fmla="*/ 10 w 338"/>
                  <a:gd name="T31" fmla="*/ 188 h 298"/>
                  <a:gd name="T32" fmla="*/ 36 w 338"/>
                  <a:gd name="T33" fmla="*/ 190 h 298"/>
                  <a:gd name="T34" fmla="*/ 74 w 338"/>
                  <a:gd name="T35" fmla="*/ 246 h 298"/>
                  <a:gd name="T36" fmla="*/ 92 w 338"/>
                  <a:gd name="T37" fmla="*/ 290 h 298"/>
                  <a:gd name="T38" fmla="*/ 136 w 338"/>
                  <a:gd name="T39" fmla="*/ 298 h 298"/>
                  <a:gd name="T40" fmla="*/ 144 w 338"/>
                  <a:gd name="T41" fmla="*/ 290 h 298"/>
                  <a:gd name="T42" fmla="*/ 156 w 338"/>
                  <a:gd name="T43" fmla="*/ 280 h 298"/>
                  <a:gd name="T44" fmla="*/ 184 w 338"/>
                  <a:gd name="T45" fmla="*/ 280 h 298"/>
                  <a:gd name="T46" fmla="*/ 198 w 338"/>
                  <a:gd name="T47" fmla="*/ 290 h 298"/>
                  <a:gd name="T48" fmla="*/ 242 w 338"/>
                  <a:gd name="T49" fmla="*/ 298 h 298"/>
                  <a:gd name="T50" fmla="*/ 248 w 338"/>
                  <a:gd name="T51" fmla="*/ 290 h 298"/>
                  <a:gd name="T52" fmla="*/ 262 w 338"/>
                  <a:gd name="T53" fmla="*/ 250 h 298"/>
                  <a:gd name="T54" fmla="*/ 290 w 338"/>
                  <a:gd name="T55" fmla="*/ 220 h 298"/>
                  <a:gd name="T56" fmla="*/ 308 w 338"/>
                  <a:gd name="T57" fmla="*/ 180 h 298"/>
                  <a:gd name="T58" fmla="*/ 322 w 338"/>
                  <a:gd name="T59" fmla="*/ 166 h 298"/>
                  <a:gd name="T60" fmla="*/ 336 w 338"/>
                  <a:gd name="T61" fmla="*/ 156 h 298"/>
                  <a:gd name="T62" fmla="*/ 336 w 338"/>
                  <a:gd name="T63" fmla="*/ 144 h 298"/>
                  <a:gd name="T64" fmla="*/ 322 w 338"/>
                  <a:gd name="T65" fmla="*/ 134 h 298"/>
                  <a:gd name="T66" fmla="*/ 96 w 338"/>
                  <a:gd name="T67" fmla="*/ 120 h 298"/>
                  <a:gd name="T68" fmla="*/ 78 w 338"/>
                  <a:gd name="T69" fmla="*/ 110 h 298"/>
                  <a:gd name="T70" fmla="*/ 80 w 338"/>
                  <a:gd name="T71" fmla="*/ 108 h 298"/>
                  <a:gd name="T72" fmla="*/ 92 w 338"/>
                  <a:gd name="T73" fmla="*/ 108 h 298"/>
                  <a:gd name="T74" fmla="*/ 102 w 338"/>
                  <a:gd name="T75" fmla="*/ 94 h 298"/>
                  <a:gd name="T76" fmla="*/ 98 w 338"/>
                  <a:gd name="T77" fmla="*/ 84 h 298"/>
                  <a:gd name="T78" fmla="*/ 88 w 338"/>
                  <a:gd name="T79" fmla="*/ 80 h 298"/>
                  <a:gd name="T80" fmla="*/ 90 w 338"/>
                  <a:gd name="T81" fmla="*/ 78 h 298"/>
                  <a:gd name="T82" fmla="*/ 104 w 338"/>
                  <a:gd name="T83" fmla="*/ 78 h 298"/>
                  <a:gd name="T84" fmla="*/ 116 w 338"/>
                  <a:gd name="T85" fmla="*/ 98 h 298"/>
                  <a:gd name="T86" fmla="*/ 110 w 338"/>
                  <a:gd name="T87" fmla="*/ 114 h 298"/>
                  <a:gd name="T88" fmla="*/ 96 w 338"/>
                  <a:gd name="T89" fmla="*/ 12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8" h="298">
                    <a:moveTo>
                      <a:pt x="322" y="134"/>
                    </a:moveTo>
                    <a:lnTo>
                      <a:pt x="310" y="134"/>
                    </a:lnTo>
                    <a:lnTo>
                      <a:pt x="310" y="134"/>
                    </a:lnTo>
                    <a:lnTo>
                      <a:pt x="306" y="120"/>
                    </a:lnTo>
                    <a:lnTo>
                      <a:pt x="302" y="108"/>
                    </a:lnTo>
                    <a:lnTo>
                      <a:pt x="296" y="94"/>
                    </a:lnTo>
                    <a:lnTo>
                      <a:pt x="288" y="84"/>
                    </a:lnTo>
                    <a:lnTo>
                      <a:pt x="280" y="72"/>
                    </a:lnTo>
                    <a:lnTo>
                      <a:pt x="270" y="62"/>
                    </a:lnTo>
                    <a:lnTo>
                      <a:pt x="260" y="54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36" y="58"/>
                    </a:lnTo>
                    <a:lnTo>
                      <a:pt x="224" y="66"/>
                    </a:lnTo>
                    <a:lnTo>
                      <a:pt x="208" y="72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82" y="72"/>
                    </a:lnTo>
                    <a:lnTo>
                      <a:pt x="172" y="70"/>
                    </a:lnTo>
                    <a:lnTo>
                      <a:pt x="162" y="66"/>
                    </a:lnTo>
                    <a:lnTo>
                      <a:pt x="152" y="60"/>
                    </a:lnTo>
                    <a:lnTo>
                      <a:pt x="144" y="54"/>
                    </a:lnTo>
                    <a:lnTo>
                      <a:pt x="138" y="46"/>
                    </a:lnTo>
                    <a:lnTo>
                      <a:pt x="132" y="36"/>
                    </a:lnTo>
                    <a:lnTo>
                      <a:pt x="128" y="28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6" y="2"/>
                    </a:lnTo>
                    <a:lnTo>
                      <a:pt x="86" y="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68" y="66"/>
                    </a:lnTo>
                    <a:lnTo>
                      <a:pt x="56" y="80"/>
                    </a:lnTo>
                    <a:lnTo>
                      <a:pt x="48" y="92"/>
                    </a:lnTo>
                    <a:lnTo>
                      <a:pt x="40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0" y="108"/>
                    </a:lnTo>
                    <a:lnTo>
                      <a:pt x="6" y="112"/>
                    </a:lnTo>
                    <a:lnTo>
                      <a:pt x="2" y="118"/>
                    </a:lnTo>
                    <a:lnTo>
                      <a:pt x="0" y="12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2" y="180"/>
                    </a:lnTo>
                    <a:lnTo>
                      <a:pt x="6" y="184"/>
                    </a:lnTo>
                    <a:lnTo>
                      <a:pt x="10" y="188"/>
                    </a:lnTo>
                    <a:lnTo>
                      <a:pt x="18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46" y="210"/>
                    </a:lnTo>
                    <a:lnTo>
                      <a:pt x="58" y="228"/>
                    </a:lnTo>
                    <a:lnTo>
                      <a:pt x="74" y="246"/>
                    </a:lnTo>
                    <a:lnTo>
                      <a:pt x="92" y="258"/>
                    </a:lnTo>
                    <a:lnTo>
                      <a:pt x="92" y="290"/>
                    </a:lnTo>
                    <a:lnTo>
                      <a:pt x="92" y="290"/>
                    </a:lnTo>
                    <a:lnTo>
                      <a:pt x="96" y="296"/>
                    </a:lnTo>
                    <a:lnTo>
                      <a:pt x="100" y="298"/>
                    </a:lnTo>
                    <a:lnTo>
                      <a:pt x="136" y="298"/>
                    </a:lnTo>
                    <a:lnTo>
                      <a:pt x="136" y="298"/>
                    </a:lnTo>
                    <a:lnTo>
                      <a:pt x="142" y="296"/>
                    </a:lnTo>
                    <a:lnTo>
                      <a:pt x="144" y="290"/>
                    </a:lnTo>
                    <a:lnTo>
                      <a:pt x="144" y="278"/>
                    </a:lnTo>
                    <a:lnTo>
                      <a:pt x="144" y="278"/>
                    </a:lnTo>
                    <a:lnTo>
                      <a:pt x="156" y="280"/>
                    </a:lnTo>
                    <a:lnTo>
                      <a:pt x="170" y="280"/>
                    </a:lnTo>
                    <a:lnTo>
                      <a:pt x="170" y="280"/>
                    </a:lnTo>
                    <a:lnTo>
                      <a:pt x="184" y="280"/>
                    </a:lnTo>
                    <a:lnTo>
                      <a:pt x="198" y="278"/>
                    </a:lnTo>
                    <a:lnTo>
                      <a:pt x="198" y="290"/>
                    </a:lnTo>
                    <a:lnTo>
                      <a:pt x="198" y="290"/>
                    </a:lnTo>
                    <a:lnTo>
                      <a:pt x="200" y="296"/>
                    </a:lnTo>
                    <a:lnTo>
                      <a:pt x="206" y="298"/>
                    </a:lnTo>
                    <a:lnTo>
                      <a:pt x="242" y="298"/>
                    </a:lnTo>
                    <a:lnTo>
                      <a:pt x="242" y="298"/>
                    </a:lnTo>
                    <a:lnTo>
                      <a:pt x="246" y="296"/>
                    </a:lnTo>
                    <a:lnTo>
                      <a:pt x="248" y="290"/>
                    </a:lnTo>
                    <a:lnTo>
                      <a:pt x="248" y="258"/>
                    </a:lnTo>
                    <a:lnTo>
                      <a:pt x="248" y="258"/>
                    </a:lnTo>
                    <a:lnTo>
                      <a:pt x="262" y="250"/>
                    </a:lnTo>
                    <a:lnTo>
                      <a:pt x="272" y="242"/>
                    </a:lnTo>
                    <a:lnTo>
                      <a:pt x="282" y="230"/>
                    </a:lnTo>
                    <a:lnTo>
                      <a:pt x="290" y="220"/>
                    </a:lnTo>
                    <a:lnTo>
                      <a:pt x="298" y="208"/>
                    </a:lnTo>
                    <a:lnTo>
                      <a:pt x="304" y="194"/>
                    </a:lnTo>
                    <a:lnTo>
                      <a:pt x="308" y="180"/>
                    </a:lnTo>
                    <a:lnTo>
                      <a:pt x="310" y="166"/>
                    </a:lnTo>
                    <a:lnTo>
                      <a:pt x="322" y="166"/>
                    </a:lnTo>
                    <a:lnTo>
                      <a:pt x="322" y="166"/>
                    </a:lnTo>
                    <a:lnTo>
                      <a:pt x="328" y="166"/>
                    </a:lnTo>
                    <a:lnTo>
                      <a:pt x="332" y="162"/>
                    </a:lnTo>
                    <a:lnTo>
                      <a:pt x="336" y="156"/>
                    </a:lnTo>
                    <a:lnTo>
                      <a:pt x="338" y="150"/>
                    </a:lnTo>
                    <a:lnTo>
                      <a:pt x="338" y="150"/>
                    </a:lnTo>
                    <a:lnTo>
                      <a:pt x="336" y="144"/>
                    </a:lnTo>
                    <a:lnTo>
                      <a:pt x="332" y="138"/>
                    </a:lnTo>
                    <a:lnTo>
                      <a:pt x="328" y="136"/>
                    </a:lnTo>
                    <a:lnTo>
                      <a:pt x="322" y="134"/>
                    </a:lnTo>
                    <a:lnTo>
                      <a:pt x="322" y="134"/>
                    </a:lnTo>
                    <a:close/>
                    <a:moveTo>
                      <a:pt x="96" y="120"/>
                    </a:moveTo>
                    <a:lnTo>
                      <a:pt x="96" y="120"/>
                    </a:lnTo>
                    <a:lnTo>
                      <a:pt x="88" y="118"/>
                    </a:lnTo>
                    <a:lnTo>
                      <a:pt x="82" y="114"/>
                    </a:lnTo>
                    <a:lnTo>
                      <a:pt x="78" y="110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80" y="108"/>
                    </a:lnTo>
                    <a:lnTo>
                      <a:pt x="88" y="110"/>
                    </a:lnTo>
                    <a:lnTo>
                      <a:pt x="88" y="110"/>
                    </a:lnTo>
                    <a:lnTo>
                      <a:pt x="92" y="108"/>
                    </a:lnTo>
                    <a:lnTo>
                      <a:pt x="98" y="106"/>
                    </a:lnTo>
                    <a:lnTo>
                      <a:pt x="100" y="100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0" y="88"/>
                    </a:lnTo>
                    <a:lnTo>
                      <a:pt x="98" y="84"/>
                    </a:lnTo>
                    <a:lnTo>
                      <a:pt x="92" y="82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9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4" y="78"/>
                    </a:lnTo>
                    <a:lnTo>
                      <a:pt x="110" y="84"/>
                    </a:lnTo>
                    <a:lnTo>
                      <a:pt x="116" y="90"/>
                    </a:lnTo>
                    <a:lnTo>
                      <a:pt x="116" y="98"/>
                    </a:lnTo>
                    <a:lnTo>
                      <a:pt x="116" y="98"/>
                    </a:lnTo>
                    <a:lnTo>
                      <a:pt x="116" y="106"/>
                    </a:lnTo>
                    <a:lnTo>
                      <a:pt x="110" y="114"/>
                    </a:lnTo>
                    <a:lnTo>
                      <a:pt x="104" y="118"/>
                    </a:lnTo>
                    <a:lnTo>
                      <a:pt x="96" y="120"/>
                    </a:ln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31"/>
              <p:cNvSpPr>
                <a:spLocks noEditPoints="1"/>
              </p:cNvSpPr>
              <p:nvPr/>
            </p:nvSpPr>
            <p:spPr bwMode="auto">
              <a:xfrm>
                <a:off x="2855913" y="1546225"/>
                <a:ext cx="155575" cy="155575"/>
              </a:xfrm>
              <a:custGeom>
                <a:avLst/>
                <a:gdLst>
                  <a:gd name="T0" fmla="*/ 48 w 98"/>
                  <a:gd name="T1" fmla="*/ 0 h 98"/>
                  <a:gd name="T2" fmla="*/ 30 w 98"/>
                  <a:gd name="T3" fmla="*/ 4 h 98"/>
                  <a:gd name="T4" fmla="*/ 14 w 98"/>
                  <a:gd name="T5" fmla="*/ 16 h 98"/>
                  <a:gd name="T6" fmla="*/ 4 w 98"/>
                  <a:gd name="T7" fmla="*/ 30 h 98"/>
                  <a:gd name="T8" fmla="*/ 0 w 98"/>
                  <a:gd name="T9" fmla="*/ 50 h 98"/>
                  <a:gd name="T10" fmla="*/ 0 w 98"/>
                  <a:gd name="T11" fmla="*/ 60 h 98"/>
                  <a:gd name="T12" fmla="*/ 8 w 98"/>
                  <a:gd name="T13" fmla="*/ 78 h 98"/>
                  <a:gd name="T14" fmla="*/ 22 w 98"/>
                  <a:gd name="T15" fmla="*/ 90 h 98"/>
                  <a:gd name="T16" fmla="*/ 38 w 98"/>
                  <a:gd name="T17" fmla="*/ 98 h 98"/>
                  <a:gd name="T18" fmla="*/ 48 w 98"/>
                  <a:gd name="T19" fmla="*/ 98 h 98"/>
                  <a:gd name="T20" fmla="*/ 68 w 98"/>
                  <a:gd name="T21" fmla="*/ 94 h 98"/>
                  <a:gd name="T22" fmla="*/ 84 w 98"/>
                  <a:gd name="T23" fmla="*/ 84 h 98"/>
                  <a:gd name="T24" fmla="*/ 94 w 98"/>
                  <a:gd name="T25" fmla="*/ 68 h 98"/>
                  <a:gd name="T26" fmla="*/ 98 w 98"/>
                  <a:gd name="T27" fmla="*/ 50 h 98"/>
                  <a:gd name="T28" fmla="*/ 96 w 98"/>
                  <a:gd name="T29" fmla="*/ 40 h 98"/>
                  <a:gd name="T30" fmla="*/ 90 w 98"/>
                  <a:gd name="T31" fmla="*/ 22 h 98"/>
                  <a:gd name="T32" fmla="*/ 76 w 98"/>
                  <a:gd name="T33" fmla="*/ 10 h 98"/>
                  <a:gd name="T34" fmla="*/ 58 w 98"/>
                  <a:gd name="T35" fmla="*/ 2 h 98"/>
                  <a:gd name="T36" fmla="*/ 48 w 98"/>
                  <a:gd name="T37" fmla="*/ 0 h 98"/>
                  <a:gd name="T38" fmla="*/ 52 w 98"/>
                  <a:gd name="T39" fmla="*/ 82 h 98"/>
                  <a:gd name="T40" fmla="*/ 42 w 98"/>
                  <a:gd name="T41" fmla="*/ 74 h 98"/>
                  <a:gd name="T42" fmla="*/ 34 w 98"/>
                  <a:gd name="T43" fmla="*/ 74 h 98"/>
                  <a:gd name="T44" fmla="*/ 30 w 98"/>
                  <a:gd name="T45" fmla="*/ 60 h 98"/>
                  <a:gd name="T46" fmla="*/ 36 w 98"/>
                  <a:gd name="T47" fmla="*/ 62 h 98"/>
                  <a:gd name="T48" fmla="*/ 46 w 98"/>
                  <a:gd name="T49" fmla="*/ 64 h 98"/>
                  <a:gd name="T50" fmla="*/ 52 w 98"/>
                  <a:gd name="T51" fmla="*/ 60 h 98"/>
                  <a:gd name="T52" fmla="*/ 50 w 98"/>
                  <a:gd name="T53" fmla="*/ 56 h 98"/>
                  <a:gd name="T54" fmla="*/ 44 w 98"/>
                  <a:gd name="T55" fmla="*/ 54 h 98"/>
                  <a:gd name="T56" fmla="*/ 32 w 98"/>
                  <a:gd name="T57" fmla="*/ 48 h 98"/>
                  <a:gd name="T58" fmla="*/ 28 w 98"/>
                  <a:gd name="T59" fmla="*/ 38 h 98"/>
                  <a:gd name="T60" fmla="*/ 28 w 98"/>
                  <a:gd name="T61" fmla="*/ 34 h 98"/>
                  <a:gd name="T62" fmla="*/ 36 w 98"/>
                  <a:gd name="T63" fmla="*/ 26 h 98"/>
                  <a:gd name="T64" fmla="*/ 42 w 98"/>
                  <a:gd name="T65" fmla="*/ 16 h 98"/>
                  <a:gd name="T66" fmla="*/ 52 w 98"/>
                  <a:gd name="T67" fmla="*/ 22 h 98"/>
                  <a:gd name="T68" fmla="*/ 60 w 98"/>
                  <a:gd name="T69" fmla="*/ 24 h 98"/>
                  <a:gd name="T70" fmla="*/ 64 w 98"/>
                  <a:gd name="T71" fmla="*/ 36 h 98"/>
                  <a:gd name="T72" fmla="*/ 58 w 98"/>
                  <a:gd name="T73" fmla="*/ 34 h 98"/>
                  <a:gd name="T74" fmla="*/ 50 w 98"/>
                  <a:gd name="T75" fmla="*/ 34 h 98"/>
                  <a:gd name="T76" fmla="*/ 44 w 98"/>
                  <a:gd name="T77" fmla="*/ 38 h 98"/>
                  <a:gd name="T78" fmla="*/ 46 w 98"/>
                  <a:gd name="T79" fmla="*/ 40 h 98"/>
                  <a:gd name="T80" fmla="*/ 54 w 98"/>
                  <a:gd name="T81" fmla="*/ 44 h 98"/>
                  <a:gd name="T82" fmla="*/ 66 w 98"/>
                  <a:gd name="T83" fmla="*/ 50 h 98"/>
                  <a:gd name="T84" fmla="*/ 70 w 98"/>
                  <a:gd name="T85" fmla="*/ 58 h 98"/>
                  <a:gd name="T86" fmla="*/ 68 w 98"/>
                  <a:gd name="T87" fmla="*/ 64 h 98"/>
                  <a:gd name="T88" fmla="*/ 60 w 98"/>
                  <a:gd name="T89" fmla="*/ 72 h 98"/>
                  <a:gd name="T90" fmla="*/ 52 w 98"/>
                  <a:gd name="T91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" h="98">
                    <a:moveTo>
                      <a:pt x="48" y="0"/>
                    </a:moveTo>
                    <a:lnTo>
                      <a:pt x="48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10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60"/>
                    </a:lnTo>
                    <a:lnTo>
                      <a:pt x="4" y="68"/>
                    </a:lnTo>
                    <a:lnTo>
                      <a:pt x="8" y="78"/>
                    </a:lnTo>
                    <a:lnTo>
                      <a:pt x="14" y="84"/>
                    </a:lnTo>
                    <a:lnTo>
                      <a:pt x="22" y="90"/>
                    </a:lnTo>
                    <a:lnTo>
                      <a:pt x="30" y="94"/>
                    </a:lnTo>
                    <a:lnTo>
                      <a:pt x="3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58" y="98"/>
                    </a:lnTo>
                    <a:lnTo>
                      <a:pt x="68" y="94"/>
                    </a:lnTo>
                    <a:lnTo>
                      <a:pt x="76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4" y="68"/>
                    </a:lnTo>
                    <a:lnTo>
                      <a:pt x="96" y="60"/>
                    </a:lnTo>
                    <a:lnTo>
                      <a:pt x="98" y="50"/>
                    </a:lnTo>
                    <a:lnTo>
                      <a:pt x="98" y="50"/>
                    </a:lnTo>
                    <a:lnTo>
                      <a:pt x="96" y="40"/>
                    </a:lnTo>
                    <a:lnTo>
                      <a:pt x="94" y="30"/>
                    </a:lnTo>
                    <a:lnTo>
                      <a:pt x="90" y="22"/>
                    </a:lnTo>
                    <a:lnTo>
                      <a:pt x="84" y="16"/>
                    </a:lnTo>
                    <a:lnTo>
                      <a:pt x="76" y="10"/>
                    </a:lnTo>
                    <a:lnTo>
                      <a:pt x="68" y="4"/>
                    </a:lnTo>
                    <a:lnTo>
                      <a:pt x="58" y="2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52" y="74"/>
                    </a:moveTo>
                    <a:lnTo>
                      <a:pt x="52" y="82"/>
                    </a:lnTo>
                    <a:lnTo>
                      <a:pt x="42" y="82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4" y="74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6" y="62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0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38" y="52"/>
                    </a:lnTo>
                    <a:lnTo>
                      <a:pt x="32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4"/>
                    </a:lnTo>
                    <a:lnTo>
                      <a:pt x="32" y="28"/>
                    </a:lnTo>
                    <a:lnTo>
                      <a:pt x="36" y="26"/>
                    </a:lnTo>
                    <a:lnTo>
                      <a:pt x="42" y="24"/>
                    </a:lnTo>
                    <a:lnTo>
                      <a:pt x="42" y="16"/>
                    </a:lnTo>
                    <a:lnTo>
                      <a:pt x="52" y="16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60" y="24"/>
                    </a:lnTo>
                    <a:lnTo>
                      <a:pt x="66" y="2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6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60" y="46"/>
                    </a:lnTo>
                    <a:lnTo>
                      <a:pt x="66" y="50"/>
                    </a:lnTo>
                    <a:lnTo>
                      <a:pt x="68" y="54"/>
                    </a:lnTo>
                    <a:lnTo>
                      <a:pt x="70" y="58"/>
                    </a:lnTo>
                    <a:lnTo>
                      <a:pt x="70" y="58"/>
                    </a:lnTo>
                    <a:lnTo>
                      <a:pt x="68" y="64"/>
                    </a:lnTo>
                    <a:lnTo>
                      <a:pt x="64" y="68"/>
                    </a:lnTo>
                    <a:lnTo>
                      <a:pt x="60" y="72"/>
                    </a:lnTo>
                    <a:lnTo>
                      <a:pt x="52" y="74"/>
                    </a:lnTo>
                    <a:lnTo>
                      <a:pt x="52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20" name="组合 119"/>
          <p:cNvGrpSpPr/>
          <p:nvPr/>
        </p:nvGrpSpPr>
        <p:grpSpPr>
          <a:xfrm>
            <a:off x="5469225" y="2427734"/>
            <a:ext cx="940373" cy="940368"/>
            <a:chOff x="4641550" y="3820609"/>
            <a:chExt cx="587801" cy="587801"/>
          </a:xfrm>
        </p:grpSpPr>
        <p:grpSp>
          <p:nvGrpSpPr>
            <p:cNvPr id="121" name="组合 120"/>
            <p:cNvGrpSpPr/>
            <p:nvPr/>
          </p:nvGrpSpPr>
          <p:grpSpPr>
            <a:xfrm>
              <a:off x="4641550" y="3820609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7" name="同心圆 12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2" name="组合 121"/>
            <p:cNvGrpSpPr/>
            <p:nvPr/>
          </p:nvGrpSpPr>
          <p:grpSpPr>
            <a:xfrm>
              <a:off x="4767685" y="3993961"/>
              <a:ext cx="335530" cy="285698"/>
              <a:chOff x="2570163" y="3632200"/>
              <a:chExt cx="641350" cy="546100"/>
            </a:xfrm>
            <a:solidFill>
              <a:schemeClr val="accent4"/>
            </a:solidFill>
          </p:grpSpPr>
          <p:sp>
            <p:nvSpPr>
              <p:cNvPr id="123" name="Freeform 80"/>
              <p:cNvSpPr>
                <a:spLocks/>
              </p:cNvSpPr>
              <p:nvPr/>
            </p:nvSpPr>
            <p:spPr bwMode="auto">
              <a:xfrm>
                <a:off x="2970213" y="3632200"/>
                <a:ext cx="241300" cy="241300"/>
              </a:xfrm>
              <a:custGeom>
                <a:avLst/>
                <a:gdLst>
                  <a:gd name="T0" fmla="*/ 122 w 152"/>
                  <a:gd name="T1" fmla="*/ 148 h 152"/>
                  <a:gd name="T2" fmla="*/ 122 w 152"/>
                  <a:gd name="T3" fmla="*/ 148 h 152"/>
                  <a:gd name="T4" fmla="*/ 120 w 152"/>
                  <a:gd name="T5" fmla="*/ 150 h 152"/>
                  <a:gd name="T6" fmla="*/ 116 w 152"/>
                  <a:gd name="T7" fmla="*/ 152 h 152"/>
                  <a:gd name="T8" fmla="*/ 112 w 152"/>
                  <a:gd name="T9" fmla="*/ 150 h 152"/>
                  <a:gd name="T10" fmla="*/ 108 w 152"/>
                  <a:gd name="T11" fmla="*/ 148 h 152"/>
                  <a:gd name="T12" fmla="*/ 2 w 152"/>
                  <a:gd name="T13" fmla="*/ 42 h 152"/>
                  <a:gd name="T14" fmla="*/ 2 w 152"/>
                  <a:gd name="T15" fmla="*/ 42 h 152"/>
                  <a:gd name="T16" fmla="*/ 0 w 152"/>
                  <a:gd name="T17" fmla="*/ 40 h 152"/>
                  <a:gd name="T18" fmla="*/ 0 w 152"/>
                  <a:gd name="T19" fmla="*/ 36 h 152"/>
                  <a:gd name="T20" fmla="*/ 0 w 152"/>
                  <a:gd name="T21" fmla="*/ 32 h 152"/>
                  <a:gd name="T22" fmla="*/ 2 w 152"/>
                  <a:gd name="T23" fmla="*/ 28 h 152"/>
                  <a:gd name="T24" fmla="*/ 28 w 152"/>
                  <a:gd name="T25" fmla="*/ 2 h 152"/>
                  <a:gd name="T26" fmla="*/ 28 w 152"/>
                  <a:gd name="T27" fmla="*/ 2 h 152"/>
                  <a:gd name="T28" fmla="*/ 32 w 152"/>
                  <a:gd name="T29" fmla="*/ 0 h 152"/>
                  <a:gd name="T30" fmla="*/ 36 w 152"/>
                  <a:gd name="T31" fmla="*/ 0 h 152"/>
                  <a:gd name="T32" fmla="*/ 40 w 152"/>
                  <a:gd name="T33" fmla="*/ 0 h 152"/>
                  <a:gd name="T34" fmla="*/ 42 w 152"/>
                  <a:gd name="T35" fmla="*/ 2 h 152"/>
                  <a:gd name="T36" fmla="*/ 148 w 152"/>
                  <a:gd name="T37" fmla="*/ 108 h 152"/>
                  <a:gd name="T38" fmla="*/ 148 w 152"/>
                  <a:gd name="T39" fmla="*/ 108 h 152"/>
                  <a:gd name="T40" fmla="*/ 152 w 152"/>
                  <a:gd name="T41" fmla="*/ 112 h 152"/>
                  <a:gd name="T42" fmla="*/ 152 w 152"/>
                  <a:gd name="T43" fmla="*/ 116 h 152"/>
                  <a:gd name="T44" fmla="*/ 152 w 152"/>
                  <a:gd name="T45" fmla="*/ 118 h 152"/>
                  <a:gd name="T46" fmla="*/ 148 w 152"/>
                  <a:gd name="T47" fmla="*/ 122 h 152"/>
                  <a:gd name="T48" fmla="*/ 122 w 152"/>
                  <a:gd name="T49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152">
                    <a:moveTo>
                      <a:pt x="122" y="148"/>
                    </a:moveTo>
                    <a:lnTo>
                      <a:pt x="122" y="148"/>
                    </a:lnTo>
                    <a:lnTo>
                      <a:pt x="120" y="150"/>
                    </a:lnTo>
                    <a:lnTo>
                      <a:pt x="116" y="152"/>
                    </a:lnTo>
                    <a:lnTo>
                      <a:pt x="112" y="150"/>
                    </a:lnTo>
                    <a:lnTo>
                      <a:pt x="108" y="14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2" y="28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2" y="2"/>
                    </a:lnTo>
                    <a:lnTo>
                      <a:pt x="148" y="108"/>
                    </a:lnTo>
                    <a:lnTo>
                      <a:pt x="148" y="108"/>
                    </a:lnTo>
                    <a:lnTo>
                      <a:pt x="152" y="112"/>
                    </a:lnTo>
                    <a:lnTo>
                      <a:pt x="152" y="116"/>
                    </a:lnTo>
                    <a:lnTo>
                      <a:pt x="152" y="118"/>
                    </a:lnTo>
                    <a:lnTo>
                      <a:pt x="148" y="122"/>
                    </a:lnTo>
                    <a:lnTo>
                      <a:pt x="122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81"/>
              <p:cNvSpPr>
                <a:spLocks/>
              </p:cNvSpPr>
              <p:nvPr/>
            </p:nvSpPr>
            <p:spPr bwMode="auto">
              <a:xfrm>
                <a:off x="2671763" y="3794125"/>
                <a:ext cx="428625" cy="384175"/>
              </a:xfrm>
              <a:custGeom>
                <a:avLst/>
                <a:gdLst>
                  <a:gd name="T0" fmla="*/ 168 w 270"/>
                  <a:gd name="T1" fmla="*/ 24 h 242"/>
                  <a:gd name="T2" fmla="*/ 136 w 270"/>
                  <a:gd name="T3" fmla="*/ 54 h 242"/>
                  <a:gd name="T4" fmla="*/ 134 w 270"/>
                  <a:gd name="T5" fmla="*/ 60 h 242"/>
                  <a:gd name="T6" fmla="*/ 124 w 270"/>
                  <a:gd name="T7" fmla="*/ 70 h 242"/>
                  <a:gd name="T8" fmla="*/ 118 w 270"/>
                  <a:gd name="T9" fmla="*/ 74 h 242"/>
                  <a:gd name="T10" fmla="*/ 106 w 270"/>
                  <a:gd name="T11" fmla="*/ 78 h 242"/>
                  <a:gd name="T12" fmla="*/ 92 w 270"/>
                  <a:gd name="T13" fmla="*/ 76 h 242"/>
                  <a:gd name="T14" fmla="*/ 84 w 270"/>
                  <a:gd name="T15" fmla="*/ 72 h 242"/>
                  <a:gd name="T16" fmla="*/ 78 w 270"/>
                  <a:gd name="T17" fmla="*/ 68 h 242"/>
                  <a:gd name="T18" fmla="*/ 70 w 270"/>
                  <a:gd name="T19" fmla="*/ 50 h 242"/>
                  <a:gd name="T20" fmla="*/ 70 w 270"/>
                  <a:gd name="T21" fmla="*/ 32 h 242"/>
                  <a:gd name="T22" fmla="*/ 4 w 270"/>
                  <a:gd name="T23" fmla="*/ 78 h 242"/>
                  <a:gd name="T24" fmla="*/ 2 w 270"/>
                  <a:gd name="T25" fmla="*/ 80 h 242"/>
                  <a:gd name="T26" fmla="*/ 2 w 270"/>
                  <a:gd name="T27" fmla="*/ 86 h 242"/>
                  <a:gd name="T28" fmla="*/ 10 w 270"/>
                  <a:gd name="T29" fmla="*/ 98 h 242"/>
                  <a:gd name="T30" fmla="*/ 26 w 270"/>
                  <a:gd name="T31" fmla="*/ 82 h 242"/>
                  <a:gd name="T32" fmla="*/ 42 w 270"/>
                  <a:gd name="T33" fmla="*/ 76 h 242"/>
                  <a:gd name="T34" fmla="*/ 60 w 270"/>
                  <a:gd name="T35" fmla="*/ 82 h 242"/>
                  <a:gd name="T36" fmla="*/ 66 w 270"/>
                  <a:gd name="T37" fmla="*/ 90 h 242"/>
                  <a:gd name="T38" fmla="*/ 66 w 270"/>
                  <a:gd name="T39" fmla="*/ 100 h 242"/>
                  <a:gd name="T40" fmla="*/ 84 w 270"/>
                  <a:gd name="T41" fmla="*/ 108 h 242"/>
                  <a:gd name="T42" fmla="*/ 90 w 270"/>
                  <a:gd name="T43" fmla="*/ 116 h 242"/>
                  <a:gd name="T44" fmla="*/ 92 w 270"/>
                  <a:gd name="T45" fmla="*/ 124 h 242"/>
                  <a:gd name="T46" fmla="*/ 108 w 270"/>
                  <a:gd name="T47" fmla="*/ 132 h 242"/>
                  <a:gd name="T48" fmla="*/ 114 w 270"/>
                  <a:gd name="T49" fmla="*/ 140 h 242"/>
                  <a:gd name="T50" fmla="*/ 116 w 270"/>
                  <a:gd name="T51" fmla="*/ 148 h 242"/>
                  <a:gd name="T52" fmla="*/ 132 w 270"/>
                  <a:gd name="T53" fmla="*/ 156 h 242"/>
                  <a:gd name="T54" fmla="*/ 138 w 270"/>
                  <a:gd name="T55" fmla="*/ 164 h 242"/>
                  <a:gd name="T56" fmla="*/ 138 w 270"/>
                  <a:gd name="T57" fmla="*/ 182 h 242"/>
                  <a:gd name="T58" fmla="*/ 118 w 270"/>
                  <a:gd name="T59" fmla="*/ 204 h 242"/>
                  <a:gd name="T60" fmla="*/ 150 w 270"/>
                  <a:gd name="T61" fmla="*/ 236 h 242"/>
                  <a:gd name="T62" fmla="*/ 162 w 270"/>
                  <a:gd name="T63" fmla="*/ 242 h 242"/>
                  <a:gd name="T64" fmla="*/ 172 w 270"/>
                  <a:gd name="T65" fmla="*/ 236 h 242"/>
                  <a:gd name="T66" fmla="*/ 176 w 270"/>
                  <a:gd name="T67" fmla="*/ 232 h 242"/>
                  <a:gd name="T68" fmla="*/ 176 w 270"/>
                  <a:gd name="T69" fmla="*/ 218 h 242"/>
                  <a:gd name="T70" fmla="*/ 148 w 270"/>
                  <a:gd name="T71" fmla="*/ 188 h 242"/>
                  <a:gd name="T72" fmla="*/ 146 w 270"/>
                  <a:gd name="T73" fmla="*/ 184 h 242"/>
                  <a:gd name="T74" fmla="*/ 148 w 270"/>
                  <a:gd name="T75" fmla="*/ 180 h 242"/>
                  <a:gd name="T76" fmla="*/ 156 w 270"/>
                  <a:gd name="T77" fmla="*/ 180 h 242"/>
                  <a:gd name="T78" fmla="*/ 180 w 270"/>
                  <a:gd name="T79" fmla="*/ 206 h 242"/>
                  <a:gd name="T80" fmla="*/ 192 w 270"/>
                  <a:gd name="T81" fmla="*/ 210 h 242"/>
                  <a:gd name="T82" fmla="*/ 204 w 270"/>
                  <a:gd name="T83" fmla="*/ 206 h 242"/>
                  <a:gd name="T84" fmla="*/ 208 w 270"/>
                  <a:gd name="T85" fmla="*/ 200 h 242"/>
                  <a:gd name="T86" fmla="*/ 208 w 270"/>
                  <a:gd name="T87" fmla="*/ 188 h 242"/>
                  <a:gd name="T88" fmla="*/ 178 w 270"/>
                  <a:gd name="T89" fmla="*/ 158 h 242"/>
                  <a:gd name="T90" fmla="*/ 176 w 270"/>
                  <a:gd name="T91" fmla="*/ 154 h 242"/>
                  <a:gd name="T92" fmla="*/ 178 w 270"/>
                  <a:gd name="T93" fmla="*/ 150 h 242"/>
                  <a:gd name="T94" fmla="*/ 186 w 270"/>
                  <a:gd name="T95" fmla="*/ 150 h 242"/>
                  <a:gd name="T96" fmla="*/ 212 w 270"/>
                  <a:gd name="T97" fmla="*/ 174 h 242"/>
                  <a:gd name="T98" fmla="*/ 224 w 270"/>
                  <a:gd name="T99" fmla="*/ 180 h 242"/>
                  <a:gd name="T100" fmla="*/ 234 w 270"/>
                  <a:gd name="T101" fmla="*/ 174 h 242"/>
                  <a:gd name="T102" fmla="*/ 238 w 270"/>
                  <a:gd name="T103" fmla="*/ 170 h 242"/>
                  <a:gd name="T104" fmla="*/ 238 w 270"/>
                  <a:gd name="T105" fmla="*/ 158 h 242"/>
                  <a:gd name="T106" fmla="*/ 210 w 270"/>
                  <a:gd name="T107" fmla="*/ 126 h 242"/>
                  <a:gd name="T108" fmla="*/ 208 w 270"/>
                  <a:gd name="T109" fmla="*/ 122 h 242"/>
                  <a:gd name="T110" fmla="*/ 210 w 270"/>
                  <a:gd name="T111" fmla="*/ 118 h 242"/>
                  <a:gd name="T112" fmla="*/ 218 w 270"/>
                  <a:gd name="T113" fmla="*/ 118 h 242"/>
                  <a:gd name="T114" fmla="*/ 242 w 270"/>
                  <a:gd name="T115" fmla="*/ 144 h 242"/>
                  <a:gd name="T116" fmla="*/ 254 w 270"/>
                  <a:gd name="T117" fmla="*/ 148 h 242"/>
                  <a:gd name="T118" fmla="*/ 266 w 270"/>
                  <a:gd name="T119" fmla="*/ 144 h 242"/>
                  <a:gd name="T120" fmla="*/ 270 w 270"/>
                  <a:gd name="T121" fmla="*/ 138 h 242"/>
                  <a:gd name="T122" fmla="*/ 270 w 270"/>
                  <a:gd name="T123" fmla="*/ 126 h 242"/>
                  <a:gd name="T124" fmla="*/ 266 w 270"/>
                  <a:gd name="T125" fmla="*/ 12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0" h="242">
                    <a:moveTo>
                      <a:pt x="266" y="120"/>
                    </a:moveTo>
                    <a:lnTo>
                      <a:pt x="168" y="24"/>
                    </a:lnTo>
                    <a:lnTo>
                      <a:pt x="144" y="34"/>
                    </a:lnTo>
                    <a:lnTo>
                      <a:pt x="136" y="54"/>
                    </a:lnTo>
                    <a:lnTo>
                      <a:pt x="136" y="54"/>
                    </a:lnTo>
                    <a:lnTo>
                      <a:pt x="134" y="60"/>
                    </a:lnTo>
                    <a:lnTo>
                      <a:pt x="130" y="66"/>
                    </a:lnTo>
                    <a:lnTo>
                      <a:pt x="124" y="70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2" y="76"/>
                    </a:lnTo>
                    <a:lnTo>
                      <a:pt x="106" y="78"/>
                    </a:lnTo>
                    <a:lnTo>
                      <a:pt x="98" y="78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84" y="72"/>
                    </a:lnTo>
                    <a:lnTo>
                      <a:pt x="78" y="68"/>
                    </a:lnTo>
                    <a:lnTo>
                      <a:pt x="78" y="68"/>
                    </a:lnTo>
                    <a:lnTo>
                      <a:pt x="72" y="60"/>
                    </a:lnTo>
                    <a:lnTo>
                      <a:pt x="70" y="50"/>
                    </a:lnTo>
                    <a:lnTo>
                      <a:pt x="68" y="42"/>
                    </a:lnTo>
                    <a:lnTo>
                      <a:pt x="70" y="32"/>
                    </a:lnTo>
                    <a:lnTo>
                      <a:pt x="82" y="0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2" y="86"/>
                    </a:lnTo>
                    <a:lnTo>
                      <a:pt x="4" y="90"/>
                    </a:lnTo>
                    <a:lnTo>
                      <a:pt x="10" y="98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34" y="78"/>
                    </a:lnTo>
                    <a:lnTo>
                      <a:pt x="42" y="76"/>
                    </a:lnTo>
                    <a:lnTo>
                      <a:pt x="52" y="78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6" y="90"/>
                    </a:lnTo>
                    <a:lnTo>
                      <a:pt x="66" y="100"/>
                    </a:lnTo>
                    <a:lnTo>
                      <a:pt x="66" y="100"/>
                    </a:lnTo>
                    <a:lnTo>
                      <a:pt x="76" y="102"/>
                    </a:lnTo>
                    <a:lnTo>
                      <a:pt x="84" y="108"/>
                    </a:lnTo>
                    <a:lnTo>
                      <a:pt x="84" y="108"/>
                    </a:lnTo>
                    <a:lnTo>
                      <a:pt x="90" y="116"/>
                    </a:lnTo>
                    <a:lnTo>
                      <a:pt x="92" y="124"/>
                    </a:lnTo>
                    <a:lnTo>
                      <a:pt x="92" y="124"/>
                    </a:lnTo>
                    <a:lnTo>
                      <a:pt x="100" y="126"/>
                    </a:lnTo>
                    <a:lnTo>
                      <a:pt x="108" y="132"/>
                    </a:lnTo>
                    <a:lnTo>
                      <a:pt x="108" y="132"/>
                    </a:lnTo>
                    <a:lnTo>
                      <a:pt x="114" y="140"/>
                    </a:lnTo>
                    <a:lnTo>
                      <a:pt x="116" y="148"/>
                    </a:lnTo>
                    <a:lnTo>
                      <a:pt x="116" y="148"/>
                    </a:lnTo>
                    <a:lnTo>
                      <a:pt x="124" y="150"/>
                    </a:lnTo>
                    <a:lnTo>
                      <a:pt x="132" y="156"/>
                    </a:lnTo>
                    <a:lnTo>
                      <a:pt x="132" y="156"/>
                    </a:lnTo>
                    <a:lnTo>
                      <a:pt x="138" y="164"/>
                    </a:lnTo>
                    <a:lnTo>
                      <a:pt x="140" y="174"/>
                    </a:lnTo>
                    <a:lnTo>
                      <a:pt x="138" y="182"/>
                    </a:lnTo>
                    <a:lnTo>
                      <a:pt x="132" y="190"/>
                    </a:lnTo>
                    <a:lnTo>
                      <a:pt x="118" y="204"/>
                    </a:lnTo>
                    <a:lnTo>
                      <a:pt x="150" y="236"/>
                    </a:lnTo>
                    <a:lnTo>
                      <a:pt x="150" y="236"/>
                    </a:lnTo>
                    <a:lnTo>
                      <a:pt x="156" y="240"/>
                    </a:lnTo>
                    <a:lnTo>
                      <a:pt x="162" y="242"/>
                    </a:lnTo>
                    <a:lnTo>
                      <a:pt x="168" y="240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6" y="232"/>
                    </a:lnTo>
                    <a:lnTo>
                      <a:pt x="178" y="224"/>
                    </a:lnTo>
                    <a:lnTo>
                      <a:pt x="176" y="218"/>
                    </a:lnTo>
                    <a:lnTo>
                      <a:pt x="172" y="214"/>
                    </a:lnTo>
                    <a:lnTo>
                      <a:pt x="148" y="188"/>
                    </a:lnTo>
                    <a:lnTo>
                      <a:pt x="148" y="188"/>
                    </a:lnTo>
                    <a:lnTo>
                      <a:pt x="146" y="184"/>
                    </a:lnTo>
                    <a:lnTo>
                      <a:pt x="148" y="180"/>
                    </a:lnTo>
                    <a:lnTo>
                      <a:pt x="148" y="180"/>
                    </a:lnTo>
                    <a:lnTo>
                      <a:pt x="152" y="178"/>
                    </a:lnTo>
                    <a:lnTo>
                      <a:pt x="156" y="180"/>
                    </a:lnTo>
                    <a:lnTo>
                      <a:pt x="180" y="206"/>
                    </a:lnTo>
                    <a:lnTo>
                      <a:pt x="180" y="206"/>
                    </a:lnTo>
                    <a:lnTo>
                      <a:pt x="186" y="210"/>
                    </a:lnTo>
                    <a:lnTo>
                      <a:pt x="192" y="210"/>
                    </a:lnTo>
                    <a:lnTo>
                      <a:pt x="198" y="210"/>
                    </a:lnTo>
                    <a:lnTo>
                      <a:pt x="204" y="206"/>
                    </a:lnTo>
                    <a:lnTo>
                      <a:pt x="204" y="206"/>
                    </a:lnTo>
                    <a:lnTo>
                      <a:pt x="208" y="200"/>
                    </a:lnTo>
                    <a:lnTo>
                      <a:pt x="208" y="194"/>
                    </a:lnTo>
                    <a:lnTo>
                      <a:pt x="208" y="188"/>
                    </a:lnTo>
                    <a:lnTo>
                      <a:pt x="204" y="182"/>
                    </a:lnTo>
                    <a:lnTo>
                      <a:pt x="178" y="158"/>
                    </a:lnTo>
                    <a:lnTo>
                      <a:pt x="178" y="158"/>
                    </a:lnTo>
                    <a:lnTo>
                      <a:pt x="176" y="154"/>
                    </a:lnTo>
                    <a:lnTo>
                      <a:pt x="178" y="150"/>
                    </a:lnTo>
                    <a:lnTo>
                      <a:pt x="178" y="150"/>
                    </a:lnTo>
                    <a:lnTo>
                      <a:pt x="182" y="148"/>
                    </a:lnTo>
                    <a:lnTo>
                      <a:pt x="186" y="150"/>
                    </a:lnTo>
                    <a:lnTo>
                      <a:pt x="212" y="174"/>
                    </a:lnTo>
                    <a:lnTo>
                      <a:pt x="212" y="174"/>
                    </a:lnTo>
                    <a:lnTo>
                      <a:pt x="218" y="178"/>
                    </a:lnTo>
                    <a:lnTo>
                      <a:pt x="224" y="180"/>
                    </a:lnTo>
                    <a:lnTo>
                      <a:pt x="230" y="178"/>
                    </a:lnTo>
                    <a:lnTo>
                      <a:pt x="234" y="174"/>
                    </a:lnTo>
                    <a:lnTo>
                      <a:pt x="234" y="174"/>
                    </a:lnTo>
                    <a:lnTo>
                      <a:pt x="238" y="170"/>
                    </a:lnTo>
                    <a:lnTo>
                      <a:pt x="240" y="164"/>
                    </a:lnTo>
                    <a:lnTo>
                      <a:pt x="238" y="158"/>
                    </a:lnTo>
                    <a:lnTo>
                      <a:pt x="234" y="152"/>
                    </a:lnTo>
                    <a:lnTo>
                      <a:pt x="210" y="126"/>
                    </a:lnTo>
                    <a:lnTo>
                      <a:pt x="210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10" y="118"/>
                    </a:lnTo>
                    <a:lnTo>
                      <a:pt x="214" y="116"/>
                    </a:lnTo>
                    <a:lnTo>
                      <a:pt x="218" y="118"/>
                    </a:lnTo>
                    <a:lnTo>
                      <a:pt x="242" y="144"/>
                    </a:lnTo>
                    <a:lnTo>
                      <a:pt x="242" y="144"/>
                    </a:lnTo>
                    <a:lnTo>
                      <a:pt x="248" y="148"/>
                    </a:lnTo>
                    <a:lnTo>
                      <a:pt x="254" y="148"/>
                    </a:lnTo>
                    <a:lnTo>
                      <a:pt x="260" y="148"/>
                    </a:lnTo>
                    <a:lnTo>
                      <a:pt x="266" y="144"/>
                    </a:lnTo>
                    <a:lnTo>
                      <a:pt x="266" y="144"/>
                    </a:lnTo>
                    <a:lnTo>
                      <a:pt x="270" y="138"/>
                    </a:lnTo>
                    <a:lnTo>
                      <a:pt x="270" y="132"/>
                    </a:lnTo>
                    <a:lnTo>
                      <a:pt x="270" y="126"/>
                    </a:lnTo>
                    <a:lnTo>
                      <a:pt x="266" y="120"/>
                    </a:lnTo>
                    <a:lnTo>
                      <a:pt x="26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82"/>
              <p:cNvSpPr>
                <a:spLocks/>
              </p:cNvSpPr>
              <p:nvPr/>
            </p:nvSpPr>
            <p:spPr bwMode="auto">
              <a:xfrm>
                <a:off x="2570163" y="3663950"/>
                <a:ext cx="260350" cy="260350"/>
              </a:xfrm>
              <a:custGeom>
                <a:avLst/>
                <a:gdLst>
                  <a:gd name="T0" fmla="*/ 160 w 164"/>
                  <a:gd name="T1" fmla="*/ 32 h 164"/>
                  <a:gd name="T2" fmla="*/ 160 w 164"/>
                  <a:gd name="T3" fmla="*/ 32 h 164"/>
                  <a:gd name="T4" fmla="*/ 162 w 164"/>
                  <a:gd name="T5" fmla="*/ 34 h 164"/>
                  <a:gd name="T6" fmla="*/ 164 w 164"/>
                  <a:gd name="T7" fmla="*/ 38 h 164"/>
                  <a:gd name="T8" fmla="*/ 162 w 164"/>
                  <a:gd name="T9" fmla="*/ 42 h 164"/>
                  <a:gd name="T10" fmla="*/ 160 w 164"/>
                  <a:gd name="T11" fmla="*/ 46 h 164"/>
                  <a:gd name="T12" fmla="*/ 44 w 164"/>
                  <a:gd name="T13" fmla="*/ 162 h 164"/>
                  <a:gd name="T14" fmla="*/ 44 w 164"/>
                  <a:gd name="T15" fmla="*/ 162 h 164"/>
                  <a:gd name="T16" fmla="*/ 42 w 164"/>
                  <a:gd name="T17" fmla="*/ 164 h 164"/>
                  <a:gd name="T18" fmla="*/ 38 w 164"/>
                  <a:gd name="T19" fmla="*/ 164 h 164"/>
                  <a:gd name="T20" fmla="*/ 34 w 164"/>
                  <a:gd name="T21" fmla="*/ 164 h 164"/>
                  <a:gd name="T22" fmla="*/ 30 w 164"/>
                  <a:gd name="T23" fmla="*/ 162 h 164"/>
                  <a:gd name="T24" fmla="*/ 2 w 164"/>
                  <a:gd name="T25" fmla="*/ 132 h 164"/>
                  <a:gd name="T26" fmla="*/ 2 w 164"/>
                  <a:gd name="T27" fmla="*/ 132 h 164"/>
                  <a:gd name="T28" fmla="*/ 0 w 164"/>
                  <a:gd name="T29" fmla="*/ 130 h 164"/>
                  <a:gd name="T30" fmla="*/ 0 w 164"/>
                  <a:gd name="T31" fmla="*/ 126 h 164"/>
                  <a:gd name="T32" fmla="*/ 0 w 164"/>
                  <a:gd name="T33" fmla="*/ 122 h 164"/>
                  <a:gd name="T34" fmla="*/ 2 w 164"/>
                  <a:gd name="T35" fmla="*/ 118 h 164"/>
                  <a:gd name="T36" fmla="*/ 118 w 164"/>
                  <a:gd name="T37" fmla="*/ 2 h 164"/>
                  <a:gd name="T38" fmla="*/ 118 w 164"/>
                  <a:gd name="T39" fmla="*/ 2 h 164"/>
                  <a:gd name="T40" fmla="*/ 122 w 164"/>
                  <a:gd name="T41" fmla="*/ 0 h 164"/>
                  <a:gd name="T42" fmla="*/ 124 w 164"/>
                  <a:gd name="T43" fmla="*/ 0 h 164"/>
                  <a:gd name="T44" fmla="*/ 128 w 164"/>
                  <a:gd name="T45" fmla="*/ 0 h 164"/>
                  <a:gd name="T46" fmla="*/ 132 w 164"/>
                  <a:gd name="T47" fmla="*/ 2 h 164"/>
                  <a:gd name="T48" fmla="*/ 160 w 164"/>
                  <a:gd name="T49" fmla="*/ 3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4" h="164">
                    <a:moveTo>
                      <a:pt x="160" y="32"/>
                    </a:moveTo>
                    <a:lnTo>
                      <a:pt x="160" y="32"/>
                    </a:lnTo>
                    <a:lnTo>
                      <a:pt x="162" y="34"/>
                    </a:lnTo>
                    <a:lnTo>
                      <a:pt x="164" y="38"/>
                    </a:lnTo>
                    <a:lnTo>
                      <a:pt x="162" y="42"/>
                    </a:lnTo>
                    <a:lnTo>
                      <a:pt x="160" y="46"/>
                    </a:lnTo>
                    <a:lnTo>
                      <a:pt x="44" y="162"/>
                    </a:lnTo>
                    <a:lnTo>
                      <a:pt x="44" y="162"/>
                    </a:lnTo>
                    <a:lnTo>
                      <a:pt x="42" y="164"/>
                    </a:lnTo>
                    <a:lnTo>
                      <a:pt x="38" y="164"/>
                    </a:lnTo>
                    <a:lnTo>
                      <a:pt x="34" y="164"/>
                    </a:lnTo>
                    <a:lnTo>
                      <a:pt x="30" y="162"/>
                    </a:lnTo>
                    <a:lnTo>
                      <a:pt x="2" y="132"/>
                    </a:lnTo>
                    <a:lnTo>
                      <a:pt x="2" y="132"/>
                    </a:lnTo>
                    <a:lnTo>
                      <a:pt x="0" y="130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2" y="118"/>
                    </a:lnTo>
                    <a:lnTo>
                      <a:pt x="118" y="2"/>
                    </a:lnTo>
                    <a:lnTo>
                      <a:pt x="118" y="2"/>
                    </a:lnTo>
                    <a:lnTo>
                      <a:pt x="122" y="0"/>
                    </a:lnTo>
                    <a:lnTo>
                      <a:pt x="124" y="0"/>
                    </a:lnTo>
                    <a:lnTo>
                      <a:pt x="128" y="0"/>
                    </a:lnTo>
                    <a:lnTo>
                      <a:pt x="132" y="2"/>
                    </a:lnTo>
                    <a:lnTo>
                      <a:pt x="16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Freeform 83"/>
              <p:cNvSpPr>
                <a:spLocks noEditPoints="1"/>
              </p:cNvSpPr>
              <p:nvPr/>
            </p:nvSpPr>
            <p:spPr bwMode="auto">
              <a:xfrm>
                <a:off x="2687638" y="3724275"/>
                <a:ext cx="406400" cy="396875"/>
              </a:xfrm>
              <a:custGeom>
                <a:avLst/>
                <a:gdLst>
                  <a:gd name="T0" fmla="*/ 186 w 256"/>
                  <a:gd name="T1" fmla="*/ 8 h 250"/>
                  <a:gd name="T2" fmla="*/ 166 w 256"/>
                  <a:gd name="T3" fmla="*/ 0 h 250"/>
                  <a:gd name="T4" fmla="*/ 100 w 256"/>
                  <a:gd name="T5" fmla="*/ 30 h 250"/>
                  <a:gd name="T6" fmla="*/ 86 w 256"/>
                  <a:gd name="T7" fmla="*/ 44 h 250"/>
                  <a:gd name="T8" fmla="*/ 72 w 256"/>
                  <a:gd name="T9" fmla="*/ 86 h 250"/>
                  <a:gd name="T10" fmla="*/ 80 w 256"/>
                  <a:gd name="T11" fmla="*/ 104 h 250"/>
                  <a:gd name="T12" fmla="*/ 88 w 256"/>
                  <a:gd name="T13" fmla="*/ 108 h 250"/>
                  <a:gd name="T14" fmla="*/ 112 w 256"/>
                  <a:gd name="T15" fmla="*/ 102 h 250"/>
                  <a:gd name="T16" fmla="*/ 162 w 256"/>
                  <a:gd name="T17" fmla="*/ 56 h 250"/>
                  <a:gd name="T18" fmla="*/ 250 w 256"/>
                  <a:gd name="T19" fmla="*/ 106 h 250"/>
                  <a:gd name="T20" fmla="*/ 254 w 256"/>
                  <a:gd name="T21" fmla="*/ 78 h 250"/>
                  <a:gd name="T22" fmla="*/ 42 w 256"/>
                  <a:gd name="T23" fmla="*/ 136 h 250"/>
                  <a:gd name="T24" fmla="*/ 32 w 256"/>
                  <a:gd name="T25" fmla="*/ 132 h 250"/>
                  <a:gd name="T26" fmla="*/ 4 w 256"/>
                  <a:gd name="T27" fmla="*/ 156 h 250"/>
                  <a:gd name="T28" fmla="*/ 0 w 256"/>
                  <a:gd name="T29" fmla="*/ 164 h 250"/>
                  <a:gd name="T30" fmla="*/ 4 w 256"/>
                  <a:gd name="T31" fmla="*/ 174 h 250"/>
                  <a:gd name="T32" fmla="*/ 18 w 256"/>
                  <a:gd name="T33" fmla="*/ 176 h 250"/>
                  <a:gd name="T34" fmla="*/ 42 w 256"/>
                  <a:gd name="T35" fmla="*/ 154 h 250"/>
                  <a:gd name="T36" fmla="*/ 44 w 256"/>
                  <a:gd name="T37" fmla="*/ 140 h 250"/>
                  <a:gd name="T38" fmla="*/ 66 w 256"/>
                  <a:gd name="T39" fmla="*/ 160 h 250"/>
                  <a:gd name="T40" fmla="*/ 56 w 256"/>
                  <a:gd name="T41" fmla="*/ 156 h 250"/>
                  <a:gd name="T42" fmla="*/ 28 w 256"/>
                  <a:gd name="T43" fmla="*/ 180 h 250"/>
                  <a:gd name="T44" fmla="*/ 24 w 256"/>
                  <a:gd name="T45" fmla="*/ 188 h 250"/>
                  <a:gd name="T46" fmla="*/ 28 w 256"/>
                  <a:gd name="T47" fmla="*/ 198 h 250"/>
                  <a:gd name="T48" fmla="*/ 42 w 256"/>
                  <a:gd name="T49" fmla="*/ 200 h 250"/>
                  <a:gd name="T50" fmla="*/ 66 w 256"/>
                  <a:gd name="T51" fmla="*/ 178 h 250"/>
                  <a:gd name="T52" fmla="*/ 68 w 256"/>
                  <a:gd name="T53" fmla="*/ 164 h 250"/>
                  <a:gd name="T54" fmla="*/ 96 w 256"/>
                  <a:gd name="T55" fmla="*/ 208 h 250"/>
                  <a:gd name="T56" fmla="*/ 74 w 256"/>
                  <a:gd name="T57" fmla="*/ 232 h 250"/>
                  <a:gd name="T58" fmla="*/ 76 w 256"/>
                  <a:gd name="T59" fmla="*/ 246 h 250"/>
                  <a:gd name="T60" fmla="*/ 86 w 256"/>
                  <a:gd name="T61" fmla="*/ 250 h 250"/>
                  <a:gd name="T62" fmla="*/ 114 w 256"/>
                  <a:gd name="T63" fmla="*/ 226 h 250"/>
                  <a:gd name="T64" fmla="*/ 118 w 256"/>
                  <a:gd name="T65" fmla="*/ 218 h 250"/>
                  <a:gd name="T66" fmla="*/ 114 w 256"/>
                  <a:gd name="T67" fmla="*/ 208 h 250"/>
                  <a:gd name="T68" fmla="*/ 100 w 256"/>
                  <a:gd name="T69" fmla="*/ 206 h 250"/>
                  <a:gd name="T70" fmla="*/ 90 w 256"/>
                  <a:gd name="T71" fmla="*/ 184 h 250"/>
                  <a:gd name="T72" fmla="*/ 82 w 256"/>
                  <a:gd name="T73" fmla="*/ 180 h 250"/>
                  <a:gd name="T74" fmla="*/ 52 w 256"/>
                  <a:gd name="T75" fmla="*/ 204 h 250"/>
                  <a:gd name="T76" fmla="*/ 48 w 256"/>
                  <a:gd name="T77" fmla="*/ 212 h 250"/>
                  <a:gd name="T78" fmla="*/ 52 w 256"/>
                  <a:gd name="T79" fmla="*/ 222 h 250"/>
                  <a:gd name="T80" fmla="*/ 66 w 256"/>
                  <a:gd name="T81" fmla="*/ 224 h 250"/>
                  <a:gd name="T82" fmla="*/ 90 w 256"/>
                  <a:gd name="T83" fmla="*/ 202 h 250"/>
                  <a:gd name="T84" fmla="*/ 92 w 256"/>
                  <a:gd name="T85" fmla="*/ 188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6" h="250">
                    <a:moveTo>
                      <a:pt x="250" y="70"/>
                    </a:moveTo>
                    <a:lnTo>
                      <a:pt x="186" y="8"/>
                    </a:lnTo>
                    <a:lnTo>
                      <a:pt x="186" y="8"/>
                    </a:lnTo>
                    <a:lnTo>
                      <a:pt x="180" y="4"/>
                    </a:lnTo>
                    <a:lnTo>
                      <a:pt x="174" y="0"/>
                    </a:lnTo>
                    <a:lnTo>
                      <a:pt x="166" y="0"/>
                    </a:lnTo>
                    <a:lnTo>
                      <a:pt x="158" y="4"/>
                    </a:lnTo>
                    <a:lnTo>
                      <a:pt x="158" y="4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2" y="36"/>
                    </a:lnTo>
                    <a:lnTo>
                      <a:pt x="86" y="44"/>
                    </a:lnTo>
                    <a:lnTo>
                      <a:pt x="74" y="80"/>
                    </a:lnTo>
                    <a:lnTo>
                      <a:pt x="74" y="80"/>
                    </a:lnTo>
                    <a:lnTo>
                      <a:pt x="72" y="86"/>
                    </a:lnTo>
                    <a:lnTo>
                      <a:pt x="74" y="92"/>
                    </a:lnTo>
                    <a:lnTo>
                      <a:pt x="76" y="98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8" y="108"/>
                    </a:lnTo>
                    <a:lnTo>
                      <a:pt x="88" y="108"/>
                    </a:lnTo>
                    <a:lnTo>
                      <a:pt x="96" y="110"/>
                    </a:lnTo>
                    <a:lnTo>
                      <a:pt x="104" y="108"/>
                    </a:lnTo>
                    <a:lnTo>
                      <a:pt x="112" y="102"/>
                    </a:lnTo>
                    <a:lnTo>
                      <a:pt x="116" y="94"/>
                    </a:lnTo>
                    <a:lnTo>
                      <a:pt x="126" y="68"/>
                    </a:lnTo>
                    <a:lnTo>
                      <a:pt x="162" y="56"/>
                    </a:lnTo>
                    <a:lnTo>
                      <a:pt x="232" y="124"/>
                    </a:lnTo>
                    <a:lnTo>
                      <a:pt x="250" y="106"/>
                    </a:lnTo>
                    <a:lnTo>
                      <a:pt x="250" y="106"/>
                    </a:lnTo>
                    <a:lnTo>
                      <a:pt x="254" y="98"/>
                    </a:lnTo>
                    <a:lnTo>
                      <a:pt x="256" y="88"/>
                    </a:lnTo>
                    <a:lnTo>
                      <a:pt x="254" y="78"/>
                    </a:lnTo>
                    <a:lnTo>
                      <a:pt x="250" y="70"/>
                    </a:lnTo>
                    <a:lnTo>
                      <a:pt x="250" y="70"/>
                    </a:lnTo>
                    <a:close/>
                    <a:moveTo>
                      <a:pt x="42" y="136"/>
                    </a:moveTo>
                    <a:lnTo>
                      <a:pt x="42" y="136"/>
                    </a:lnTo>
                    <a:lnTo>
                      <a:pt x="38" y="132"/>
                    </a:lnTo>
                    <a:lnTo>
                      <a:pt x="32" y="132"/>
                    </a:lnTo>
                    <a:lnTo>
                      <a:pt x="28" y="132"/>
                    </a:lnTo>
                    <a:lnTo>
                      <a:pt x="24" y="136"/>
                    </a:lnTo>
                    <a:lnTo>
                      <a:pt x="4" y="156"/>
                    </a:lnTo>
                    <a:lnTo>
                      <a:pt x="4" y="156"/>
                    </a:lnTo>
                    <a:lnTo>
                      <a:pt x="0" y="160"/>
                    </a:lnTo>
                    <a:lnTo>
                      <a:pt x="0" y="164"/>
                    </a:lnTo>
                    <a:lnTo>
                      <a:pt x="0" y="170"/>
                    </a:lnTo>
                    <a:lnTo>
                      <a:pt x="4" y="174"/>
                    </a:lnTo>
                    <a:lnTo>
                      <a:pt x="4" y="174"/>
                    </a:lnTo>
                    <a:lnTo>
                      <a:pt x="8" y="176"/>
                    </a:lnTo>
                    <a:lnTo>
                      <a:pt x="12" y="178"/>
                    </a:lnTo>
                    <a:lnTo>
                      <a:pt x="18" y="176"/>
                    </a:lnTo>
                    <a:lnTo>
                      <a:pt x="22" y="174"/>
                    </a:lnTo>
                    <a:lnTo>
                      <a:pt x="42" y="154"/>
                    </a:lnTo>
                    <a:lnTo>
                      <a:pt x="42" y="154"/>
                    </a:lnTo>
                    <a:lnTo>
                      <a:pt x="44" y="150"/>
                    </a:lnTo>
                    <a:lnTo>
                      <a:pt x="46" y="144"/>
                    </a:lnTo>
                    <a:lnTo>
                      <a:pt x="44" y="140"/>
                    </a:lnTo>
                    <a:lnTo>
                      <a:pt x="42" y="136"/>
                    </a:lnTo>
                    <a:lnTo>
                      <a:pt x="42" y="136"/>
                    </a:lnTo>
                    <a:close/>
                    <a:moveTo>
                      <a:pt x="66" y="160"/>
                    </a:moveTo>
                    <a:lnTo>
                      <a:pt x="66" y="160"/>
                    </a:lnTo>
                    <a:lnTo>
                      <a:pt x="62" y="156"/>
                    </a:lnTo>
                    <a:lnTo>
                      <a:pt x="56" y="156"/>
                    </a:lnTo>
                    <a:lnTo>
                      <a:pt x="52" y="156"/>
                    </a:lnTo>
                    <a:lnTo>
                      <a:pt x="48" y="160"/>
                    </a:lnTo>
                    <a:lnTo>
                      <a:pt x="28" y="180"/>
                    </a:lnTo>
                    <a:lnTo>
                      <a:pt x="28" y="180"/>
                    </a:lnTo>
                    <a:lnTo>
                      <a:pt x="24" y="184"/>
                    </a:lnTo>
                    <a:lnTo>
                      <a:pt x="24" y="188"/>
                    </a:lnTo>
                    <a:lnTo>
                      <a:pt x="24" y="194"/>
                    </a:lnTo>
                    <a:lnTo>
                      <a:pt x="28" y="198"/>
                    </a:lnTo>
                    <a:lnTo>
                      <a:pt x="28" y="198"/>
                    </a:lnTo>
                    <a:lnTo>
                      <a:pt x="32" y="200"/>
                    </a:lnTo>
                    <a:lnTo>
                      <a:pt x="36" y="202"/>
                    </a:lnTo>
                    <a:lnTo>
                      <a:pt x="42" y="200"/>
                    </a:lnTo>
                    <a:lnTo>
                      <a:pt x="46" y="198"/>
                    </a:lnTo>
                    <a:lnTo>
                      <a:pt x="66" y="178"/>
                    </a:lnTo>
                    <a:lnTo>
                      <a:pt x="66" y="178"/>
                    </a:lnTo>
                    <a:lnTo>
                      <a:pt x="68" y="174"/>
                    </a:lnTo>
                    <a:lnTo>
                      <a:pt x="70" y="168"/>
                    </a:lnTo>
                    <a:lnTo>
                      <a:pt x="68" y="164"/>
                    </a:lnTo>
                    <a:lnTo>
                      <a:pt x="66" y="160"/>
                    </a:lnTo>
                    <a:lnTo>
                      <a:pt x="66" y="160"/>
                    </a:lnTo>
                    <a:close/>
                    <a:moveTo>
                      <a:pt x="96" y="208"/>
                    </a:moveTo>
                    <a:lnTo>
                      <a:pt x="76" y="228"/>
                    </a:lnTo>
                    <a:lnTo>
                      <a:pt x="76" y="228"/>
                    </a:lnTo>
                    <a:lnTo>
                      <a:pt x="74" y="232"/>
                    </a:lnTo>
                    <a:lnTo>
                      <a:pt x="72" y="238"/>
                    </a:lnTo>
                    <a:lnTo>
                      <a:pt x="74" y="242"/>
                    </a:lnTo>
                    <a:lnTo>
                      <a:pt x="76" y="246"/>
                    </a:lnTo>
                    <a:lnTo>
                      <a:pt x="76" y="246"/>
                    </a:lnTo>
                    <a:lnTo>
                      <a:pt x="80" y="250"/>
                    </a:lnTo>
                    <a:lnTo>
                      <a:pt x="86" y="250"/>
                    </a:lnTo>
                    <a:lnTo>
                      <a:pt x="90" y="250"/>
                    </a:lnTo>
                    <a:lnTo>
                      <a:pt x="94" y="246"/>
                    </a:lnTo>
                    <a:lnTo>
                      <a:pt x="114" y="226"/>
                    </a:lnTo>
                    <a:lnTo>
                      <a:pt x="114" y="226"/>
                    </a:lnTo>
                    <a:lnTo>
                      <a:pt x="118" y="222"/>
                    </a:lnTo>
                    <a:lnTo>
                      <a:pt x="118" y="218"/>
                    </a:lnTo>
                    <a:lnTo>
                      <a:pt x="118" y="212"/>
                    </a:lnTo>
                    <a:lnTo>
                      <a:pt x="114" y="208"/>
                    </a:lnTo>
                    <a:lnTo>
                      <a:pt x="114" y="208"/>
                    </a:lnTo>
                    <a:lnTo>
                      <a:pt x="110" y="206"/>
                    </a:lnTo>
                    <a:lnTo>
                      <a:pt x="106" y="204"/>
                    </a:lnTo>
                    <a:lnTo>
                      <a:pt x="100" y="206"/>
                    </a:lnTo>
                    <a:lnTo>
                      <a:pt x="96" y="208"/>
                    </a:lnTo>
                    <a:lnTo>
                      <a:pt x="96" y="208"/>
                    </a:lnTo>
                    <a:close/>
                    <a:moveTo>
                      <a:pt x="90" y="184"/>
                    </a:moveTo>
                    <a:lnTo>
                      <a:pt x="90" y="184"/>
                    </a:lnTo>
                    <a:lnTo>
                      <a:pt x="86" y="180"/>
                    </a:lnTo>
                    <a:lnTo>
                      <a:pt x="82" y="180"/>
                    </a:lnTo>
                    <a:lnTo>
                      <a:pt x="76" y="180"/>
                    </a:lnTo>
                    <a:lnTo>
                      <a:pt x="72" y="184"/>
                    </a:lnTo>
                    <a:lnTo>
                      <a:pt x="52" y="204"/>
                    </a:lnTo>
                    <a:lnTo>
                      <a:pt x="52" y="204"/>
                    </a:lnTo>
                    <a:lnTo>
                      <a:pt x="50" y="208"/>
                    </a:lnTo>
                    <a:lnTo>
                      <a:pt x="48" y="212"/>
                    </a:lnTo>
                    <a:lnTo>
                      <a:pt x="50" y="218"/>
                    </a:lnTo>
                    <a:lnTo>
                      <a:pt x="52" y="222"/>
                    </a:lnTo>
                    <a:lnTo>
                      <a:pt x="52" y="222"/>
                    </a:lnTo>
                    <a:lnTo>
                      <a:pt x="56" y="224"/>
                    </a:lnTo>
                    <a:lnTo>
                      <a:pt x="60" y="226"/>
                    </a:lnTo>
                    <a:lnTo>
                      <a:pt x="66" y="224"/>
                    </a:lnTo>
                    <a:lnTo>
                      <a:pt x="70" y="222"/>
                    </a:lnTo>
                    <a:lnTo>
                      <a:pt x="90" y="202"/>
                    </a:lnTo>
                    <a:lnTo>
                      <a:pt x="90" y="202"/>
                    </a:lnTo>
                    <a:lnTo>
                      <a:pt x="92" y="198"/>
                    </a:lnTo>
                    <a:lnTo>
                      <a:pt x="94" y="192"/>
                    </a:lnTo>
                    <a:lnTo>
                      <a:pt x="92" y="188"/>
                    </a:lnTo>
                    <a:lnTo>
                      <a:pt x="90" y="184"/>
                    </a:lnTo>
                    <a:lnTo>
                      <a:pt x="90" y="1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36" name="组合 135"/>
          <p:cNvGrpSpPr/>
          <p:nvPr/>
        </p:nvGrpSpPr>
        <p:grpSpPr>
          <a:xfrm>
            <a:off x="6836633" y="2427734"/>
            <a:ext cx="940373" cy="940368"/>
            <a:chOff x="7062319" y="4078969"/>
            <a:chExt cx="940373" cy="940368"/>
          </a:xfrm>
        </p:grpSpPr>
        <p:grpSp>
          <p:nvGrpSpPr>
            <p:cNvPr id="137" name="组合 136"/>
            <p:cNvGrpSpPr/>
            <p:nvPr/>
          </p:nvGrpSpPr>
          <p:grpSpPr>
            <a:xfrm>
              <a:off x="7062319" y="4078969"/>
              <a:ext cx="940373" cy="94036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45" name="同心圆 14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8" name="组合 137"/>
            <p:cNvGrpSpPr/>
            <p:nvPr/>
          </p:nvGrpSpPr>
          <p:grpSpPr>
            <a:xfrm>
              <a:off x="7259991" y="4339991"/>
              <a:ext cx="520413" cy="358206"/>
              <a:chOff x="5840413" y="590550"/>
              <a:chExt cx="733425" cy="504825"/>
            </a:xfrm>
            <a:solidFill>
              <a:schemeClr val="accent5"/>
            </a:solidFill>
          </p:grpSpPr>
          <p:sp>
            <p:nvSpPr>
              <p:cNvPr id="139" name="Freeform 24"/>
              <p:cNvSpPr>
                <a:spLocks noEditPoints="1"/>
              </p:cNvSpPr>
              <p:nvPr/>
            </p:nvSpPr>
            <p:spPr bwMode="auto">
              <a:xfrm>
                <a:off x="5840413" y="590550"/>
                <a:ext cx="568325" cy="438150"/>
              </a:xfrm>
              <a:custGeom>
                <a:avLst/>
                <a:gdLst>
                  <a:gd name="T0" fmla="*/ 334 w 358"/>
                  <a:gd name="T1" fmla="*/ 8 h 276"/>
                  <a:gd name="T2" fmla="*/ 334 w 358"/>
                  <a:gd name="T3" fmla="*/ 8 h 276"/>
                  <a:gd name="T4" fmla="*/ 332 w 358"/>
                  <a:gd name="T5" fmla="*/ 4 h 276"/>
                  <a:gd name="T6" fmla="*/ 328 w 358"/>
                  <a:gd name="T7" fmla="*/ 0 h 276"/>
                  <a:gd name="T8" fmla="*/ 324 w 358"/>
                  <a:gd name="T9" fmla="*/ 0 h 276"/>
                  <a:gd name="T10" fmla="*/ 320 w 358"/>
                  <a:gd name="T11" fmla="*/ 0 h 276"/>
                  <a:gd name="T12" fmla="*/ 84 w 358"/>
                  <a:gd name="T13" fmla="*/ 78 h 276"/>
                  <a:gd name="T14" fmla="*/ 154 w 358"/>
                  <a:gd name="T15" fmla="*/ 78 h 276"/>
                  <a:gd name="T16" fmla="*/ 284 w 358"/>
                  <a:gd name="T17" fmla="*/ 34 h 276"/>
                  <a:gd name="T18" fmla="*/ 284 w 358"/>
                  <a:gd name="T19" fmla="*/ 34 h 276"/>
                  <a:gd name="T20" fmla="*/ 292 w 358"/>
                  <a:gd name="T21" fmla="*/ 44 h 276"/>
                  <a:gd name="T22" fmla="*/ 302 w 358"/>
                  <a:gd name="T23" fmla="*/ 52 h 276"/>
                  <a:gd name="T24" fmla="*/ 314 w 358"/>
                  <a:gd name="T25" fmla="*/ 56 h 276"/>
                  <a:gd name="T26" fmla="*/ 328 w 358"/>
                  <a:gd name="T27" fmla="*/ 56 h 276"/>
                  <a:gd name="T28" fmla="*/ 334 w 358"/>
                  <a:gd name="T29" fmla="*/ 78 h 276"/>
                  <a:gd name="T30" fmla="*/ 358 w 358"/>
                  <a:gd name="T31" fmla="*/ 78 h 276"/>
                  <a:gd name="T32" fmla="*/ 334 w 358"/>
                  <a:gd name="T33" fmla="*/ 8 h 276"/>
                  <a:gd name="T34" fmla="*/ 2 w 358"/>
                  <a:gd name="T35" fmla="*/ 118 h 276"/>
                  <a:gd name="T36" fmla="*/ 54 w 358"/>
                  <a:gd name="T37" fmla="*/ 276 h 276"/>
                  <a:gd name="T38" fmla="*/ 54 w 358"/>
                  <a:gd name="T39" fmla="*/ 208 h 276"/>
                  <a:gd name="T40" fmla="*/ 36 w 358"/>
                  <a:gd name="T41" fmla="*/ 152 h 276"/>
                  <a:gd name="T42" fmla="*/ 36 w 358"/>
                  <a:gd name="T43" fmla="*/ 152 h 276"/>
                  <a:gd name="T44" fmla="*/ 42 w 358"/>
                  <a:gd name="T45" fmla="*/ 148 h 276"/>
                  <a:gd name="T46" fmla="*/ 46 w 358"/>
                  <a:gd name="T47" fmla="*/ 142 h 276"/>
                  <a:gd name="T48" fmla="*/ 50 w 358"/>
                  <a:gd name="T49" fmla="*/ 136 h 276"/>
                  <a:gd name="T50" fmla="*/ 54 w 358"/>
                  <a:gd name="T51" fmla="*/ 130 h 276"/>
                  <a:gd name="T52" fmla="*/ 54 w 358"/>
                  <a:gd name="T53" fmla="*/ 102 h 276"/>
                  <a:gd name="T54" fmla="*/ 54 w 358"/>
                  <a:gd name="T55" fmla="*/ 102 h 276"/>
                  <a:gd name="T56" fmla="*/ 56 w 358"/>
                  <a:gd name="T57" fmla="*/ 92 h 276"/>
                  <a:gd name="T58" fmla="*/ 62 w 358"/>
                  <a:gd name="T59" fmla="*/ 84 h 276"/>
                  <a:gd name="T60" fmla="*/ 10 w 358"/>
                  <a:gd name="T61" fmla="*/ 102 h 276"/>
                  <a:gd name="T62" fmla="*/ 10 w 358"/>
                  <a:gd name="T63" fmla="*/ 102 h 276"/>
                  <a:gd name="T64" fmla="*/ 4 w 358"/>
                  <a:gd name="T65" fmla="*/ 104 h 276"/>
                  <a:gd name="T66" fmla="*/ 2 w 358"/>
                  <a:gd name="T67" fmla="*/ 108 h 276"/>
                  <a:gd name="T68" fmla="*/ 0 w 358"/>
                  <a:gd name="T69" fmla="*/ 112 h 276"/>
                  <a:gd name="T70" fmla="*/ 2 w 358"/>
                  <a:gd name="T71" fmla="*/ 118 h 276"/>
                  <a:gd name="T72" fmla="*/ 2 w 358"/>
                  <a:gd name="T73" fmla="*/ 118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8" h="276">
                    <a:moveTo>
                      <a:pt x="334" y="8"/>
                    </a:moveTo>
                    <a:lnTo>
                      <a:pt x="334" y="8"/>
                    </a:lnTo>
                    <a:lnTo>
                      <a:pt x="332" y="4"/>
                    </a:lnTo>
                    <a:lnTo>
                      <a:pt x="328" y="0"/>
                    </a:lnTo>
                    <a:lnTo>
                      <a:pt x="324" y="0"/>
                    </a:lnTo>
                    <a:lnTo>
                      <a:pt x="320" y="0"/>
                    </a:lnTo>
                    <a:lnTo>
                      <a:pt x="84" y="78"/>
                    </a:lnTo>
                    <a:lnTo>
                      <a:pt x="154" y="78"/>
                    </a:lnTo>
                    <a:lnTo>
                      <a:pt x="284" y="34"/>
                    </a:lnTo>
                    <a:lnTo>
                      <a:pt x="284" y="34"/>
                    </a:lnTo>
                    <a:lnTo>
                      <a:pt x="292" y="44"/>
                    </a:lnTo>
                    <a:lnTo>
                      <a:pt x="302" y="52"/>
                    </a:lnTo>
                    <a:lnTo>
                      <a:pt x="314" y="56"/>
                    </a:lnTo>
                    <a:lnTo>
                      <a:pt x="328" y="56"/>
                    </a:lnTo>
                    <a:lnTo>
                      <a:pt x="334" y="78"/>
                    </a:lnTo>
                    <a:lnTo>
                      <a:pt x="358" y="78"/>
                    </a:lnTo>
                    <a:lnTo>
                      <a:pt x="334" y="8"/>
                    </a:lnTo>
                    <a:close/>
                    <a:moveTo>
                      <a:pt x="2" y="118"/>
                    </a:moveTo>
                    <a:lnTo>
                      <a:pt x="54" y="276"/>
                    </a:lnTo>
                    <a:lnTo>
                      <a:pt x="54" y="208"/>
                    </a:lnTo>
                    <a:lnTo>
                      <a:pt x="36" y="152"/>
                    </a:lnTo>
                    <a:lnTo>
                      <a:pt x="36" y="152"/>
                    </a:lnTo>
                    <a:lnTo>
                      <a:pt x="42" y="148"/>
                    </a:lnTo>
                    <a:lnTo>
                      <a:pt x="46" y="142"/>
                    </a:lnTo>
                    <a:lnTo>
                      <a:pt x="50" y="136"/>
                    </a:lnTo>
                    <a:lnTo>
                      <a:pt x="54" y="130"/>
                    </a:lnTo>
                    <a:lnTo>
                      <a:pt x="54" y="102"/>
                    </a:lnTo>
                    <a:lnTo>
                      <a:pt x="54" y="102"/>
                    </a:lnTo>
                    <a:lnTo>
                      <a:pt x="56" y="92"/>
                    </a:lnTo>
                    <a:lnTo>
                      <a:pt x="62" y="84"/>
                    </a:lnTo>
                    <a:lnTo>
                      <a:pt x="10" y="102"/>
                    </a:lnTo>
                    <a:lnTo>
                      <a:pt x="10" y="102"/>
                    </a:lnTo>
                    <a:lnTo>
                      <a:pt x="4" y="104"/>
                    </a:lnTo>
                    <a:lnTo>
                      <a:pt x="2" y="108"/>
                    </a:lnTo>
                    <a:lnTo>
                      <a:pt x="0" y="112"/>
                    </a:lnTo>
                    <a:lnTo>
                      <a:pt x="2" y="118"/>
                    </a:lnTo>
                    <a:lnTo>
                      <a:pt x="2" y="1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Freeform 25"/>
              <p:cNvSpPr>
                <a:spLocks noEditPoints="1"/>
              </p:cNvSpPr>
              <p:nvPr/>
            </p:nvSpPr>
            <p:spPr bwMode="auto">
              <a:xfrm>
                <a:off x="6024563" y="793750"/>
                <a:ext cx="403225" cy="234950"/>
              </a:xfrm>
              <a:custGeom>
                <a:avLst/>
                <a:gdLst>
                  <a:gd name="T0" fmla="*/ 226 w 254"/>
                  <a:gd name="T1" fmla="*/ 56 h 148"/>
                  <a:gd name="T2" fmla="*/ 214 w 254"/>
                  <a:gd name="T3" fmla="*/ 74 h 148"/>
                  <a:gd name="T4" fmla="*/ 220 w 254"/>
                  <a:gd name="T5" fmla="*/ 88 h 148"/>
                  <a:gd name="T6" fmla="*/ 234 w 254"/>
                  <a:gd name="T7" fmla="*/ 94 h 148"/>
                  <a:gd name="T8" fmla="*/ 252 w 254"/>
                  <a:gd name="T9" fmla="*/ 82 h 148"/>
                  <a:gd name="T10" fmla="*/ 252 w 254"/>
                  <a:gd name="T11" fmla="*/ 66 h 148"/>
                  <a:gd name="T12" fmla="*/ 234 w 254"/>
                  <a:gd name="T13" fmla="*/ 54 h 148"/>
                  <a:gd name="T14" fmla="*/ 20 w 254"/>
                  <a:gd name="T15" fmla="*/ 54 h 148"/>
                  <a:gd name="T16" fmla="*/ 2 w 254"/>
                  <a:gd name="T17" fmla="*/ 66 h 148"/>
                  <a:gd name="T18" fmla="*/ 2 w 254"/>
                  <a:gd name="T19" fmla="*/ 82 h 148"/>
                  <a:gd name="T20" fmla="*/ 20 w 254"/>
                  <a:gd name="T21" fmla="*/ 94 h 148"/>
                  <a:gd name="T22" fmla="*/ 34 w 254"/>
                  <a:gd name="T23" fmla="*/ 88 h 148"/>
                  <a:gd name="T24" fmla="*/ 40 w 254"/>
                  <a:gd name="T25" fmla="*/ 74 h 148"/>
                  <a:gd name="T26" fmla="*/ 28 w 254"/>
                  <a:gd name="T27" fmla="*/ 56 h 148"/>
                  <a:gd name="T28" fmla="*/ 126 w 254"/>
                  <a:gd name="T29" fmla="*/ 0 h 148"/>
                  <a:gd name="T30" fmla="*/ 102 w 254"/>
                  <a:gd name="T31" fmla="*/ 6 h 148"/>
                  <a:gd name="T32" fmla="*/ 72 w 254"/>
                  <a:gd name="T33" fmla="*/ 32 h 148"/>
                  <a:gd name="T34" fmla="*/ 62 w 254"/>
                  <a:gd name="T35" fmla="*/ 74 h 148"/>
                  <a:gd name="T36" fmla="*/ 66 w 254"/>
                  <a:gd name="T37" fmla="*/ 104 h 148"/>
                  <a:gd name="T38" fmla="*/ 90 w 254"/>
                  <a:gd name="T39" fmla="*/ 136 h 148"/>
                  <a:gd name="T40" fmla="*/ 126 w 254"/>
                  <a:gd name="T41" fmla="*/ 148 h 148"/>
                  <a:gd name="T42" fmla="*/ 152 w 254"/>
                  <a:gd name="T43" fmla="*/ 142 h 148"/>
                  <a:gd name="T44" fmla="*/ 182 w 254"/>
                  <a:gd name="T45" fmla="*/ 116 h 148"/>
                  <a:gd name="T46" fmla="*/ 192 w 254"/>
                  <a:gd name="T47" fmla="*/ 74 h 148"/>
                  <a:gd name="T48" fmla="*/ 188 w 254"/>
                  <a:gd name="T49" fmla="*/ 46 h 148"/>
                  <a:gd name="T50" fmla="*/ 164 w 254"/>
                  <a:gd name="T51" fmla="*/ 12 h 148"/>
                  <a:gd name="T52" fmla="*/ 126 w 254"/>
                  <a:gd name="T53" fmla="*/ 0 h 148"/>
                  <a:gd name="T54" fmla="*/ 134 w 254"/>
                  <a:gd name="T55" fmla="*/ 118 h 148"/>
                  <a:gd name="T56" fmla="*/ 120 w 254"/>
                  <a:gd name="T57" fmla="*/ 108 h 148"/>
                  <a:gd name="T58" fmla="*/ 102 w 254"/>
                  <a:gd name="T59" fmla="*/ 88 h 148"/>
                  <a:gd name="T60" fmla="*/ 122 w 254"/>
                  <a:gd name="T61" fmla="*/ 94 h 148"/>
                  <a:gd name="T62" fmla="*/ 132 w 254"/>
                  <a:gd name="T63" fmla="*/ 90 h 148"/>
                  <a:gd name="T64" fmla="*/ 132 w 254"/>
                  <a:gd name="T65" fmla="*/ 86 h 148"/>
                  <a:gd name="T66" fmla="*/ 120 w 254"/>
                  <a:gd name="T67" fmla="*/ 80 h 148"/>
                  <a:gd name="T68" fmla="*/ 100 w 254"/>
                  <a:gd name="T69" fmla="*/ 68 h 148"/>
                  <a:gd name="T70" fmla="*/ 100 w 254"/>
                  <a:gd name="T71" fmla="*/ 54 h 148"/>
                  <a:gd name="T72" fmla="*/ 120 w 254"/>
                  <a:gd name="T73" fmla="*/ 40 h 148"/>
                  <a:gd name="T74" fmla="*/ 134 w 254"/>
                  <a:gd name="T75" fmla="*/ 40 h 148"/>
                  <a:gd name="T76" fmla="*/ 152 w 254"/>
                  <a:gd name="T77" fmla="*/ 42 h 148"/>
                  <a:gd name="T78" fmla="*/ 142 w 254"/>
                  <a:gd name="T79" fmla="*/ 54 h 148"/>
                  <a:gd name="T80" fmla="*/ 122 w 254"/>
                  <a:gd name="T81" fmla="*/ 54 h 148"/>
                  <a:gd name="T82" fmla="*/ 122 w 254"/>
                  <a:gd name="T83" fmla="*/ 60 h 148"/>
                  <a:gd name="T84" fmla="*/ 134 w 254"/>
                  <a:gd name="T85" fmla="*/ 66 h 148"/>
                  <a:gd name="T86" fmla="*/ 154 w 254"/>
                  <a:gd name="T87" fmla="*/ 80 h 148"/>
                  <a:gd name="T88" fmla="*/ 154 w 254"/>
                  <a:gd name="T89" fmla="*/ 94 h 148"/>
                  <a:gd name="T90" fmla="*/ 134 w 254"/>
                  <a:gd name="T91" fmla="*/ 10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4" h="148">
                    <a:moveTo>
                      <a:pt x="234" y="54"/>
                    </a:moveTo>
                    <a:lnTo>
                      <a:pt x="234" y="54"/>
                    </a:lnTo>
                    <a:lnTo>
                      <a:pt x="226" y="56"/>
                    </a:lnTo>
                    <a:lnTo>
                      <a:pt x="220" y="60"/>
                    </a:lnTo>
                    <a:lnTo>
                      <a:pt x="216" y="66"/>
                    </a:lnTo>
                    <a:lnTo>
                      <a:pt x="214" y="74"/>
                    </a:lnTo>
                    <a:lnTo>
                      <a:pt x="214" y="74"/>
                    </a:lnTo>
                    <a:lnTo>
                      <a:pt x="216" y="82"/>
                    </a:lnTo>
                    <a:lnTo>
                      <a:pt x="220" y="88"/>
                    </a:lnTo>
                    <a:lnTo>
                      <a:pt x="226" y="92"/>
                    </a:lnTo>
                    <a:lnTo>
                      <a:pt x="234" y="94"/>
                    </a:lnTo>
                    <a:lnTo>
                      <a:pt x="234" y="94"/>
                    </a:lnTo>
                    <a:lnTo>
                      <a:pt x="242" y="92"/>
                    </a:lnTo>
                    <a:lnTo>
                      <a:pt x="248" y="88"/>
                    </a:lnTo>
                    <a:lnTo>
                      <a:pt x="252" y="82"/>
                    </a:lnTo>
                    <a:lnTo>
                      <a:pt x="254" y="74"/>
                    </a:lnTo>
                    <a:lnTo>
                      <a:pt x="254" y="74"/>
                    </a:lnTo>
                    <a:lnTo>
                      <a:pt x="252" y="66"/>
                    </a:lnTo>
                    <a:lnTo>
                      <a:pt x="248" y="60"/>
                    </a:lnTo>
                    <a:lnTo>
                      <a:pt x="242" y="56"/>
                    </a:lnTo>
                    <a:lnTo>
                      <a:pt x="234" y="54"/>
                    </a:lnTo>
                    <a:lnTo>
                      <a:pt x="234" y="54"/>
                    </a:lnTo>
                    <a:close/>
                    <a:moveTo>
                      <a:pt x="20" y="54"/>
                    </a:moveTo>
                    <a:lnTo>
                      <a:pt x="20" y="54"/>
                    </a:lnTo>
                    <a:lnTo>
                      <a:pt x="12" y="56"/>
                    </a:lnTo>
                    <a:lnTo>
                      <a:pt x="6" y="60"/>
                    </a:lnTo>
                    <a:lnTo>
                      <a:pt x="2" y="66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2" y="82"/>
                    </a:lnTo>
                    <a:lnTo>
                      <a:pt x="6" y="88"/>
                    </a:lnTo>
                    <a:lnTo>
                      <a:pt x="12" y="92"/>
                    </a:lnTo>
                    <a:lnTo>
                      <a:pt x="20" y="94"/>
                    </a:lnTo>
                    <a:lnTo>
                      <a:pt x="20" y="94"/>
                    </a:lnTo>
                    <a:lnTo>
                      <a:pt x="28" y="92"/>
                    </a:lnTo>
                    <a:lnTo>
                      <a:pt x="34" y="88"/>
                    </a:lnTo>
                    <a:lnTo>
                      <a:pt x="38" y="82"/>
                    </a:lnTo>
                    <a:lnTo>
                      <a:pt x="40" y="74"/>
                    </a:lnTo>
                    <a:lnTo>
                      <a:pt x="40" y="74"/>
                    </a:lnTo>
                    <a:lnTo>
                      <a:pt x="38" y="66"/>
                    </a:lnTo>
                    <a:lnTo>
                      <a:pt x="34" y="60"/>
                    </a:lnTo>
                    <a:lnTo>
                      <a:pt x="28" y="56"/>
                    </a:lnTo>
                    <a:lnTo>
                      <a:pt x="20" y="54"/>
                    </a:lnTo>
                    <a:lnTo>
                      <a:pt x="20" y="54"/>
                    </a:lnTo>
                    <a:close/>
                    <a:moveTo>
                      <a:pt x="126" y="0"/>
                    </a:moveTo>
                    <a:lnTo>
                      <a:pt x="126" y="0"/>
                    </a:lnTo>
                    <a:lnTo>
                      <a:pt x="114" y="2"/>
                    </a:lnTo>
                    <a:lnTo>
                      <a:pt x="102" y="6"/>
                    </a:lnTo>
                    <a:lnTo>
                      <a:pt x="90" y="12"/>
                    </a:lnTo>
                    <a:lnTo>
                      <a:pt x="80" y="22"/>
                    </a:lnTo>
                    <a:lnTo>
                      <a:pt x="72" y="32"/>
                    </a:lnTo>
                    <a:lnTo>
                      <a:pt x="66" y="46"/>
                    </a:lnTo>
                    <a:lnTo>
                      <a:pt x="62" y="60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62" y="90"/>
                    </a:lnTo>
                    <a:lnTo>
                      <a:pt x="66" y="104"/>
                    </a:lnTo>
                    <a:lnTo>
                      <a:pt x="72" y="116"/>
                    </a:lnTo>
                    <a:lnTo>
                      <a:pt x="80" y="126"/>
                    </a:lnTo>
                    <a:lnTo>
                      <a:pt x="90" y="136"/>
                    </a:lnTo>
                    <a:lnTo>
                      <a:pt x="102" y="142"/>
                    </a:lnTo>
                    <a:lnTo>
                      <a:pt x="114" y="146"/>
                    </a:lnTo>
                    <a:lnTo>
                      <a:pt x="126" y="148"/>
                    </a:lnTo>
                    <a:lnTo>
                      <a:pt x="126" y="148"/>
                    </a:lnTo>
                    <a:lnTo>
                      <a:pt x="140" y="146"/>
                    </a:lnTo>
                    <a:lnTo>
                      <a:pt x="152" y="142"/>
                    </a:lnTo>
                    <a:lnTo>
                      <a:pt x="164" y="136"/>
                    </a:lnTo>
                    <a:lnTo>
                      <a:pt x="174" y="126"/>
                    </a:lnTo>
                    <a:lnTo>
                      <a:pt x="182" y="116"/>
                    </a:lnTo>
                    <a:lnTo>
                      <a:pt x="188" y="104"/>
                    </a:lnTo>
                    <a:lnTo>
                      <a:pt x="192" y="90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92" y="60"/>
                    </a:lnTo>
                    <a:lnTo>
                      <a:pt x="188" y="46"/>
                    </a:lnTo>
                    <a:lnTo>
                      <a:pt x="182" y="32"/>
                    </a:lnTo>
                    <a:lnTo>
                      <a:pt x="174" y="22"/>
                    </a:lnTo>
                    <a:lnTo>
                      <a:pt x="164" y="12"/>
                    </a:lnTo>
                    <a:lnTo>
                      <a:pt x="152" y="6"/>
                    </a:lnTo>
                    <a:lnTo>
                      <a:pt x="140" y="2"/>
                    </a:lnTo>
                    <a:lnTo>
                      <a:pt x="126" y="0"/>
                    </a:lnTo>
                    <a:lnTo>
                      <a:pt x="126" y="0"/>
                    </a:lnTo>
                    <a:close/>
                    <a:moveTo>
                      <a:pt x="134" y="108"/>
                    </a:moveTo>
                    <a:lnTo>
                      <a:pt x="134" y="118"/>
                    </a:lnTo>
                    <a:lnTo>
                      <a:pt x="120" y="118"/>
                    </a:lnTo>
                    <a:lnTo>
                      <a:pt x="120" y="108"/>
                    </a:lnTo>
                    <a:lnTo>
                      <a:pt x="120" y="108"/>
                    </a:lnTo>
                    <a:lnTo>
                      <a:pt x="106" y="106"/>
                    </a:lnTo>
                    <a:lnTo>
                      <a:pt x="98" y="104"/>
                    </a:lnTo>
                    <a:lnTo>
                      <a:pt x="102" y="88"/>
                    </a:lnTo>
                    <a:lnTo>
                      <a:pt x="102" y="88"/>
                    </a:lnTo>
                    <a:lnTo>
                      <a:pt x="112" y="92"/>
                    </a:lnTo>
                    <a:lnTo>
                      <a:pt x="122" y="94"/>
                    </a:lnTo>
                    <a:lnTo>
                      <a:pt x="122" y="94"/>
                    </a:lnTo>
                    <a:lnTo>
                      <a:pt x="130" y="92"/>
                    </a:lnTo>
                    <a:lnTo>
                      <a:pt x="132" y="90"/>
                    </a:lnTo>
                    <a:lnTo>
                      <a:pt x="134" y="88"/>
                    </a:lnTo>
                    <a:lnTo>
                      <a:pt x="134" y="88"/>
                    </a:lnTo>
                    <a:lnTo>
                      <a:pt x="132" y="86"/>
                    </a:lnTo>
                    <a:lnTo>
                      <a:pt x="130" y="84"/>
                    </a:lnTo>
                    <a:lnTo>
                      <a:pt x="120" y="80"/>
                    </a:lnTo>
                    <a:lnTo>
                      <a:pt x="120" y="80"/>
                    </a:lnTo>
                    <a:lnTo>
                      <a:pt x="112" y="78"/>
                    </a:lnTo>
                    <a:lnTo>
                      <a:pt x="104" y="74"/>
                    </a:lnTo>
                    <a:lnTo>
                      <a:pt x="100" y="68"/>
                    </a:lnTo>
                    <a:lnTo>
                      <a:pt x="98" y="60"/>
                    </a:lnTo>
                    <a:lnTo>
                      <a:pt x="98" y="60"/>
                    </a:lnTo>
                    <a:lnTo>
                      <a:pt x="100" y="54"/>
                    </a:lnTo>
                    <a:lnTo>
                      <a:pt x="104" y="48"/>
                    </a:lnTo>
                    <a:lnTo>
                      <a:pt x="110" y="42"/>
                    </a:lnTo>
                    <a:lnTo>
                      <a:pt x="120" y="40"/>
                    </a:lnTo>
                    <a:lnTo>
                      <a:pt x="120" y="30"/>
                    </a:lnTo>
                    <a:lnTo>
                      <a:pt x="134" y="30"/>
                    </a:lnTo>
                    <a:lnTo>
                      <a:pt x="134" y="40"/>
                    </a:lnTo>
                    <a:lnTo>
                      <a:pt x="134" y="40"/>
                    </a:lnTo>
                    <a:lnTo>
                      <a:pt x="144" y="40"/>
                    </a:lnTo>
                    <a:lnTo>
                      <a:pt x="152" y="42"/>
                    </a:lnTo>
                    <a:lnTo>
                      <a:pt x="148" y="58"/>
                    </a:lnTo>
                    <a:lnTo>
                      <a:pt x="148" y="58"/>
                    </a:lnTo>
                    <a:lnTo>
                      <a:pt x="142" y="54"/>
                    </a:lnTo>
                    <a:lnTo>
                      <a:pt x="130" y="54"/>
                    </a:lnTo>
                    <a:lnTo>
                      <a:pt x="130" y="54"/>
                    </a:lnTo>
                    <a:lnTo>
                      <a:pt x="122" y="54"/>
                    </a:lnTo>
                    <a:lnTo>
                      <a:pt x="120" y="58"/>
                    </a:lnTo>
                    <a:lnTo>
                      <a:pt x="120" y="58"/>
                    </a:lnTo>
                    <a:lnTo>
                      <a:pt x="122" y="60"/>
                    </a:lnTo>
                    <a:lnTo>
                      <a:pt x="124" y="62"/>
                    </a:lnTo>
                    <a:lnTo>
                      <a:pt x="134" y="66"/>
                    </a:lnTo>
                    <a:lnTo>
                      <a:pt x="134" y="66"/>
                    </a:lnTo>
                    <a:lnTo>
                      <a:pt x="144" y="70"/>
                    </a:lnTo>
                    <a:lnTo>
                      <a:pt x="150" y="74"/>
                    </a:lnTo>
                    <a:lnTo>
                      <a:pt x="154" y="80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4" y="94"/>
                    </a:lnTo>
                    <a:lnTo>
                      <a:pt x="150" y="100"/>
                    </a:lnTo>
                    <a:lnTo>
                      <a:pt x="142" y="104"/>
                    </a:lnTo>
                    <a:lnTo>
                      <a:pt x="134" y="108"/>
                    </a:lnTo>
                    <a:lnTo>
                      <a:pt x="134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Freeform 26"/>
              <p:cNvSpPr>
                <a:spLocks/>
              </p:cNvSpPr>
              <p:nvPr/>
            </p:nvSpPr>
            <p:spPr bwMode="auto">
              <a:xfrm>
                <a:off x="5948363" y="733425"/>
                <a:ext cx="555625" cy="358775"/>
              </a:xfrm>
              <a:custGeom>
                <a:avLst/>
                <a:gdLst>
                  <a:gd name="T0" fmla="*/ 254 w 350"/>
                  <a:gd name="T1" fmla="*/ 218 h 226"/>
                  <a:gd name="T2" fmla="*/ 254 w 350"/>
                  <a:gd name="T3" fmla="*/ 218 h 226"/>
                  <a:gd name="T4" fmla="*/ 254 w 350"/>
                  <a:gd name="T5" fmla="*/ 210 h 226"/>
                  <a:gd name="T6" fmla="*/ 258 w 350"/>
                  <a:gd name="T7" fmla="*/ 204 h 226"/>
                  <a:gd name="T8" fmla="*/ 54 w 350"/>
                  <a:gd name="T9" fmla="*/ 204 h 226"/>
                  <a:gd name="T10" fmla="*/ 54 w 350"/>
                  <a:gd name="T11" fmla="*/ 204 h 226"/>
                  <a:gd name="T12" fmla="*/ 50 w 350"/>
                  <a:gd name="T13" fmla="*/ 192 h 226"/>
                  <a:gd name="T14" fmla="*/ 42 w 350"/>
                  <a:gd name="T15" fmla="*/ 182 h 226"/>
                  <a:gd name="T16" fmla="*/ 34 w 350"/>
                  <a:gd name="T17" fmla="*/ 176 h 226"/>
                  <a:gd name="T18" fmla="*/ 22 w 350"/>
                  <a:gd name="T19" fmla="*/ 172 h 226"/>
                  <a:gd name="T20" fmla="*/ 22 w 350"/>
                  <a:gd name="T21" fmla="*/ 56 h 226"/>
                  <a:gd name="T22" fmla="*/ 22 w 350"/>
                  <a:gd name="T23" fmla="*/ 56 h 226"/>
                  <a:gd name="T24" fmla="*/ 34 w 350"/>
                  <a:gd name="T25" fmla="*/ 52 h 226"/>
                  <a:gd name="T26" fmla="*/ 44 w 350"/>
                  <a:gd name="T27" fmla="*/ 44 h 226"/>
                  <a:gd name="T28" fmla="*/ 50 w 350"/>
                  <a:gd name="T29" fmla="*/ 34 h 226"/>
                  <a:gd name="T30" fmla="*/ 54 w 350"/>
                  <a:gd name="T31" fmla="*/ 22 h 226"/>
                  <a:gd name="T32" fmla="*/ 294 w 350"/>
                  <a:gd name="T33" fmla="*/ 22 h 226"/>
                  <a:gd name="T34" fmla="*/ 294 w 350"/>
                  <a:gd name="T35" fmla="*/ 22 h 226"/>
                  <a:gd name="T36" fmla="*/ 300 w 350"/>
                  <a:gd name="T37" fmla="*/ 34 h 226"/>
                  <a:gd name="T38" fmla="*/ 306 w 350"/>
                  <a:gd name="T39" fmla="*/ 44 h 226"/>
                  <a:gd name="T40" fmla="*/ 316 w 350"/>
                  <a:gd name="T41" fmla="*/ 52 h 226"/>
                  <a:gd name="T42" fmla="*/ 328 w 350"/>
                  <a:gd name="T43" fmla="*/ 56 h 226"/>
                  <a:gd name="T44" fmla="*/ 328 w 350"/>
                  <a:gd name="T45" fmla="*/ 134 h 226"/>
                  <a:gd name="T46" fmla="*/ 350 w 350"/>
                  <a:gd name="T47" fmla="*/ 134 h 226"/>
                  <a:gd name="T48" fmla="*/ 350 w 350"/>
                  <a:gd name="T49" fmla="*/ 12 h 226"/>
                  <a:gd name="T50" fmla="*/ 350 w 350"/>
                  <a:gd name="T51" fmla="*/ 12 h 226"/>
                  <a:gd name="T52" fmla="*/ 350 w 350"/>
                  <a:gd name="T53" fmla="*/ 8 h 226"/>
                  <a:gd name="T54" fmla="*/ 346 w 350"/>
                  <a:gd name="T55" fmla="*/ 4 h 226"/>
                  <a:gd name="T56" fmla="*/ 342 w 350"/>
                  <a:gd name="T57" fmla="*/ 2 h 226"/>
                  <a:gd name="T58" fmla="*/ 338 w 350"/>
                  <a:gd name="T59" fmla="*/ 0 h 226"/>
                  <a:gd name="T60" fmla="*/ 12 w 350"/>
                  <a:gd name="T61" fmla="*/ 0 h 226"/>
                  <a:gd name="T62" fmla="*/ 12 w 350"/>
                  <a:gd name="T63" fmla="*/ 0 h 226"/>
                  <a:gd name="T64" fmla="*/ 8 w 350"/>
                  <a:gd name="T65" fmla="*/ 2 h 226"/>
                  <a:gd name="T66" fmla="*/ 4 w 350"/>
                  <a:gd name="T67" fmla="*/ 4 h 226"/>
                  <a:gd name="T68" fmla="*/ 0 w 350"/>
                  <a:gd name="T69" fmla="*/ 8 h 226"/>
                  <a:gd name="T70" fmla="*/ 0 w 350"/>
                  <a:gd name="T71" fmla="*/ 12 h 226"/>
                  <a:gd name="T72" fmla="*/ 0 w 350"/>
                  <a:gd name="T73" fmla="*/ 214 h 226"/>
                  <a:gd name="T74" fmla="*/ 0 w 350"/>
                  <a:gd name="T75" fmla="*/ 214 h 226"/>
                  <a:gd name="T76" fmla="*/ 0 w 350"/>
                  <a:gd name="T77" fmla="*/ 218 h 226"/>
                  <a:gd name="T78" fmla="*/ 4 w 350"/>
                  <a:gd name="T79" fmla="*/ 222 h 226"/>
                  <a:gd name="T80" fmla="*/ 8 w 350"/>
                  <a:gd name="T81" fmla="*/ 226 h 226"/>
                  <a:gd name="T82" fmla="*/ 12 w 350"/>
                  <a:gd name="T83" fmla="*/ 226 h 226"/>
                  <a:gd name="T84" fmla="*/ 256 w 350"/>
                  <a:gd name="T85" fmla="*/ 226 h 226"/>
                  <a:gd name="T86" fmla="*/ 256 w 350"/>
                  <a:gd name="T87" fmla="*/ 226 h 226"/>
                  <a:gd name="T88" fmla="*/ 254 w 350"/>
                  <a:gd name="T89" fmla="*/ 218 h 226"/>
                  <a:gd name="T90" fmla="*/ 254 w 350"/>
                  <a:gd name="T91" fmla="*/ 218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0" h="226">
                    <a:moveTo>
                      <a:pt x="254" y="218"/>
                    </a:moveTo>
                    <a:lnTo>
                      <a:pt x="254" y="218"/>
                    </a:lnTo>
                    <a:lnTo>
                      <a:pt x="254" y="210"/>
                    </a:lnTo>
                    <a:lnTo>
                      <a:pt x="258" y="204"/>
                    </a:lnTo>
                    <a:lnTo>
                      <a:pt x="54" y="204"/>
                    </a:lnTo>
                    <a:lnTo>
                      <a:pt x="54" y="204"/>
                    </a:lnTo>
                    <a:lnTo>
                      <a:pt x="50" y="192"/>
                    </a:lnTo>
                    <a:lnTo>
                      <a:pt x="42" y="182"/>
                    </a:lnTo>
                    <a:lnTo>
                      <a:pt x="34" y="176"/>
                    </a:lnTo>
                    <a:lnTo>
                      <a:pt x="22" y="172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34" y="52"/>
                    </a:lnTo>
                    <a:lnTo>
                      <a:pt x="44" y="44"/>
                    </a:lnTo>
                    <a:lnTo>
                      <a:pt x="50" y="34"/>
                    </a:lnTo>
                    <a:lnTo>
                      <a:pt x="54" y="22"/>
                    </a:lnTo>
                    <a:lnTo>
                      <a:pt x="294" y="22"/>
                    </a:lnTo>
                    <a:lnTo>
                      <a:pt x="294" y="22"/>
                    </a:lnTo>
                    <a:lnTo>
                      <a:pt x="300" y="34"/>
                    </a:lnTo>
                    <a:lnTo>
                      <a:pt x="306" y="44"/>
                    </a:lnTo>
                    <a:lnTo>
                      <a:pt x="316" y="52"/>
                    </a:lnTo>
                    <a:lnTo>
                      <a:pt x="328" y="56"/>
                    </a:lnTo>
                    <a:lnTo>
                      <a:pt x="328" y="134"/>
                    </a:lnTo>
                    <a:lnTo>
                      <a:pt x="350" y="134"/>
                    </a:lnTo>
                    <a:lnTo>
                      <a:pt x="350" y="12"/>
                    </a:lnTo>
                    <a:lnTo>
                      <a:pt x="350" y="12"/>
                    </a:lnTo>
                    <a:lnTo>
                      <a:pt x="350" y="8"/>
                    </a:lnTo>
                    <a:lnTo>
                      <a:pt x="346" y="4"/>
                    </a:lnTo>
                    <a:lnTo>
                      <a:pt x="342" y="2"/>
                    </a:lnTo>
                    <a:lnTo>
                      <a:pt x="33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214"/>
                    </a:lnTo>
                    <a:lnTo>
                      <a:pt x="0" y="214"/>
                    </a:lnTo>
                    <a:lnTo>
                      <a:pt x="0" y="218"/>
                    </a:lnTo>
                    <a:lnTo>
                      <a:pt x="4" y="222"/>
                    </a:lnTo>
                    <a:lnTo>
                      <a:pt x="8" y="226"/>
                    </a:lnTo>
                    <a:lnTo>
                      <a:pt x="12" y="226"/>
                    </a:lnTo>
                    <a:lnTo>
                      <a:pt x="256" y="226"/>
                    </a:lnTo>
                    <a:lnTo>
                      <a:pt x="256" y="226"/>
                    </a:lnTo>
                    <a:lnTo>
                      <a:pt x="254" y="218"/>
                    </a:lnTo>
                    <a:lnTo>
                      <a:pt x="254" y="2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>
                <a:spLocks/>
              </p:cNvSpPr>
              <p:nvPr/>
            </p:nvSpPr>
            <p:spPr bwMode="auto">
              <a:xfrm>
                <a:off x="6373813" y="965200"/>
                <a:ext cx="200025" cy="34925"/>
              </a:xfrm>
              <a:custGeom>
                <a:avLst/>
                <a:gdLst>
                  <a:gd name="T0" fmla="*/ 12 w 126"/>
                  <a:gd name="T1" fmla="*/ 22 h 22"/>
                  <a:gd name="T2" fmla="*/ 12 w 126"/>
                  <a:gd name="T3" fmla="*/ 22 h 22"/>
                  <a:gd name="T4" fmla="*/ 8 w 126"/>
                  <a:gd name="T5" fmla="*/ 20 h 22"/>
                  <a:gd name="T6" fmla="*/ 4 w 126"/>
                  <a:gd name="T7" fmla="*/ 18 h 22"/>
                  <a:gd name="T8" fmla="*/ 2 w 126"/>
                  <a:gd name="T9" fmla="*/ 16 h 22"/>
                  <a:gd name="T10" fmla="*/ 0 w 126"/>
                  <a:gd name="T11" fmla="*/ 10 h 22"/>
                  <a:gd name="T12" fmla="*/ 0 w 126"/>
                  <a:gd name="T13" fmla="*/ 10 h 22"/>
                  <a:gd name="T14" fmla="*/ 0 w 126"/>
                  <a:gd name="T15" fmla="*/ 10 h 22"/>
                  <a:gd name="T16" fmla="*/ 2 w 126"/>
                  <a:gd name="T17" fmla="*/ 6 h 22"/>
                  <a:gd name="T18" fmla="*/ 4 w 126"/>
                  <a:gd name="T19" fmla="*/ 4 h 22"/>
                  <a:gd name="T20" fmla="*/ 8 w 126"/>
                  <a:gd name="T21" fmla="*/ 2 h 22"/>
                  <a:gd name="T22" fmla="*/ 12 w 126"/>
                  <a:gd name="T23" fmla="*/ 0 h 22"/>
                  <a:gd name="T24" fmla="*/ 12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4 w 126"/>
                  <a:gd name="T33" fmla="*/ 4 h 22"/>
                  <a:gd name="T34" fmla="*/ 126 w 126"/>
                  <a:gd name="T35" fmla="*/ 6 h 22"/>
                  <a:gd name="T36" fmla="*/ 126 w 126"/>
                  <a:gd name="T37" fmla="*/ 10 h 22"/>
                  <a:gd name="T38" fmla="*/ 126 w 126"/>
                  <a:gd name="T39" fmla="*/ 10 h 22"/>
                  <a:gd name="T40" fmla="*/ 126 w 126"/>
                  <a:gd name="T41" fmla="*/ 10 h 22"/>
                  <a:gd name="T42" fmla="*/ 126 w 126"/>
                  <a:gd name="T43" fmla="*/ 16 h 22"/>
                  <a:gd name="T44" fmla="*/ 124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2 w 126"/>
                  <a:gd name="T53" fmla="*/ 22 h 22"/>
                  <a:gd name="T54" fmla="*/ 12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2" y="22"/>
                    </a:moveTo>
                    <a:lnTo>
                      <a:pt x="12" y="22"/>
                    </a:lnTo>
                    <a:lnTo>
                      <a:pt x="8" y="20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4" y="4"/>
                    </a:lnTo>
                    <a:lnTo>
                      <a:pt x="126" y="6"/>
                    </a:lnTo>
                    <a:lnTo>
                      <a:pt x="126" y="10"/>
                    </a:lnTo>
                    <a:lnTo>
                      <a:pt x="126" y="10"/>
                    </a:lnTo>
                    <a:lnTo>
                      <a:pt x="126" y="10"/>
                    </a:lnTo>
                    <a:lnTo>
                      <a:pt x="126" y="16"/>
                    </a:lnTo>
                    <a:lnTo>
                      <a:pt x="124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>
                <a:spLocks/>
              </p:cNvSpPr>
              <p:nvPr/>
            </p:nvSpPr>
            <p:spPr bwMode="auto">
              <a:xfrm>
                <a:off x="6367463" y="1012825"/>
                <a:ext cx="200025" cy="34925"/>
              </a:xfrm>
              <a:custGeom>
                <a:avLst/>
                <a:gdLst>
                  <a:gd name="T0" fmla="*/ 10 w 126"/>
                  <a:gd name="T1" fmla="*/ 22 h 22"/>
                  <a:gd name="T2" fmla="*/ 10 w 126"/>
                  <a:gd name="T3" fmla="*/ 22 h 22"/>
                  <a:gd name="T4" fmla="*/ 6 w 126"/>
                  <a:gd name="T5" fmla="*/ 20 h 22"/>
                  <a:gd name="T6" fmla="*/ 4 w 126"/>
                  <a:gd name="T7" fmla="*/ 18 h 22"/>
                  <a:gd name="T8" fmla="*/ 0 w 126"/>
                  <a:gd name="T9" fmla="*/ 16 h 22"/>
                  <a:gd name="T10" fmla="*/ 0 w 126"/>
                  <a:gd name="T11" fmla="*/ 12 h 22"/>
                  <a:gd name="T12" fmla="*/ 0 w 126"/>
                  <a:gd name="T13" fmla="*/ 12 h 22"/>
                  <a:gd name="T14" fmla="*/ 0 w 126"/>
                  <a:gd name="T15" fmla="*/ 12 h 22"/>
                  <a:gd name="T16" fmla="*/ 0 w 126"/>
                  <a:gd name="T17" fmla="*/ 6 h 22"/>
                  <a:gd name="T18" fmla="*/ 4 w 126"/>
                  <a:gd name="T19" fmla="*/ 4 h 22"/>
                  <a:gd name="T20" fmla="*/ 6 w 126"/>
                  <a:gd name="T21" fmla="*/ 2 h 22"/>
                  <a:gd name="T22" fmla="*/ 10 w 126"/>
                  <a:gd name="T23" fmla="*/ 0 h 22"/>
                  <a:gd name="T24" fmla="*/ 10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2 w 126"/>
                  <a:gd name="T33" fmla="*/ 4 h 22"/>
                  <a:gd name="T34" fmla="*/ 124 w 126"/>
                  <a:gd name="T35" fmla="*/ 6 h 22"/>
                  <a:gd name="T36" fmla="*/ 126 w 126"/>
                  <a:gd name="T37" fmla="*/ 12 h 22"/>
                  <a:gd name="T38" fmla="*/ 126 w 126"/>
                  <a:gd name="T39" fmla="*/ 12 h 22"/>
                  <a:gd name="T40" fmla="*/ 126 w 126"/>
                  <a:gd name="T41" fmla="*/ 12 h 22"/>
                  <a:gd name="T42" fmla="*/ 124 w 126"/>
                  <a:gd name="T43" fmla="*/ 16 h 22"/>
                  <a:gd name="T44" fmla="*/ 122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0 w 126"/>
                  <a:gd name="T53" fmla="*/ 22 h 22"/>
                  <a:gd name="T54" fmla="*/ 10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0" y="22"/>
                    </a:moveTo>
                    <a:lnTo>
                      <a:pt x="10" y="22"/>
                    </a:lnTo>
                    <a:lnTo>
                      <a:pt x="6" y="20"/>
                    </a:lnTo>
                    <a:lnTo>
                      <a:pt x="4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2" y="4"/>
                    </a:lnTo>
                    <a:lnTo>
                      <a:pt x="124" y="6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4" y="16"/>
                    </a:lnTo>
                    <a:lnTo>
                      <a:pt x="122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0" y="22"/>
                    </a:lnTo>
                    <a:lnTo>
                      <a:pt x="1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Freeform 29"/>
              <p:cNvSpPr>
                <a:spLocks/>
              </p:cNvSpPr>
              <p:nvPr/>
            </p:nvSpPr>
            <p:spPr bwMode="auto">
              <a:xfrm>
                <a:off x="6370638" y="1060450"/>
                <a:ext cx="200025" cy="34925"/>
              </a:xfrm>
              <a:custGeom>
                <a:avLst/>
                <a:gdLst>
                  <a:gd name="T0" fmla="*/ 12 w 126"/>
                  <a:gd name="T1" fmla="*/ 22 h 22"/>
                  <a:gd name="T2" fmla="*/ 12 w 126"/>
                  <a:gd name="T3" fmla="*/ 22 h 22"/>
                  <a:gd name="T4" fmla="*/ 8 w 126"/>
                  <a:gd name="T5" fmla="*/ 20 h 22"/>
                  <a:gd name="T6" fmla="*/ 4 w 126"/>
                  <a:gd name="T7" fmla="*/ 18 h 22"/>
                  <a:gd name="T8" fmla="*/ 2 w 126"/>
                  <a:gd name="T9" fmla="*/ 16 h 22"/>
                  <a:gd name="T10" fmla="*/ 0 w 126"/>
                  <a:gd name="T11" fmla="*/ 12 h 22"/>
                  <a:gd name="T12" fmla="*/ 0 w 126"/>
                  <a:gd name="T13" fmla="*/ 12 h 22"/>
                  <a:gd name="T14" fmla="*/ 0 w 126"/>
                  <a:gd name="T15" fmla="*/ 12 h 22"/>
                  <a:gd name="T16" fmla="*/ 2 w 126"/>
                  <a:gd name="T17" fmla="*/ 8 h 22"/>
                  <a:gd name="T18" fmla="*/ 4 w 126"/>
                  <a:gd name="T19" fmla="*/ 4 h 22"/>
                  <a:gd name="T20" fmla="*/ 8 w 126"/>
                  <a:gd name="T21" fmla="*/ 2 h 22"/>
                  <a:gd name="T22" fmla="*/ 12 w 126"/>
                  <a:gd name="T23" fmla="*/ 0 h 22"/>
                  <a:gd name="T24" fmla="*/ 12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4 w 126"/>
                  <a:gd name="T33" fmla="*/ 4 h 22"/>
                  <a:gd name="T34" fmla="*/ 126 w 126"/>
                  <a:gd name="T35" fmla="*/ 8 h 22"/>
                  <a:gd name="T36" fmla="*/ 126 w 126"/>
                  <a:gd name="T37" fmla="*/ 12 h 22"/>
                  <a:gd name="T38" fmla="*/ 126 w 126"/>
                  <a:gd name="T39" fmla="*/ 12 h 22"/>
                  <a:gd name="T40" fmla="*/ 126 w 126"/>
                  <a:gd name="T41" fmla="*/ 12 h 22"/>
                  <a:gd name="T42" fmla="*/ 126 w 126"/>
                  <a:gd name="T43" fmla="*/ 16 h 22"/>
                  <a:gd name="T44" fmla="*/ 124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2 w 126"/>
                  <a:gd name="T53" fmla="*/ 22 h 22"/>
                  <a:gd name="T54" fmla="*/ 12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2" y="22"/>
                    </a:moveTo>
                    <a:lnTo>
                      <a:pt x="12" y="22"/>
                    </a:lnTo>
                    <a:lnTo>
                      <a:pt x="8" y="20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4" y="4"/>
                    </a:lnTo>
                    <a:lnTo>
                      <a:pt x="126" y="8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6"/>
                    </a:lnTo>
                    <a:lnTo>
                      <a:pt x="124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58" name="组合 157"/>
          <p:cNvGrpSpPr/>
          <p:nvPr/>
        </p:nvGrpSpPr>
        <p:grpSpPr>
          <a:xfrm>
            <a:off x="1032084" y="3507854"/>
            <a:ext cx="1523692" cy="614634"/>
            <a:chOff x="3638480" y="1770394"/>
            <a:chExt cx="1523692" cy="614634"/>
          </a:xfrm>
        </p:grpSpPr>
        <p:sp>
          <p:nvSpPr>
            <p:cNvPr id="159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0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2421119" y="3507854"/>
            <a:ext cx="1523692" cy="614634"/>
            <a:chOff x="3638480" y="1770394"/>
            <a:chExt cx="1523692" cy="614634"/>
          </a:xfrm>
        </p:grpSpPr>
        <p:sp>
          <p:nvSpPr>
            <p:cNvPr id="162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3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64" name="组合 163"/>
          <p:cNvGrpSpPr/>
          <p:nvPr/>
        </p:nvGrpSpPr>
        <p:grpSpPr>
          <a:xfrm>
            <a:off x="3810154" y="3507854"/>
            <a:ext cx="1523692" cy="614634"/>
            <a:chOff x="3638480" y="1770394"/>
            <a:chExt cx="1523692" cy="614634"/>
          </a:xfrm>
        </p:grpSpPr>
        <p:sp>
          <p:nvSpPr>
            <p:cNvPr id="165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6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67" name="组合 166"/>
          <p:cNvGrpSpPr/>
          <p:nvPr/>
        </p:nvGrpSpPr>
        <p:grpSpPr>
          <a:xfrm>
            <a:off x="5199189" y="3507854"/>
            <a:ext cx="1523692" cy="614634"/>
            <a:chOff x="3638480" y="1770394"/>
            <a:chExt cx="1523692" cy="614634"/>
          </a:xfrm>
        </p:grpSpPr>
        <p:sp>
          <p:nvSpPr>
            <p:cNvPr id="168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9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70" name="组合 169"/>
          <p:cNvGrpSpPr/>
          <p:nvPr/>
        </p:nvGrpSpPr>
        <p:grpSpPr>
          <a:xfrm>
            <a:off x="6588224" y="3507854"/>
            <a:ext cx="1523692" cy="614634"/>
            <a:chOff x="3638480" y="1770394"/>
            <a:chExt cx="1523692" cy="614634"/>
          </a:xfrm>
        </p:grpSpPr>
        <p:sp>
          <p:nvSpPr>
            <p:cNvPr id="171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2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75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1404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6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7" name="飞哥PPT眉头"/>
          <p:cNvSpPr txBox="1"/>
          <p:nvPr/>
        </p:nvSpPr>
        <p:spPr>
          <a:xfrm>
            <a:off x="539552" y="13220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与上一年度比较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0251843"/>
      </p:ext>
    </p:extLst>
  </p:cSld>
  <p:clrMapOvr>
    <a:masterClrMapping/>
  </p:clrMapOvr>
  <p:transition spd="slow" advTm="8212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1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34" presetID="2" presetClass="entr" presetSubtype="4" fill="hold" nodeType="after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3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3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39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3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45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46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 p14:presetBounceEnd="32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54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55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57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 p14:presetBounceEnd="32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63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64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6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nodeType="withEffect" p14:presetBounceEnd="3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2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73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75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 animBg="1"/>
          <p:bldP spid="76" grpId="0" animBg="1"/>
          <p:bldP spid="7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1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3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39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57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6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75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 animBg="1"/>
          <p:bldP spid="76" grpId="0" animBg="1"/>
          <p:bldP spid="7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组合 95"/>
          <p:cNvGrpSpPr/>
          <p:nvPr/>
        </p:nvGrpSpPr>
        <p:grpSpPr>
          <a:xfrm>
            <a:off x="1551508" y="681170"/>
            <a:ext cx="4070894" cy="3545000"/>
            <a:chOff x="3826258" y="2468593"/>
            <a:chExt cx="3743930" cy="3260276"/>
          </a:xfrm>
          <a:effectLst>
            <a:outerShdw blurRad="254000" dist="1270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97" name="Freeform 5"/>
            <p:cNvSpPr>
              <a:spLocks/>
            </p:cNvSpPr>
            <p:nvPr/>
          </p:nvSpPr>
          <p:spPr bwMode="auto">
            <a:xfrm>
              <a:off x="4236955" y="293439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8" name="Freeform 5"/>
            <p:cNvSpPr>
              <a:spLocks/>
            </p:cNvSpPr>
            <p:nvPr/>
          </p:nvSpPr>
          <p:spPr bwMode="auto">
            <a:xfrm>
              <a:off x="4248852" y="294493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CECEC"/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9" name="Freeform 5"/>
            <p:cNvSpPr>
              <a:spLocks/>
            </p:cNvSpPr>
            <p:nvPr/>
          </p:nvSpPr>
          <p:spPr bwMode="auto">
            <a:xfrm>
              <a:off x="3830666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0" name="Freeform 5"/>
            <p:cNvSpPr>
              <a:spLocks/>
            </p:cNvSpPr>
            <p:nvPr/>
          </p:nvSpPr>
          <p:spPr bwMode="auto">
            <a:xfrm>
              <a:off x="3842564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1" name="Freeform 5"/>
            <p:cNvSpPr>
              <a:spLocks/>
            </p:cNvSpPr>
            <p:nvPr/>
          </p:nvSpPr>
          <p:spPr bwMode="auto">
            <a:xfrm>
              <a:off x="4635215" y="2702104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2" name="Freeform 5"/>
            <p:cNvSpPr>
              <a:spLocks/>
            </p:cNvSpPr>
            <p:nvPr/>
          </p:nvSpPr>
          <p:spPr bwMode="auto">
            <a:xfrm>
              <a:off x="4647113" y="2712649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3" name="Freeform 5"/>
            <p:cNvSpPr>
              <a:spLocks/>
            </p:cNvSpPr>
            <p:nvPr/>
          </p:nvSpPr>
          <p:spPr bwMode="auto">
            <a:xfrm>
              <a:off x="4633057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4" name="Freeform 5"/>
            <p:cNvSpPr>
              <a:spLocks/>
            </p:cNvSpPr>
            <p:nvPr/>
          </p:nvSpPr>
          <p:spPr bwMode="auto">
            <a:xfrm>
              <a:off x="4644955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5" name="Freeform 5"/>
            <p:cNvSpPr>
              <a:spLocks/>
            </p:cNvSpPr>
            <p:nvPr/>
          </p:nvSpPr>
          <p:spPr bwMode="auto">
            <a:xfrm>
              <a:off x="5034747" y="293209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6" name="Freeform 5"/>
            <p:cNvSpPr>
              <a:spLocks/>
            </p:cNvSpPr>
            <p:nvPr/>
          </p:nvSpPr>
          <p:spPr bwMode="auto">
            <a:xfrm>
              <a:off x="5046645" y="294263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7" name="Freeform 5"/>
            <p:cNvSpPr>
              <a:spLocks/>
            </p:cNvSpPr>
            <p:nvPr/>
          </p:nvSpPr>
          <p:spPr bwMode="auto">
            <a:xfrm>
              <a:off x="5433888" y="2702104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8" name="Freeform 5"/>
            <p:cNvSpPr>
              <a:spLocks/>
            </p:cNvSpPr>
            <p:nvPr/>
          </p:nvSpPr>
          <p:spPr bwMode="auto">
            <a:xfrm>
              <a:off x="5445786" y="2712649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9" name="Freeform 5"/>
            <p:cNvSpPr>
              <a:spLocks/>
            </p:cNvSpPr>
            <p:nvPr/>
          </p:nvSpPr>
          <p:spPr bwMode="auto">
            <a:xfrm>
              <a:off x="5833421" y="293209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0" name="Freeform 5"/>
            <p:cNvSpPr>
              <a:spLocks/>
            </p:cNvSpPr>
            <p:nvPr/>
          </p:nvSpPr>
          <p:spPr bwMode="auto">
            <a:xfrm>
              <a:off x="5845318" y="294263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1" name="Freeform 5"/>
            <p:cNvSpPr>
              <a:spLocks/>
            </p:cNvSpPr>
            <p:nvPr/>
          </p:nvSpPr>
          <p:spPr bwMode="auto">
            <a:xfrm>
              <a:off x="6234399" y="2702262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2" name="Freeform 5"/>
            <p:cNvSpPr>
              <a:spLocks/>
            </p:cNvSpPr>
            <p:nvPr/>
          </p:nvSpPr>
          <p:spPr bwMode="auto">
            <a:xfrm>
              <a:off x="6246297" y="2712807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3" name="Freeform 5"/>
            <p:cNvSpPr>
              <a:spLocks/>
            </p:cNvSpPr>
            <p:nvPr/>
          </p:nvSpPr>
          <p:spPr bwMode="auto">
            <a:xfrm>
              <a:off x="6638271" y="293209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4" name="Freeform 5"/>
            <p:cNvSpPr>
              <a:spLocks/>
            </p:cNvSpPr>
            <p:nvPr/>
          </p:nvSpPr>
          <p:spPr bwMode="auto">
            <a:xfrm>
              <a:off x="6650169" y="294263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5" name="Freeform 5"/>
            <p:cNvSpPr>
              <a:spLocks/>
            </p:cNvSpPr>
            <p:nvPr/>
          </p:nvSpPr>
          <p:spPr bwMode="auto">
            <a:xfrm>
              <a:off x="6236751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6" name="Freeform 5"/>
            <p:cNvSpPr>
              <a:spLocks/>
            </p:cNvSpPr>
            <p:nvPr/>
          </p:nvSpPr>
          <p:spPr bwMode="auto">
            <a:xfrm>
              <a:off x="6248649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7" name="Freeform 5"/>
            <p:cNvSpPr>
              <a:spLocks/>
            </p:cNvSpPr>
            <p:nvPr/>
          </p:nvSpPr>
          <p:spPr bwMode="auto">
            <a:xfrm>
              <a:off x="5434360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0" name="Freeform 5"/>
            <p:cNvSpPr>
              <a:spLocks/>
            </p:cNvSpPr>
            <p:nvPr/>
          </p:nvSpPr>
          <p:spPr bwMode="auto">
            <a:xfrm>
              <a:off x="5446258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5" name="Freeform 5"/>
            <p:cNvSpPr>
              <a:spLocks/>
            </p:cNvSpPr>
            <p:nvPr/>
          </p:nvSpPr>
          <p:spPr bwMode="auto">
            <a:xfrm>
              <a:off x="7035891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6" name="Freeform 5"/>
            <p:cNvSpPr>
              <a:spLocks/>
            </p:cNvSpPr>
            <p:nvPr/>
          </p:nvSpPr>
          <p:spPr bwMode="auto">
            <a:xfrm>
              <a:off x="7047789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7" name="Freeform 5"/>
            <p:cNvSpPr>
              <a:spLocks/>
            </p:cNvSpPr>
            <p:nvPr/>
          </p:nvSpPr>
          <p:spPr bwMode="auto">
            <a:xfrm>
              <a:off x="3826258" y="31631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8" name="Freeform 5"/>
            <p:cNvSpPr>
              <a:spLocks/>
            </p:cNvSpPr>
            <p:nvPr/>
          </p:nvSpPr>
          <p:spPr bwMode="auto">
            <a:xfrm>
              <a:off x="3838156" y="31736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9" name="Freeform 5"/>
            <p:cNvSpPr>
              <a:spLocks/>
            </p:cNvSpPr>
            <p:nvPr/>
          </p:nvSpPr>
          <p:spPr bwMode="auto">
            <a:xfrm>
              <a:off x="4230909" y="3394089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0" name="Freeform 5"/>
            <p:cNvSpPr>
              <a:spLocks/>
            </p:cNvSpPr>
            <p:nvPr/>
          </p:nvSpPr>
          <p:spPr bwMode="auto">
            <a:xfrm>
              <a:off x="4242807" y="3404634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1" name="Freeform 5"/>
            <p:cNvSpPr>
              <a:spLocks/>
            </p:cNvSpPr>
            <p:nvPr/>
          </p:nvSpPr>
          <p:spPr bwMode="auto">
            <a:xfrm>
              <a:off x="4633145" y="3629573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2" name="Freeform 5"/>
            <p:cNvSpPr>
              <a:spLocks/>
            </p:cNvSpPr>
            <p:nvPr/>
          </p:nvSpPr>
          <p:spPr bwMode="auto">
            <a:xfrm>
              <a:off x="4645042" y="3640118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3" name="Freeform 5"/>
            <p:cNvSpPr>
              <a:spLocks/>
            </p:cNvSpPr>
            <p:nvPr/>
          </p:nvSpPr>
          <p:spPr bwMode="auto">
            <a:xfrm>
              <a:off x="4633145" y="40940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4" name="Freeform 5"/>
            <p:cNvSpPr>
              <a:spLocks/>
            </p:cNvSpPr>
            <p:nvPr/>
          </p:nvSpPr>
          <p:spPr bwMode="auto">
            <a:xfrm>
              <a:off x="4645042" y="41045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5" name="Freeform 5"/>
            <p:cNvSpPr>
              <a:spLocks/>
            </p:cNvSpPr>
            <p:nvPr/>
          </p:nvSpPr>
          <p:spPr bwMode="auto">
            <a:xfrm>
              <a:off x="5031405" y="33972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6" name="Freeform 5"/>
            <p:cNvSpPr>
              <a:spLocks/>
            </p:cNvSpPr>
            <p:nvPr/>
          </p:nvSpPr>
          <p:spPr bwMode="auto">
            <a:xfrm>
              <a:off x="5043303" y="3407831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CECEC"/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7" name="Freeform 5"/>
            <p:cNvSpPr>
              <a:spLocks/>
            </p:cNvSpPr>
            <p:nvPr/>
          </p:nvSpPr>
          <p:spPr bwMode="auto">
            <a:xfrm>
              <a:off x="5031405" y="3861730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8" name="Freeform 5"/>
            <p:cNvSpPr>
              <a:spLocks/>
            </p:cNvSpPr>
            <p:nvPr/>
          </p:nvSpPr>
          <p:spPr bwMode="auto">
            <a:xfrm>
              <a:off x="5043303" y="3872275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9" name="Freeform 5"/>
            <p:cNvSpPr>
              <a:spLocks/>
            </p:cNvSpPr>
            <p:nvPr/>
          </p:nvSpPr>
          <p:spPr bwMode="auto">
            <a:xfrm>
              <a:off x="5031405" y="432550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0" name="Freeform 5"/>
            <p:cNvSpPr>
              <a:spLocks/>
            </p:cNvSpPr>
            <p:nvPr/>
          </p:nvSpPr>
          <p:spPr bwMode="auto">
            <a:xfrm>
              <a:off x="5043303" y="433604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CECEC"/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1" name="Freeform 5"/>
            <p:cNvSpPr>
              <a:spLocks/>
            </p:cNvSpPr>
            <p:nvPr/>
          </p:nvSpPr>
          <p:spPr bwMode="auto">
            <a:xfrm>
              <a:off x="5031405" y="4789946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2" name="Freeform 5"/>
            <p:cNvSpPr>
              <a:spLocks/>
            </p:cNvSpPr>
            <p:nvPr/>
          </p:nvSpPr>
          <p:spPr bwMode="auto">
            <a:xfrm>
              <a:off x="5043303" y="4800491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3" name="Freeform 5"/>
            <p:cNvSpPr>
              <a:spLocks/>
            </p:cNvSpPr>
            <p:nvPr/>
          </p:nvSpPr>
          <p:spPr bwMode="auto">
            <a:xfrm>
              <a:off x="5430937" y="3627273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4" name="Freeform 5"/>
            <p:cNvSpPr>
              <a:spLocks/>
            </p:cNvSpPr>
            <p:nvPr/>
          </p:nvSpPr>
          <p:spPr bwMode="auto">
            <a:xfrm>
              <a:off x="5442835" y="3637818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5" name="Freeform 5"/>
            <p:cNvSpPr>
              <a:spLocks/>
            </p:cNvSpPr>
            <p:nvPr/>
          </p:nvSpPr>
          <p:spPr bwMode="auto">
            <a:xfrm>
              <a:off x="5430937" y="40917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6" name="Freeform 5"/>
            <p:cNvSpPr>
              <a:spLocks/>
            </p:cNvSpPr>
            <p:nvPr/>
          </p:nvSpPr>
          <p:spPr bwMode="auto">
            <a:xfrm>
              <a:off x="5442835" y="41022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7" name="Freeform 5"/>
            <p:cNvSpPr>
              <a:spLocks/>
            </p:cNvSpPr>
            <p:nvPr/>
          </p:nvSpPr>
          <p:spPr bwMode="auto">
            <a:xfrm>
              <a:off x="5430937" y="4555489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8" name="Freeform 5"/>
            <p:cNvSpPr>
              <a:spLocks/>
            </p:cNvSpPr>
            <p:nvPr/>
          </p:nvSpPr>
          <p:spPr bwMode="auto">
            <a:xfrm>
              <a:off x="5442835" y="4566034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9" name="Freeform 5"/>
            <p:cNvSpPr>
              <a:spLocks/>
            </p:cNvSpPr>
            <p:nvPr/>
          </p:nvSpPr>
          <p:spPr bwMode="auto">
            <a:xfrm>
              <a:off x="5029247" y="525532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0" name="Freeform 5"/>
            <p:cNvSpPr>
              <a:spLocks/>
            </p:cNvSpPr>
            <p:nvPr/>
          </p:nvSpPr>
          <p:spPr bwMode="auto">
            <a:xfrm>
              <a:off x="5041145" y="526587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1" name="Freeform 5"/>
            <p:cNvSpPr>
              <a:spLocks/>
            </p:cNvSpPr>
            <p:nvPr/>
          </p:nvSpPr>
          <p:spPr bwMode="auto">
            <a:xfrm>
              <a:off x="5430937" y="5019933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2" name="Freeform 5"/>
            <p:cNvSpPr>
              <a:spLocks/>
            </p:cNvSpPr>
            <p:nvPr/>
          </p:nvSpPr>
          <p:spPr bwMode="auto">
            <a:xfrm>
              <a:off x="5442835" y="5030478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3" name="Freeform 5"/>
            <p:cNvSpPr>
              <a:spLocks/>
            </p:cNvSpPr>
            <p:nvPr/>
          </p:nvSpPr>
          <p:spPr bwMode="auto">
            <a:xfrm>
              <a:off x="5830078" y="33972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4" name="Freeform 5"/>
            <p:cNvSpPr>
              <a:spLocks/>
            </p:cNvSpPr>
            <p:nvPr/>
          </p:nvSpPr>
          <p:spPr bwMode="auto">
            <a:xfrm>
              <a:off x="5841976" y="3407831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5" name="Freeform 5"/>
            <p:cNvSpPr>
              <a:spLocks/>
            </p:cNvSpPr>
            <p:nvPr/>
          </p:nvSpPr>
          <p:spPr bwMode="auto">
            <a:xfrm>
              <a:off x="5830078" y="3861730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6" name="Freeform 5"/>
            <p:cNvSpPr>
              <a:spLocks/>
            </p:cNvSpPr>
            <p:nvPr/>
          </p:nvSpPr>
          <p:spPr bwMode="auto">
            <a:xfrm>
              <a:off x="5841976" y="3872275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7" name="Freeform 5"/>
            <p:cNvSpPr>
              <a:spLocks/>
            </p:cNvSpPr>
            <p:nvPr/>
          </p:nvSpPr>
          <p:spPr bwMode="auto">
            <a:xfrm>
              <a:off x="5830078" y="432550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8" name="Freeform 5"/>
            <p:cNvSpPr>
              <a:spLocks/>
            </p:cNvSpPr>
            <p:nvPr/>
          </p:nvSpPr>
          <p:spPr bwMode="auto">
            <a:xfrm>
              <a:off x="5841976" y="433604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9" name="Freeform 5"/>
            <p:cNvSpPr>
              <a:spLocks/>
            </p:cNvSpPr>
            <p:nvPr/>
          </p:nvSpPr>
          <p:spPr bwMode="auto">
            <a:xfrm>
              <a:off x="5830078" y="4789946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0" name="Freeform 5"/>
            <p:cNvSpPr>
              <a:spLocks/>
            </p:cNvSpPr>
            <p:nvPr/>
          </p:nvSpPr>
          <p:spPr bwMode="auto">
            <a:xfrm>
              <a:off x="5841976" y="4800491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1" name="Freeform 5"/>
            <p:cNvSpPr>
              <a:spLocks/>
            </p:cNvSpPr>
            <p:nvPr/>
          </p:nvSpPr>
          <p:spPr bwMode="auto">
            <a:xfrm>
              <a:off x="6229611" y="3627273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2" name="Freeform 5"/>
            <p:cNvSpPr>
              <a:spLocks/>
            </p:cNvSpPr>
            <p:nvPr/>
          </p:nvSpPr>
          <p:spPr bwMode="auto">
            <a:xfrm>
              <a:off x="6241508" y="3637818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3" name="Freeform 5"/>
            <p:cNvSpPr>
              <a:spLocks/>
            </p:cNvSpPr>
            <p:nvPr/>
          </p:nvSpPr>
          <p:spPr bwMode="auto">
            <a:xfrm>
              <a:off x="6229611" y="40917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4" name="Freeform 5"/>
            <p:cNvSpPr>
              <a:spLocks/>
            </p:cNvSpPr>
            <p:nvPr/>
          </p:nvSpPr>
          <p:spPr bwMode="auto">
            <a:xfrm>
              <a:off x="6241508" y="41022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" name="Freeform 5"/>
            <p:cNvSpPr>
              <a:spLocks/>
            </p:cNvSpPr>
            <p:nvPr/>
          </p:nvSpPr>
          <p:spPr bwMode="auto">
            <a:xfrm>
              <a:off x="6630589" y="3397444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" name="Freeform 5"/>
            <p:cNvSpPr>
              <a:spLocks/>
            </p:cNvSpPr>
            <p:nvPr/>
          </p:nvSpPr>
          <p:spPr bwMode="auto">
            <a:xfrm>
              <a:off x="6642487" y="3407989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CECEC"/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7" name="Freeform 5"/>
            <p:cNvSpPr>
              <a:spLocks/>
            </p:cNvSpPr>
            <p:nvPr/>
          </p:nvSpPr>
          <p:spPr bwMode="auto">
            <a:xfrm>
              <a:off x="7031483" y="31631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8" name="Freeform 5"/>
            <p:cNvSpPr>
              <a:spLocks/>
            </p:cNvSpPr>
            <p:nvPr/>
          </p:nvSpPr>
          <p:spPr bwMode="auto">
            <a:xfrm>
              <a:off x="7043381" y="31736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9" name="Freeform 5"/>
            <p:cNvSpPr>
              <a:spLocks/>
            </p:cNvSpPr>
            <p:nvPr/>
          </p:nvSpPr>
          <p:spPr bwMode="auto">
            <a:xfrm>
              <a:off x="5830550" y="525532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0" name="Freeform 5"/>
            <p:cNvSpPr>
              <a:spLocks/>
            </p:cNvSpPr>
            <p:nvPr/>
          </p:nvSpPr>
          <p:spPr bwMode="auto">
            <a:xfrm>
              <a:off x="5842448" y="526587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11" name="组合 210"/>
            <p:cNvGrpSpPr/>
            <p:nvPr/>
          </p:nvGrpSpPr>
          <p:grpSpPr>
            <a:xfrm>
              <a:off x="4233677" y="2468593"/>
              <a:ext cx="538705" cy="477910"/>
              <a:chOff x="4220977" y="2455893"/>
              <a:chExt cx="538705" cy="477910"/>
            </a:xfrm>
          </p:grpSpPr>
          <p:sp>
            <p:nvSpPr>
              <p:cNvPr id="217" name="Freeform 5"/>
              <p:cNvSpPr>
                <a:spLocks/>
              </p:cNvSpPr>
              <p:nvPr/>
            </p:nvSpPr>
            <p:spPr bwMode="auto">
              <a:xfrm>
                <a:off x="4225385" y="2460261"/>
                <a:ext cx="534297" cy="47354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8" name="Freeform 5"/>
              <p:cNvSpPr>
                <a:spLocks/>
              </p:cNvSpPr>
              <p:nvPr/>
            </p:nvSpPr>
            <p:spPr bwMode="auto">
              <a:xfrm>
                <a:off x="4237283" y="2470806"/>
                <a:ext cx="510501" cy="45245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9" name="Freeform 5"/>
              <p:cNvSpPr>
                <a:spLocks/>
              </p:cNvSpPr>
              <p:nvPr/>
            </p:nvSpPr>
            <p:spPr bwMode="auto">
              <a:xfrm>
                <a:off x="4220977" y="2455893"/>
                <a:ext cx="534297" cy="47354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0" name="Freeform 5"/>
              <p:cNvSpPr>
                <a:spLocks/>
              </p:cNvSpPr>
              <p:nvPr/>
            </p:nvSpPr>
            <p:spPr bwMode="auto">
              <a:xfrm>
                <a:off x="4232875" y="2466438"/>
                <a:ext cx="510501" cy="45245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noFill/>
              </a:ln>
              <a:effectLst>
                <a:innerShdw blurRad="38100" dist="12700" dir="13500000">
                  <a:prstClr val="black">
                    <a:alpha val="2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12" name="组合 211"/>
            <p:cNvGrpSpPr/>
            <p:nvPr/>
          </p:nvGrpSpPr>
          <p:grpSpPr>
            <a:xfrm>
              <a:off x="6633863" y="2468593"/>
              <a:ext cx="538705" cy="477910"/>
              <a:chOff x="4220977" y="2455893"/>
              <a:chExt cx="538705" cy="477910"/>
            </a:xfrm>
          </p:grpSpPr>
          <p:sp>
            <p:nvSpPr>
              <p:cNvPr id="213" name="Freeform 5"/>
              <p:cNvSpPr>
                <a:spLocks/>
              </p:cNvSpPr>
              <p:nvPr/>
            </p:nvSpPr>
            <p:spPr bwMode="auto">
              <a:xfrm>
                <a:off x="4225385" y="2460261"/>
                <a:ext cx="534297" cy="47354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4" name="Freeform 5"/>
              <p:cNvSpPr>
                <a:spLocks/>
              </p:cNvSpPr>
              <p:nvPr/>
            </p:nvSpPr>
            <p:spPr bwMode="auto">
              <a:xfrm>
                <a:off x="4237283" y="2470806"/>
                <a:ext cx="510501" cy="45245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5" name="Freeform 5"/>
              <p:cNvSpPr>
                <a:spLocks/>
              </p:cNvSpPr>
              <p:nvPr/>
            </p:nvSpPr>
            <p:spPr bwMode="auto">
              <a:xfrm>
                <a:off x="4220977" y="2455893"/>
                <a:ext cx="534297" cy="47354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6" name="Freeform 5"/>
              <p:cNvSpPr>
                <a:spLocks/>
              </p:cNvSpPr>
              <p:nvPr/>
            </p:nvSpPr>
            <p:spPr bwMode="auto">
              <a:xfrm>
                <a:off x="4232875" y="2466438"/>
                <a:ext cx="510501" cy="45245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noFill/>
              </a:ln>
              <a:effectLst>
                <a:innerShdw blurRad="38100" dist="12700" dir="13500000">
                  <a:prstClr val="black">
                    <a:alpha val="2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91" name="组合 90"/>
          <p:cNvGrpSpPr/>
          <p:nvPr/>
        </p:nvGrpSpPr>
        <p:grpSpPr>
          <a:xfrm>
            <a:off x="3563888" y="1640872"/>
            <a:ext cx="2446374" cy="3130430"/>
            <a:chOff x="3706622" y="1702991"/>
            <a:chExt cx="2056861" cy="2632003"/>
          </a:xfrm>
        </p:grpSpPr>
        <p:sp>
          <p:nvSpPr>
            <p:cNvPr id="92" name="椭圆 91"/>
            <p:cNvSpPr/>
            <p:nvPr/>
          </p:nvSpPr>
          <p:spPr>
            <a:xfrm>
              <a:off x="3706622" y="1735827"/>
              <a:ext cx="1730756" cy="1730756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368300" dist="1397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圆角矩形 92"/>
            <p:cNvSpPr/>
            <p:nvPr/>
          </p:nvSpPr>
          <p:spPr>
            <a:xfrm rot="2700000">
              <a:off x="3664932" y="2236443"/>
              <a:ext cx="2632003" cy="156509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tx1">
                    <a:alpha val="40000"/>
                  </a:schemeClr>
                </a:gs>
                <a:gs pos="100000">
                  <a:srgbClr val="F2F2F2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4" name="椭圆 93"/>
            <p:cNvSpPr/>
            <p:nvPr/>
          </p:nvSpPr>
          <p:spPr>
            <a:xfrm>
              <a:off x="3841081" y="1870286"/>
              <a:ext cx="1461839" cy="1461839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304800" dist="1270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Freeform 44"/>
            <p:cNvSpPr>
              <a:spLocks/>
            </p:cNvSpPr>
            <p:nvPr/>
          </p:nvSpPr>
          <p:spPr bwMode="auto">
            <a:xfrm>
              <a:off x="5234245" y="2786297"/>
              <a:ext cx="12959" cy="18514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0 w 3"/>
                <a:gd name="T5" fmla="*/ 2 h 4"/>
                <a:gd name="T6" fmla="*/ 1 w 3"/>
                <a:gd name="T7" fmla="*/ 3 h 4"/>
                <a:gd name="T8" fmla="*/ 1 w 3"/>
                <a:gd name="T9" fmla="*/ 4 h 4"/>
                <a:gd name="T10" fmla="*/ 2 w 3"/>
                <a:gd name="T11" fmla="*/ 4 h 4"/>
                <a:gd name="T12" fmla="*/ 2 w 3"/>
                <a:gd name="T13" fmla="*/ 3 h 4"/>
                <a:gd name="T14" fmla="*/ 3 w 3"/>
                <a:gd name="T15" fmla="*/ 2 h 4"/>
                <a:gd name="T16" fmla="*/ 2 w 3"/>
                <a:gd name="T17" fmla="*/ 1 h 4"/>
                <a:gd name="T18" fmla="*/ 2 w 3"/>
                <a:gd name="T19" fmla="*/ 1 h 4"/>
                <a:gd name="T20" fmla="*/ 1 w 3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0"/>
                  </a:cubicBezTo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4" name="组合 223"/>
          <p:cNvGrpSpPr/>
          <p:nvPr/>
        </p:nvGrpSpPr>
        <p:grpSpPr>
          <a:xfrm>
            <a:off x="4678703" y="1599954"/>
            <a:ext cx="801632" cy="712080"/>
            <a:chOff x="1174591" y="1652949"/>
            <a:chExt cx="801632" cy="712080"/>
          </a:xfrm>
        </p:grpSpPr>
        <p:sp>
          <p:nvSpPr>
            <p:cNvPr id="225" name="大圆"/>
            <p:cNvSpPr/>
            <p:nvPr/>
          </p:nvSpPr>
          <p:spPr>
            <a:xfrm>
              <a:off x="1219367" y="1652949"/>
              <a:ext cx="712080" cy="71208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6" name="文本框 37"/>
            <p:cNvSpPr txBox="1"/>
            <p:nvPr/>
          </p:nvSpPr>
          <p:spPr>
            <a:xfrm>
              <a:off x="1174591" y="1758114"/>
              <a:ext cx="801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03</a:t>
              </a:r>
              <a:endParaRPr lang="zh-CN" altLang="en-US" sz="28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674230" y="2360848"/>
            <a:ext cx="1833874" cy="714958"/>
            <a:chOff x="3674230" y="2360848"/>
            <a:chExt cx="1833874" cy="714958"/>
          </a:xfrm>
        </p:grpSpPr>
        <p:sp>
          <p:nvSpPr>
            <p:cNvPr id="227" name="TextBox 226"/>
            <p:cNvSpPr txBox="1"/>
            <p:nvPr/>
          </p:nvSpPr>
          <p:spPr>
            <a:xfrm>
              <a:off x="3916151" y="2360848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成功项目展示</a:t>
              </a:r>
              <a:endParaRPr lang="zh-CN" altLang="en-US" sz="16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8" name="Text Placeholder 2"/>
            <p:cNvSpPr txBox="1">
              <a:spLocks/>
            </p:cNvSpPr>
            <p:nvPr/>
          </p:nvSpPr>
          <p:spPr bwMode="auto">
            <a:xfrm>
              <a:off x="3674230" y="2653888"/>
              <a:ext cx="1833874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11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11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11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11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11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11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11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11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11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4181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620">
        <p14:prism dir="r" isInverted="1"/>
      </p:transition>
    </mc:Choice>
    <mc:Fallback xmlns="">
      <p:transition spd="slow" advTm="36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3"/>
          <a:stretch/>
        </p:blipFill>
        <p:spPr>
          <a:xfrm>
            <a:off x="7020272" y="1732331"/>
            <a:ext cx="899578" cy="1559499"/>
          </a:xfrm>
          <a:prstGeom prst="rect">
            <a:avLst/>
          </a:prstGeom>
        </p:spPr>
      </p:pic>
      <p:pic>
        <p:nvPicPr>
          <p:cNvPr id="3" name="H0002(Black_iPhone5) copy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88223" y="1256823"/>
            <a:ext cx="2556915" cy="38854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" name="组合 57"/>
          <p:cNvGrpSpPr/>
          <p:nvPr/>
        </p:nvGrpSpPr>
        <p:grpSpPr>
          <a:xfrm>
            <a:off x="3635896" y="2351462"/>
            <a:ext cx="940373" cy="940368"/>
            <a:chOff x="4641550" y="3027270"/>
            <a:chExt cx="587801" cy="587801"/>
          </a:xfrm>
        </p:grpSpPr>
        <p:grpSp>
          <p:nvGrpSpPr>
            <p:cNvPr id="59" name="组合 58"/>
            <p:cNvGrpSpPr/>
            <p:nvPr/>
          </p:nvGrpSpPr>
          <p:grpSpPr>
            <a:xfrm>
              <a:off x="4641550" y="3027270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3" name="同心圆 6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0" name="组合 59"/>
            <p:cNvGrpSpPr/>
            <p:nvPr/>
          </p:nvGrpSpPr>
          <p:grpSpPr>
            <a:xfrm>
              <a:off x="4790609" y="3178517"/>
              <a:ext cx="289682" cy="293110"/>
              <a:chOff x="2627313" y="1546225"/>
              <a:chExt cx="536575" cy="542925"/>
            </a:xfrm>
            <a:solidFill>
              <a:schemeClr val="accent3"/>
            </a:solidFill>
          </p:grpSpPr>
          <p:sp>
            <p:nvSpPr>
              <p:cNvPr id="61" name="Freeform 30"/>
              <p:cNvSpPr>
                <a:spLocks noEditPoints="1"/>
              </p:cNvSpPr>
              <p:nvPr/>
            </p:nvSpPr>
            <p:spPr bwMode="auto">
              <a:xfrm>
                <a:off x="2627313" y="1616075"/>
                <a:ext cx="536575" cy="473075"/>
              </a:xfrm>
              <a:custGeom>
                <a:avLst/>
                <a:gdLst>
                  <a:gd name="T0" fmla="*/ 310 w 338"/>
                  <a:gd name="T1" fmla="*/ 134 h 298"/>
                  <a:gd name="T2" fmla="*/ 296 w 338"/>
                  <a:gd name="T3" fmla="*/ 94 h 298"/>
                  <a:gd name="T4" fmla="*/ 270 w 338"/>
                  <a:gd name="T5" fmla="*/ 62 h 298"/>
                  <a:gd name="T6" fmla="*/ 248 w 338"/>
                  <a:gd name="T7" fmla="*/ 46 h 298"/>
                  <a:gd name="T8" fmla="*/ 208 w 338"/>
                  <a:gd name="T9" fmla="*/ 72 h 298"/>
                  <a:gd name="T10" fmla="*/ 182 w 338"/>
                  <a:gd name="T11" fmla="*/ 72 h 298"/>
                  <a:gd name="T12" fmla="*/ 152 w 338"/>
                  <a:gd name="T13" fmla="*/ 60 h 298"/>
                  <a:gd name="T14" fmla="*/ 132 w 338"/>
                  <a:gd name="T15" fmla="*/ 36 h 298"/>
                  <a:gd name="T16" fmla="*/ 94 w 338"/>
                  <a:gd name="T17" fmla="*/ 2 h 298"/>
                  <a:gd name="T18" fmla="*/ 86 w 338"/>
                  <a:gd name="T19" fmla="*/ 2 h 298"/>
                  <a:gd name="T20" fmla="*/ 80 w 338"/>
                  <a:gd name="T21" fmla="*/ 56 h 298"/>
                  <a:gd name="T22" fmla="*/ 48 w 338"/>
                  <a:gd name="T23" fmla="*/ 92 h 298"/>
                  <a:gd name="T24" fmla="*/ 18 w 338"/>
                  <a:gd name="T25" fmla="*/ 108 h 298"/>
                  <a:gd name="T26" fmla="*/ 2 w 338"/>
                  <a:gd name="T27" fmla="*/ 118 h 298"/>
                  <a:gd name="T28" fmla="*/ 0 w 338"/>
                  <a:gd name="T29" fmla="*/ 174 h 298"/>
                  <a:gd name="T30" fmla="*/ 10 w 338"/>
                  <a:gd name="T31" fmla="*/ 188 h 298"/>
                  <a:gd name="T32" fmla="*/ 36 w 338"/>
                  <a:gd name="T33" fmla="*/ 190 h 298"/>
                  <a:gd name="T34" fmla="*/ 74 w 338"/>
                  <a:gd name="T35" fmla="*/ 246 h 298"/>
                  <a:gd name="T36" fmla="*/ 92 w 338"/>
                  <a:gd name="T37" fmla="*/ 290 h 298"/>
                  <a:gd name="T38" fmla="*/ 136 w 338"/>
                  <a:gd name="T39" fmla="*/ 298 h 298"/>
                  <a:gd name="T40" fmla="*/ 144 w 338"/>
                  <a:gd name="T41" fmla="*/ 290 h 298"/>
                  <a:gd name="T42" fmla="*/ 156 w 338"/>
                  <a:gd name="T43" fmla="*/ 280 h 298"/>
                  <a:gd name="T44" fmla="*/ 184 w 338"/>
                  <a:gd name="T45" fmla="*/ 280 h 298"/>
                  <a:gd name="T46" fmla="*/ 198 w 338"/>
                  <a:gd name="T47" fmla="*/ 290 h 298"/>
                  <a:gd name="T48" fmla="*/ 242 w 338"/>
                  <a:gd name="T49" fmla="*/ 298 h 298"/>
                  <a:gd name="T50" fmla="*/ 248 w 338"/>
                  <a:gd name="T51" fmla="*/ 290 h 298"/>
                  <a:gd name="T52" fmla="*/ 262 w 338"/>
                  <a:gd name="T53" fmla="*/ 250 h 298"/>
                  <a:gd name="T54" fmla="*/ 290 w 338"/>
                  <a:gd name="T55" fmla="*/ 220 h 298"/>
                  <a:gd name="T56" fmla="*/ 308 w 338"/>
                  <a:gd name="T57" fmla="*/ 180 h 298"/>
                  <a:gd name="T58" fmla="*/ 322 w 338"/>
                  <a:gd name="T59" fmla="*/ 166 h 298"/>
                  <a:gd name="T60" fmla="*/ 336 w 338"/>
                  <a:gd name="T61" fmla="*/ 156 h 298"/>
                  <a:gd name="T62" fmla="*/ 336 w 338"/>
                  <a:gd name="T63" fmla="*/ 144 h 298"/>
                  <a:gd name="T64" fmla="*/ 322 w 338"/>
                  <a:gd name="T65" fmla="*/ 134 h 298"/>
                  <a:gd name="T66" fmla="*/ 96 w 338"/>
                  <a:gd name="T67" fmla="*/ 120 h 298"/>
                  <a:gd name="T68" fmla="*/ 78 w 338"/>
                  <a:gd name="T69" fmla="*/ 110 h 298"/>
                  <a:gd name="T70" fmla="*/ 80 w 338"/>
                  <a:gd name="T71" fmla="*/ 108 h 298"/>
                  <a:gd name="T72" fmla="*/ 92 w 338"/>
                  <a:gd name="T73" fmla="*/ 108 h 298"/>
                  <a:gd name="T74" fmla="*/ 102 w 338"/>
                  <a:gd name="T75" fmla="*/ 94 h 298"/>
                  <a:gd name="T76" fmla="*/ 98 w 338"/>
                  <a:gd name="T77" fmla="*/ 84 h 298"/>
                  <a:gd name="T78" fmla="*/ 88 w 338"/>
                  <a:gd name="T79" fmla="*/ 80 h 298"/>
                  <a:gd name="T80" fmla="*/ 90 w 338"/>
                  <a:gd name="T81" fmla="*/ 78 h 298"/>
                  <a:gd name="T82" fmla="*/ 104 w 338"/>
                  <a:gd name="T83" fmla="*/ 78 h 298"/>
                  <a:gd name="T84" fmla="*/ 116 w 338"/>
                  <a:gd name="T85" fmla="*/ 98 h 298"/>
                  <a:gd name="T86" fmla="*/ 110 w 338"/>
                  <a:gd name="T87" fmla="*/ 114 h 298"/>
                  <a:gd name="T88" fmla="*/ 96 w 338"/>
                  <a:gd name="T89" fmla="*/ 12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8" h="298">
                    <a:moveTo>
                      <a:pt x="322" y="134"/>
                    </a:moveTo>
                    <a:lnTo>
                      <a:pt x="310" y="134"/>
                    </a:lnTo>
                    <a:lnTo>
                      <a:pt x="310" y="134"/>
                    </a:lnTo>
                    <a:lnTo>
                      <a:pt x="306" y="120"/>
                    </a:lnTo>
                    <a:lnTo>
                      <a:pt x="302" y="108"/>
                    </a:lnTo>
                    <a:lnTo>
                      <a:pt x="296" y="94"/>
                    </a:lnTo>
                    <a:lnTo>
                      <a:pt x="288" y="84"/>
                    </a:lnTo>
                    <a:lnTo>
                      <a:pt x="280" y="72"/>
                    </a:lnTo>
                    <a:lnTo>
                      <a:pt x="270" y="62"/>
                    </a:lnTo>
                    <a:lnTo>
                      <a:pt x="260" y="54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36" y="58"/>
                    </a:lnTo>
                    <a:lnTo>
                      <a:pt x="224" y="66"/>
                    </a:lnTo>
                    <a:lnTo>
                      <a:pt x="208" y="72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82" y="72"/>
                    </a:lnTo>
                    <a:lnTo>
                      <a:pt x="172" y="70"/>
                    </a:lnTo>
                    <a:lnTo>
                      <a:pt x="162" y="66"/>
                    </a:lnTo>
                    <a:lnTo>
                      <a:pt x="152" y="60"/>
                    </a:lnTo>
                    <a:lnTo>
                      <a:pt x="144" y="54"/>
                    </a:lnTo>
                    <a:lnTo>
                      <a:pt x="138" y="46"/>
                    </a:lnTo>
                    <a:lnTo>
                      <a:pt x="132" y="36"/>
                    </a:lnTo>
                    <a:lnTo>
                      <a:pt x="128" y="28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6" y="2"/>
                    </a:lnTo>
                    <a:lnTo>
                      <a:pt x="86" y="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68" y="66"/>
                    </a:lnTo>
                    <a:lnTo>
                      <a:pt x="56" y="80"/>
                    </a:lnTo>
                    <a:lnTo>
                      <a:pt x="48" y="92"/>
                    </a:lnTo>
                    <a:lnTo>
                      <a:pt x="40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0" y="108"/>
                    </a:lnTo>
                    <a:lnTo>
                      <a:pt x="6" y="112"/>
                    </a:lnTo>
                    <a:lnTo>
                      <a:pt x="2" y="118"/>
                    </a:lnTo>
                    <a:lnTo>
                      <a:pt x="0" y="12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2" y="180"/>
                    </a:lnTo>
                    <a:lnTo>
                      <a:pt x="6" y="184"/>
                    </a:lnTo>
                    <a:lnTo>
                      <a:pt x="10" y="188"/>
                    </a:lnTo>
                    <a:lnTo>
                      <a:pt x="18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46" y="210"/>
                    </a:lnTo>
                    <a:lnTo>
                      <a:pt x="58" y="228"/>
                    </a:lnTo>
                    <a:lnTo>
                      <a:pt x="74" y="246"/>
                    </a:lnTo>
                    <a:lnTo>
                      <a:pt x="92" y="258"/>
                    </a:lnTo>
                    <a:lnTo>
                      <a:pt x="92" y="290"/>
                    </a:lnTo>
                    <a:lnTo>
                      <a:pt x="92" y="290"/>
                    </a:lnTo>
                    <a:lnTo>
                      <a:pt x="96" y="296"/>
                    </a:lnTo>
                    <a:lnTo>
                      <a:pt x="100" y="298"/>
                    </a:lnTo>
                    <a:lnTo>
                      <a:pt x="136" y="298"/>
                    </a:lnTo>
                    <a:lnTo>
                      <a:pt x="136" y="298"/>
                    </a:lnTo>
                    <a:lnTo>
                      <a:pt x="142" y="296"/>
                    </a:lnTo>
                    <a:lnTo>
                      <a:pt x="144" y="290"/>
                    </a:lnTo>
                    <a:lnTo>
                      <a:pt x="144" y="278"/>
                    </a:lnTo>
                    <a:lnTo>
                      <a:pt x="144" y="278"/>
                    </a:lnTo>
                    <a:lnTo>
                      <a:pt x="156" y="280"/>
                    </a:lnTo>
                    <a:lnTo>
                      <a:pt x="170" y="280"/>
                    </a:lnTo>
                    <a:lnTo>
                      <a:pt x="170" y="280"/>
                    </a:lnTo>
                    <a:lnTo>
                      <a:pt x="184" y="280"/>
                    </a:lnTo>
                    <a:lnTo>
                      <a:pt x="198" y="278"/>
                    </a:lnTo>
                    <a:lnTo>
                      <a:pt x="198" y="290"/>
                    </a:lnTo>
                    <a:lnTo>
                      <a:pt x="198" y="290"/>
                    </a:lnTo>
                    <a:lnTo>
                      <a:pt x="200" y="296"/>
                    </a:lnTo>
                    <a:lnTo>
                      <a:pt x="206" y="298"/>
                    </a:lnTo>
                    <a:lnTo>
                      <a:pt x="242" y="298"/>
                    </a:lnTo>
                    <a:lnTo>
                      <a:pt x="242" y="298"/>
                    </a:lnTo>
                    <a:lnTo>
                      <a:pt x="246" y="296"/>
                    </a:lnTo>
                    <a:lnTo>
                      <a:pt x="248" y="290"/>
                    </a:lnTo>
                    <a:lnTo>
                      <a:pt x="248" y="258"/>
                    </a:lnTo>
                    <a:lnTo>
                      <a:pt x="248" y="258"/>
                    </a:lnTo>
                    <a:lnTo>
                      <a:pt x="262" y="250"/>
                    </a:lnTo>
                    <a:lnTo>
                      <a:pt x="272" y="242"/>
                    </a:lnTo>
                    <a:lnTo>
                      <a:pt x="282" y="230"/>
                    </a:lnTo>
                    <a:lnTo>
                      <a:pt x="290" y="220"/>
                    </a:lnTo>
                    <a:lnTo>
                      <a:pt x="298" y="208"/>
                    </a:lnTo>
                    <a:lnTo>
                      <a:pt x="304" y="194"/>
                    </a:lnTo>
                    <a:lnTo>
                      <a:pt x="308" y="180"/>
                    </a:lnTo>
                    <a:lnTo>
                      <a:pt x="310" y="166"/>
                    </a:lnTo>
                    <a:lnTo>
                      <a:pt x="322" y="166"/>
                    </a:lnTo>
                    <a:lnTo>
                      <a:pt x="322" y="166"/>
                    </a:lnTo>
                    <a:lnTo>
                      <a:pt x="328" y="166"/>
                    </a:lnTo>
                    <a:lnTo>
                      <a:pt x="332" y="162"/>
                    </a:lnTo>
                    <a:lnTo>
                      <a:pt x="336" y="156"/>
                    </a:lnTo>
                    <a:lnTo>
                      <a:pt x="338" y="150"/>
                    </a:lnTo>
                    <a:lnTo>
                      <a:pt x="338" y="150"/>
                    </a:lnTo>
                    <a:lnTo>
                      <a:pt x="336" y="144"/>
                    </a:lnTo>
                    <a:lnTo>
                      <a:pt x="332" y="138"/>
                    </a:lnTo>
                    <a:lnTo>
                      <a:pt x="328" y="136"/>
                    </a:lnTo>
                    <a:lnTo>
                      <a:pt x="322" y="134"/>
                    </a:lnTo>
                    <a:lnTo>
                      <a:pt x="322" y="134"/>
                    </a:lnTo>
                    <a:close/>
                    <a:moveTo>
                      <a:pt x="96" y="120"/>
                    </a:moveTo>
                    <a:lnTo>
                      <a:pt x="96" y="120"/>
                    </a:lnTo>
                    <a:lnTo>
                      <a:pt x="88" y="118"/>
                    </a:lnTo>
                    <a:lnTo>
                      <a:pt x="82" y="114"/>
                    </a:lnTo>
                    <a:lnTo>
                      <a:pt x="78" y="110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80" y="108"/>
                    </a:lnTo>
                    <a:lnTo>
                      <a:pt x="88" y="110"/>
                    </a:lnTo>
                    <a:lnTo>
                      <a:pt x="88" y="110"/>
                    </a:lnTo>
                    <a:lnTo>
                      <a:pt x="92" y="108"/>
                    </a:lnTo>
                    <a:lnTo>
                      <a:pt x="98" y="106"/>
                    </a:lnTo>
                    <a:lnTo>
                      <a:pt x="100" y="100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0" y="88"/>
                    </a:lnTo>
                    <a:lnTo>
                      <a:pt x="98" y="84"/>
                    </a:lnTo>
                    <a:lnTo>
                      <a:pt x="92" y="82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9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4" y="78"/>
                    </a:lnTo>
                    <a:lnTo>
                      <a:pt x="110" y="84"/>
                    </a:lnTo>
                    <a:lnTo>
                      <a:pt x="116" y="90"/>
                    </a:lnTo>
                    <a:lnTo>
                      <a:pt x="116" y="98"/>
                    </a:lnTo>
                    <a:lnTo>
                      <a:pt x="116" y="98"/>
                    </a:lnTo>
                    <a:lnTo>
                      <a:pt x="116" y="106"/>
                    </a:lnTo>
                    <a:lnTo>
                      <a:pt x="110" y="114"/>
                    </a:lnTo>
                    <a:lnTo>
                      <a:pt x="104" y="118"/>
                    </a:lnTo>
                    <a:lnTo>
                      <a:pt x="96" y="120"/>
                    </a:ln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31"/>
              <p:cNvSpPr>
                <a:spLocks noEditPoints="1"/>
              </p:cNvSpPr>
              <p:nvPr/>
            </p:nvSpPr>
            <p:spPr bwMode="auto">
              <a:xfrm>
                <a:off x="2855913" y="1546225"/>
                <a:ext cx="155575" cy="155575"/>
              </a:xfrm>
              <a:custGeom>
                <a:avLst/>
                <a:gdLst>
                  <a:gd name="T0" fmla="*/ 48 w 98"/>
                  <a:gd name="T1" fmla="*/ 0 h 98"/>
                  <a:gd name="T2" fmla="*/ 30 w 98"/>
                  <a:gd name="T3" fmla="*/ 4 h 98"/>
                  <a:gd name="T4" fmla="*/ 14 w 98"/>
                  <a:gd name="T5" fmla="*/ 16 h 98"/>
                  <a:gd name="T6" fmla="*/ 4 w 98"/>
                  <a:gd name="T7" fmla="*/ 30 h 98"/>
                  <a:gd name="T8" fmla="*/ 0 w 98"/>
                  <a:gd name="T9" fmla="*/ 50 h 98"/>
                  <a:gd name="T10" fmla="*/ 0 w 98"/>
                  <a:gd name="T11" fmla="*/ 60 h 98"/>
                  <a:gd name="T12" fmla="*/ 8 w 98"/>
                  <a:gd name="T13" fmla="*/ 78 h 98"/>
                  <a:gd name="T14" fmla="*/ 22 w 98"/>
                  <a:gd name="T15" fmla="*/ 90 h 98"/>
                  <a:gd name="T16" fmla="*/ 38 w 98"/>
                  <a:gd name="T17" fmla="*/ 98 h 98"/>
                  <a:gd name="T18" fmla="*/ 48 w 98"/>
                  <a:gd name="T19" fmla="*/ 98 h 98"/>
                  <a:gd name="T20" fmla="*/ 68 w 98"/>
                  <a:gd name="T21" fmla="*/ 94 h 98"/>
                  <a:gd name="T22" fmla="*/ 84 w 98"/>
                  <a:gd name="T23" fmla="*/ 84 h 98"/>
                  <a:gd name="T24" fmla="*/ 94 w 98"/>
                  <a:gd name="T25" fmla="*/ 68 h 98"/>
                  <a:gd name="T26" fmla="*/ 98 w 98"/>
                  <a:gd name="T27" fmla="*/ 50 h 98"/>
                  <a:gd name="T28" fmla="*/ 96 w 98"/>
                  <a:gd name="T29" fmla="*/ 40 h 98"/>
                  <a:gd name="T30" fmla="*/ 90 w 98"/>
                  <a:gd name="T31" fmla="*/ 22 h 98"/>
                  <a:gd name="T32" fmla="*/ 76 w 98"/>
                  <a:gd name="T33" fmla="*/ 10 h 98"/>
                  <a:gd name="T34" fmla="*/ 58 w 98"/>
                  <a:gd name="T35" fmla="*/ 2 h 98"/>
                  <a:gd name="T36" fmla="*/ 48 w 98"/>
                  <a:gd name="T37" fmla="*/ 0 h 98"/>
                  <a:gd name="T38" fmla="*/ 52 w 98"/>
                  <a:gd name="T39" fmla="*/ 82 h 98"/>
                  <a:gd name="T40" fmla="*/ 42 w 98"/>
                  <a:gd name="T41" fmla="*/ 74 h 98"/>
                  <a:gd name="T42" fmla="*/ 34 w 98"/>
                  <a:gd name="T43" fmla="*/ 74 h 98"/>
                  <a:gd name="T44" fmla="*/ 30 w 98"/>
                  <a:gd name="T45" fmla="*/ 60 h 98"/>
                  <a:gd name="T46" fmla="*/ 36 w 98"/>
                  <a:gd name="T47" fmla="*/ 62 h 98"/>
                  <a:gd name="T48" fmla="*/ 46 w 98"/>
                  <a:gd name="T49" fmla="*/ 64 h 98"/>
                  <a:gd name="T50" fmla="*/ 52 w 98"/>
                  <a:gd name="T51" fmla="*/ 60 h 98"/>
                  <a:gd name="T52" fmla="*/ 50 w 98"/>
                  <a:gd name="T53" fmla="*/ 56 h 98"/>
                  <a:gd name="T54" fmla="*/ 44 w 98"/>
                  <a:gd name="T55" fmla="*/ 54 h 98"/>
                  <a:gd name="T56" fmla="*/ 32 w 98"/>
                  <a:gd name="T57" fmla="*/ 48 h 98"/>
                  <a:gd name="T58" fmla="*/ 28 w 98"/>
                  <a:gd name="T59" fmla="*/ 38 h 98"/>
                  <a:gd name="T60" fmla="*/ 28 w 98"/>
                  <a:gd name="T61" fmla="*/ 34 h 98"/>
                  <a:gd name="T62" fmla="*/ 36 w 98"/>
                  <a:gd name="T63" fmla="*/ 26 h 98"/>
                  <a:gd name="T64" fmla="*/ 42 w 98"/>
                  <a:gd name="T65" fmla="*/ 16 h 98"/>
                  <a:gd name="T66" fmla="*/ 52 w 98"/>
                  <a:gd name="T67" fmla="*/ 22 h 98"/>
                  <a:gd name="T68" fmla="*/ 60 w 98"/>
                  <a:gd name="T69" fmla="*/ 24 h 98"/>
                  <a:gd name="T70" fmla="*/ 64 w 98"/>
                  <a:gd name="T71" fmla="*/ 36 h 98"/>
                  <a:gd name="T72" fmla="*/ 58 w 98"/>
                  <a:gd name="T73" fmla="*/ 34 h 98"/>
                  <a:gd name="T74" fmla="*/ 50 w 98"/>
                  <a:gd name="T75" fmla="*/ 34 h 98"/>
                  <a:gd name="T76" fmla="*/ 44 w 98"/>
                  <a:gd name="T77" fmla="*/ 38 h 98"/>
                  <a:gd name="T78" fmla="*/ 46 w 98"/>
                  <a:gd name="T79" fmla="*/ 40 h 98"/>
                  <a:gd name="T80" fmla="*/ 54 w 98"/>
                  <a:gd name="T81" fmla="*/ 44 h 98"/>
                  <a:gd name="T82" fmla="*/ 66 w 98"/>
                  <a:gd name="T83" fmla="*/ 50 h 98"/>
                  <a:gd name="T84" fmla="*/ 70 w 98"/>
                  <a:gd name="T85" fmla="*/ 58 h 98"/>
                  <a:gd name="T86" fmla="*/ 68 w 98"/>
                  <a:gd name="T87" fmla="*/ 64 h 98"/>
                  <a:gd name="T88" fmla="*/ 60 w 98"/>
                  <a:gd name="T89" fmla="*/ 72 h 98"/>
                  <a:gd name="T90" fmla="*/ 52 w 98"/>
                  <a:gd name="T91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" h="98">
                    <a:moveTo>
                      <a:pt x="48" y="0"/>
                    </a:moveTo>
                    <a:lnTo>
                      <a:pt x="48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10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60"/>
                    </a:lnTo>
                    <a:lnTo>
                      <a:pt x="4" y="68"/>
                    </a:lnTo>
                    <a:lnTo>
                      <a:pt x="8" y="78"/>
                    </a:lnTo>
                    <a:lnTo>
                      <a:pt x="14" y="84"/>
                    </a:lnTo>
                    <a:lnTo>
                      <a:pt x="22" y="90"/>
                    </a:lnTo>
                    <a:lnTo>
                      <a:pt x="30" y="94"/>
                    </a:lnTo>
                    <a:lnTo>
                      <a:pt x="3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58" y="98"/>
                    </a:lnTo>
                    <a:lnTo>
                      <a:pt x="68" y="94"/>
                    </a:lnTo>
                    <a:lnTo>
                      <a:pt x="76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4" y="68"/>
                    </a:lnTo>
                    <a:lnTo>
                      <a:pt x="96" y="60"/>
                    </a:lnTo>
                    <a:lnTo>
                      <a:pt x="98" y="50"/>
                    </a:lnTo>
                    <a:lnTo>
                      <a:pt x="98" y="50"/>
                    </a:lnTo>
                    <a:lnTo>
                      <a:pt x="96" y="40"/>
                    </a:lnTo>
                    <a:lnTo>
                      <a:pt x="94" y="30"/>
                    </a:lnTo>
                    <a:lnTo>
                      <a:pt x="90" y="22"/>
                    </a:lnTo>
                    <a:lnTo>
                      <a:pt x="84" y="16"/>
                    </a:lnTo>
                    <a:lnTo>
                      <a:pt x="76" y="10"/>
                    </a:lnTo>
                    <a:lnTo>
                      <a:pt x="68" y="4"/>
                    </a:lnTo>
                    <a:lnTo>
                      <a:pt x="58" y="2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52" y="74"/>
                    </a:moveTo>
                    <a:lnTo>
                      <a:pt x="52" y="82"/>
                    </a:lnTo>
                    <a:lnTo>
                      <a:pt x="42" y="82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4" y="74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6" y="62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0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38" y="52"/>
                    </a:lnTo>
                    <a:lnTo>
                      <a:pt x="32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4"/>
                    </a:lnTo>
                    <a:lnTo>
                      <a:pt x="32" y="28"/>
                    </a:lnTo>
                    <a:lnTo>
                      <a:pt x="36" y="26"/>
                    </a:lnTo>
                    <a:lnTo>
                      <a:pt x="42" y="24"/>
                    </a:lnTo>
                    <a:lnTo>
                      <a:pt x="42" y="16"/>
                    </a:lnTo>
                    <a:lnTo>
                      <a:pt x="52" y="16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60" y="24"/>
                    </a:lnTo>
                    <a:lnTo>
                      <a:pt x="66" y="2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6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60" y="46"/>
                    </a:lnTo>
                    <a:lnTo>
                      <a:pt x="66" y="50"/>
                    </a:lnTo>
                    <a:lnTo>
                      <a:pt x="68" y="54"/>
                    </a:lnTo>
                    <a:lnTo>
                      <a:pt x="70" y="58"/>
                    </a:lnTo>
                    <a:lnTo>
                      <a:pt x="70" y="58"/>
                    </a:lnTo>
                    <a:lnTo>
                      <a:pt x="68" y="64"/>
                    </a:lnTo>
                    <a:lnTo>
                      <a:pt x="64" y="68"/>
                    </a:lnTo>
                    <a:lnTo>
                      <a:pt x="60" y="72"/>
                    </a:lnTo>
                    <a:lnTo>
                      <a:pt x="52" y="74"/>
                    </a:lnTo>
                    <a:lnTo>
                      <a:pt x="52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971600" y="3575598"/>
            <a:ext cx="940373" cy="940368"/>
            <a:chOff x="4641550" y="2233932"/>
            <a:chExt cx="587801" cy="587801"/>
          </a:xfrm>
        </p:grpSpPr>
        <p:grpSp>
          <p:nvGrpSpPr>
            <p:cNvPr id="66" name="组合 65"/>
            <p:cNvGrpSpPr/>
            <p:nvPr/>
          </p:nvGrpSpPr>
          <p:grpSpPr>
            <a:xfrm>
              <a:off x="4641550" y="2233932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0" name="同心圆 6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>
              <a:off x="4817013" y="2396824"/>
              <a:ext cx="253510" cy="262016"/>
              <a:chOff x="2649538" y="2673350"/>
              <a:chExt cx="473075" cy="488950"/>
            </a:xfrm>
            <a:solidFill>
              <a:schemeClr val="accent2"/>
            </a:solidFill>
          </p:grpSpPr>
          <p:sp>
            <p:nvSpPr>
              <p:cNvPr id="68" name="Freeform 64"/>
              <p:cNvSpPr>
                <a:spLocks noEditPoints="1"/>
              </p:cNvSpPr>
              <p:nvPr/>
            </p:nvSpPr>
            <p:spPr bwMode="auto">
              <a:xfrm>
                <a:off x="2887663" y="2673350"/>
                <a:ext cx="234950" cy="488950"/>
              </a:xfrm>
              <a:custGeom>
                <a:avLst/>
                <a:gdLst>
                  <a:gd name="T0" fmla="*/ 148 w 148"/>
                  <a:gd name="T1" fmla="*/ 146 h 308"/>
                  <a:gd name="T2" fmla="*/ 146 w 148"/>
                  <a:gd name="T3" fmla="*/ 132 h 308"/>
                  <a:gd name="T4" fmla="*/ 140 w 148"/>
                  <a:gd name="T5" fmla="*/ 102 h 308"/>
                  <a:gd name="T6" fmla="*/ 80 w 148"/>
                  <a:gd name="T7" fmla="*/ 86 h 308"/>
                  <a:gd name="T8" fmla="*/ 86 w 148"/>
                  <a:gd name="T9" fmla="*/ 116 h 308"/>
                  <a:gd name="T10" fmla="*/ 88 w 148"/>
                  <a:gd name="T11" fmla="*/ 146 h 308"/>
                  <a:gd name="T12" fmla="*/ 48 w 148"/>
                  <a:gd name="T13" fmla="*/ 42 h 308"/>
                  <a:gd name="T14" fmla="*/ 26 w 148"/>
                  <a:gd name="T15" fmla="*/ 12 h 308"/>
                  <a:gd name="T16" fmla="*/ 0 w 148"/>
                  <a:gd name="T17" fmla="*/ 0 h 308"/>
                  <a:gd name="T18" fmla="*/ 62 w 148"/>
                  <a:gd name="T19" fmla="*/ 74 h 308"/>
                  <a:gd name="T20" fmla="*/ 56 w 148"/>
                  <a:gd name="T21" fmla="*/ 58 h 308"/>
                  <a:gd name="T22" fmla="*/ 48 w 148"/>
                  <a:gd name="T23" fmla="*/ 42 h 308"/>
                  <a:gd name="T24" fmla="*/ 0 w 148"/>
                  <a:gd name="T25" fmla="*/ 86 h 308"/>
                  <a:gd name="T26" fmla="*/ 72 w 148"/>
                  <a:gd name="T27" fmla="*/ 146 h 308"/>
                  <a:gd name="T28" fmla="*/ 70 w 148"/>
                  <a:gd name="T29" fmla="*/ 116 h 308"/>
                  <a:gd name="T30" fmla="*/ 64 w 148"/>
                  <a:gd name="T31" fmla="*/ 86 h 308"/>
                  <a:gd name="T32" fmla="*/ 126 w 148"/>
                  <a:gd name="T33" fmla="*/ 74 h 308"/>
                  <a:gd name="T34" fmla="*/ 120 w 148"/>
                  <a:gd name="T35" fmla="*/ 64 h 308"/>
                  <a:gd name="T36" fmla="*/ 100 w 148"/>
                  <a:gd name="T37" fmla="*/ 42 h 308"/>
                  <a:gd name="T38" fmla="*/ 80 w 148"/>
                  <a:gd name="T39" fmla="*/ 24 h 308"/>
                  <a:gd name="T40" fmla="*/ 54 w 148"/>
                  <a:gd name="T41" fmla="*/ 12 h 308"/>
                  <a:gd name="T42" fmla="*/ 42 w 148"/>
                  <a:gd name="T43" fmla="*/ 6 h 308"/>
                  <a:gd name="T44" fmla="*/ 62 w 148"/>
                  <a:gd name="T45" fmla="*/ 36 h 308"/>
                  <a:gd name="T46" fmla="*/ 70 w 148"/>
                  <a:gd name="T47" fmla="*/ 54 h 308"/>
                  <a:gd name="T48" fmla="*/ 78 w 148"/>
                  <a:gd name="T49" fmla="*/ 74 h 308"/>
                  <a:gd name="T50" fmla="*/ 62 w 148"/>
                  <a:gd name="T51" fmla="*/ 272 h 308"/>
                  <a:gd name="T52" fmla="*/ 42 w 148"/>
                  <a:gd name="T53" fmla="*/ 302 h 308"/>
                  <a:gd name="T54" fmla="*/ 54 w 148"/>
                  <a:gd name="T55" fmla="*/ 296 h 308"/>
                  <a:gd name="T56" fmla="*/ 80 w 148"/>
                  <a:gd name="T57" fmla="*/ 282 h 308"/>
                  <a:gd name="T58" fmla="*/ 102 w 148"/>
                  <a:gd name="T59" fmla="*/ 264 h 308"/>
                  <a:gd name="T60" fmla="*/ 120 w 148"/>
                  <a:gd name="T61" fmla="*/ 242 h 308"/>
                  <a:gd name="T62" fmla="*/ 78 w 148"/>
                  <a:gd name="T63" fmla="*/ 230 h 308"/>
                  <a:gd name="T64" fmla="*/ 70 w 148"/>
                  <a:gd name="T65" fmla="*/ 252 h 308"/>
                  <a:gd name="T66" fmla="*/ 62 w 148"/>
                  <a:gd name="T67" fmla="*/ 272 h 308"/>
                  <a:gd name="T68" fmla="*/ 88 w 148"/>
                  <a:gd name="T69" fmla="*/ 158 h 308"/>
                  <a:gd name="T70" fmla="*/ 80 w 148"/>
                  <a:gd name="T71" fmla="*/ 218 h 308"/>
                  <a:gd name="T72" fmla="*/ 134 w 148"/>
                  <a:gd name="T73" fmla="*/ 218 h 308"/>
                  <a:gd name="T74" fmla="*/ 144 w 148"/>
                  <a:gd name="T75" fmla="*/ 190 h 308"/>
                  <a:gd name="T76" fmla="*/ 148 w 148"/>
                  <a:gd name="T77" fmla="*/ 158 h 308"/>
                  <a:gd name="T78" fmla="*/ 72 w 148"/>
                  <a:gd name="T79" fmla="*/ 158 h 308"/>
                  <a:gd name="T80" fmla="*/ 0 w 148"/>
                  <a:gd name="T81" fmla="*/ 218 h 308"/>
                  <a:gd name="T82" fmla="*/ 66 w 148"/>
                  <a:gd name="T83" fmla="*/ 218 h 308"/>
                  <a:gd name="T84" fmla="*/ 72 w 148"/>
                  <a:gd name="T85" fmla="*/ 158 h 308"/>
                  <a:gd name="T86" fmla="*/ 62 w 148"/>
                  <a:gd name="T87" fmla="*/ 230 h 308"/>
                  <a:gd name="T88" fmla="*/ 0 w 148"/>
                  <a:gd name="T89" fmla="*/ 308 h 308"/>
                  <a:gd name="T90" fmla="*/ 14 w 148"/>
                  <a:gd name="T91" fmla="*/ 304 h 308"/>
                  <a:gd name="T92" fmla="*/ 38 w 148"/>
                  <a:gd name="T93" fmla="*/ 282 h 308"/>
                  <a:gd name="T94" fmla="*/ 48 w 148"/>
                  <a:gd name="T95" fmla="*/ 266 h 308"/>
                  <a:gd name="T96" fmla="*/ 62 w 148"/>
                  <a:gd name="T97" fmla="*/ 23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8" h="308">
                    <a:moveTo>
                      <a:pt x="88" y="146"/>
                    </a:moveTo>
                    <a:lnTo>
                      <a:pt x="148" y="146"/>
                    </a:lnTo>
                    <a:lnTo>
                      <a:pt x="148" y="146"/>
                    </a:lnTo>
                    <a:lnTo>
                      <a:pt x="146" y="132"/>
                    </a:lnTo>
                    <a:lnTo>
                      <a:pt x="144" y="116"/>
                    </a:lnTo>
                    <a:lnTo>
                      <a:pt x="140" y="102"/>
                    </a:lnTo>
                    <a:lnTo>
                      <a:pt x="134" y="86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6" y="116"/>
                    </a:lnTo>
                    <a:lnTo>
                      <a:pt x="88" y="146"/>
                    </a:lnTo>
                    <a:lnTo>
                      <a:pt x="88" y="146"/>
                    </a:lnTo>
                    <a:close/>
                    <a:moveTo>
                      <a:pt x="48" y="42"/>
                    </a:moveTo>
                    <a:lnTo>
                      <a:pt x="48" y="42"/>
                    </a:lnTo>
                    <a:lnTo>
                      <a:pt x="38" y="26"/>
                    </a:lnTo>
                    <a:lnTo>
                      <a:pt x="26" y="12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6" y="58"/>
                    </a:lnTo>
                    <a:lnTo>
                      <a:pt x="48" y="42"/>
                    </a:lnTo>
                    <a:lnTo>
                      <a:pt x="48" y="42"/>
                    </a:lnTo>
                    <a:close/>
                    <a:moveTo>
                      <a:pt x="64" y="86"/>
                    </a:moveTo>
                    <a:lnTo>
                      <a:pt x="0" y="86"/>
                    </a:lnTo>
                    <a:lnTo>
                      <a:pt x="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0" y="116"/>
                    </a:lnTo>
                    <a:lnTo>
                      <a:pt x="64" y="86"/>
                    </a:lnTo>
                    <a:lnTo>
                      <a:pt x="64" y="86"/>
                    </a:lnTo>
                    <a:close/>
                    <a:moveTo>
                      <a:pt x="78" y="74"/>
                    </a:moveTo>
                    <a:lnTo>
                      <a:pt x="126" y="74"/>
                    </a:lnTo>
                    <a:lnTo>
                      <a:pt x="126" y="74"/>
                    </a:lnTo>
                    <a:lnTo>
                      <a:pt x="120" y="64"/>
                    </a:lnTo>
                    <a:lnTo>
                      <a:pt x="110" y="52"/>
                    </a:lnTo>
                    <a:lnTo>
                      <a:pt x="100" y="42"/>
                    </a:lnTo>
                    <a:lnTo>
                      <a:pt x="90" y="32"/>
                    </a:lnTo>
                    <a:lnTo>
                      <a:pt x="80" y="24"/>
                    </a:lnTo>
                    <a:lnTo>
                      <a:pt x="68" y="18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52" y="20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70" y="54"/>
                    </a:lnTo>
                    <a:lnTo>
                      <a:pt x="78" y="74"/>
                    </a:lnTo>
                    <a:lnTo>
                      <a:pt x="78" y="74"/>
                    </a:lnTo>
                    <a:close/>
                    <a:moveTo>
                      <a:pt x="62" y="272"/>
                    </a:moveTo>
                    <a:lnTo>
                      <a:pt x="62" y="272"/>
                    </a:lnTo>
                    <a:lnTo>
                      <a:pt x="52" y="288"/>
                    </a:lnTo>
                    <a:lnTo>
                      <a:pt x="42" y="302"/>
                    </a:lnTo>
                    <a:lnTo>
                      <a:pt x="42" y="302"/>
                    </a:lnTo>
                    <a:lnTo>
                      <a:pt x="54" y="296"/>
                    </a:lnTo>
                    <a:lnTo>
                      <a:pt x="68" y="290"/>
                    </a:lnTo>
                    <a:lnTo>
                      <a:pt x="80" y="282"/>
                    </a:lnTo>
                    <a:lnTo>
                      <a:pt x="92" y="274"/>
                    </a:lnTo>
                    <a:lnTo>
                      <a:pt x="102" y="264"/>
                    </a:lnTo>
                    <a:lnTo>
                      <a:pt x="112" y="254"/>
                    </a:lnTo>
                    <a:lnTo>
                      <a:pt x="120" y="242"/>
                    </a:lnTo>
                    <a:lnTo>
                      <a:pt x="128" y="230"/>
                    </a:lnTo>
                    <a:lnTo>
                      <a:pt x="78" y="230"/>
                    </a:lnTo>
                    <a:lnTo>
                      <a:pt x="78" y="230"/>
                    </a:lnTo>
                    <a:lnTo>
                      <a:pt x="70" y="252"/>
                    </a:lnTo>
                    <a:lnTo>
                      <a:pt x="62" y="272"/>
                    </a:lnTo>
                    <a:lnTo>
                      <a:pt x="62" y="272"/>
                    </a:lnTo>
                    <a:close/>
                    <a:moveTo>
                      <a:pt x="88" y="158"/>
                    </a:moveTo>
                    <a:lnTo>
                      <a:pt x="88" y="158"/>
                    </a:lnTo>
                    <a:lnTo>
                      <a:pt x="86" y="190"/>
                    </a:lnTo>
                    <a:lnTo>
                      <a:pt x="80" y="218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40" y="204"/>
                    </a:lnTo>
                    <a:lnTo>
                      <a:pt x="144" y="190"/>
                    </a:lnTo>
                    <a:lnTo>
                      <a:pt x="148" y="174"/>
                    </a:lnTo>
                    <a:lnTo>
                      <a:pt x="148" y="158"/>
                    </a:lnTo>
                    <a:lnTo>
                      <a:pt x="88" y="158"/>
                    </a:lnTo>
                    <a:close/>
                    <a:moveTo>
                      <a:pt x="72" y="158"/>
                    </a:moveTo>
                    <a:lnTo>
                      <a:pt x="0" y="158"/>
                    </a:lnTo>
                    <a:lnTo>
                      <a:pt x="0" y="218"/>
                    </a:lnTo>
                    <a:lnTo>
                      <a:pt x="66" y="218"/>
                    </a:lnTo>
                    <a:lnTo>
                      <a:pt x="66" y="218"/>
                    </a:lnTo>
                    <a:lnTo>
                      <a:pt x="70" y="190"/>
                    </a:lnTo>
                    <a:lnTo>
                      <a:pt x="72" y="158"/>
                    </a:lnTo>
                    <a:lnTo>
                      <a:pt x="72" y="158"/>
                    </a:lnTo>
                    <a:close/>
                    <a:moveTo>
                      <a:pt x="62" y="230"/>
                    </a:moveTo>
                    <a:lnTo>
                      <a:pt x="0" y="230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14" y="304"/>
                    </a:lnTo>
                    <a:lnTo>
                      <a:pt x="26" y="296"/>
                    </a:lnTo>
                    <a:lnTo>
                      <a:pt x="38" y="282"/>
                    </a:lnTo>
                    <a:lnTo>
                      <a:pt x="48" y="266"/>
                    </a:lnTo>
                    <a:lnTo>
                      <a:pt x="48" y="266"/>
                    </a:lnTo>
                    <a:lnTo>
                      <a:pt x="56" y="250"/>
                    </a:lnTo>
                    <a:lnTo>
                      <a:pt x="62" y="230"/>
                    </a:lnTo>
                    <a:lnTo>
                      <a:pt x="62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Freeform 65"/>
              <p:cNvSpPr>
                <a:spLocks noEditPoints="1"/>
              </p:cNvSpPr>
              <p:nvPr/>
            </p:nvSpPr>
            <p:spPr bwMode="auto">
              <a:xfrm>
                <a:off x="2649538" y="2673350"/>
                <a:ext cx="203200" cy="488950"/>
              </a:xfrm>
              <a:custGeom>
                <a:avLst/>
                <a:gdLst>
                  <a:gd name="T0" fmla="*/ 128 w 128"/>
                  <a:gd name="T1" fmla="*/ 308 h 308"/>
                  <a:gd name="T2" fmla="*/ 128 w 128"/>
                  <a:gd name="T3" fmla="*/ 0 h 308"/>
                  <a:gd name="T4" fmla="*/ 102 w 128"/>
                  <a:gd name="T5" fmla="*/ 0 h 308"/>
                  <a:gd name="T6" fmla="*/ 102 w 128"/>
                  <a:gd name="T7" fmla="*/ 14 h 308"/>
                  <a:gd name="T8" fmla="*/ 102 w 128"/>
                  <a:gd name="T9" fmla="*/ 14 h 308"/>
                  <a:gd name="T10" fmla="*/ 80 w 128"/>
                  <a:gd name="T11" fmla="*/ 16 h 308"/>
                  <a:gd name="T12" fmla="*/ 62 w 128"/>
                  <a:gd name="T13" fmla="*/ 22 h 308"/>
                  <a:gd name="T14" fmla="*/ 46 w 128"/>
                  <a:gd name="T15" fmla="*/ 30 h 308"/>
                  <a:gd name="T16" fmla="*/ 34 w 128"/>
                  <a:gd name="T17" fmla="*/ 40 h 308"/>
                  <a:gd name="T18" fmla="*/ 34 w 128"/>
                  <a:gd name="T19" fmla="*/ 40 h 308"/>
                  <a:gd name="T20" fmla="*/ 24 w 128"/>
                  <a:gd name="T21" fmla="*/ 50 h 308"/>
                  <a:gd name="T22" fmla="*/ 16 w 128"/>
                  <a:gd name="T23" fmla="*/ 64 h 308"/>
                  <a:gd name="T24" fmla="*/ 12 w 128"/>
                  <a:gd name="T25" fmla="*/ 78 h 308"/>
                  <a:gd name="T26" fmla="*/ 10 w 128"/>
                  <a:gd name="T27" fmla="*/ 94 h 308"/>
                  <a:gd name="T28" fmla="*/ 10 w 128"/>
                  <a:gd name="T29" fmla="*/ 94 h 308"/>
                  <a:gd name="T30" fmla="*/ 12 w 128"/>
                  <a:gd name="T31" fmla="*/ 106 h 308"/>
                  <a:gd name="T32" fmla="*/ 14 w 128"/>
                  <a:gd name="T33" fmla="*/ 116 h 308"/>
                  <a:gd name="T34" fmla="*/ 18 w 128"/>
                  <a:gd name="T35" fmla="*/ 126 h 308"/>
                  <a:gd name="T36" fmla="*/ 22 w 128"/>
                  <a:gd name="T37" fmla="*/ 134 h 308"/>
                  <a:gd name="T38" fmla="*/ 22 w 128"/>
                  <a:gd name="T39" fmla="*/ 134 h 308"/>
                  <a:gd name="T40" fmla="*/ 34 w 128"/>
                  <a:gd name="T41" fmla="*/ 150 h 308"/>
                  <a:gd name="T42" fmla="*/ 42 w 128"/>
                  <a:gd name="T43" fmla="*/ 154 h 308"/>
                  <a:gd name="T44" fmla="*/ 50 w 128"/>
                  <a:gd name="T45" fmla="*/ 158 h 308"/>
                  <a:gd name="T46" fmla="*/ 50 w 128"/>
                  <a:gd name="T47" fmla="*/ 158 h 308"/>
                  <a:gd name="T48" fmla="*/ 70 w 128"/>
                  <a:gd name="T49" fmla="*/ 168 h 308"/>
                  <a:gd name="T50" fmla="*/ 102 w 128"/>
                  <a:gd name="T51" fmla="*/ 176 h 308"/>
                  <a:gd name="T52" fmla="*/ 102 w 128"/>
                  <a:gd name="T53" fmla="*/ 242 h 308"/>
                  <a:gd name="T54" fmla="*/ 102 w 128"/>
                  <a:gd name="T55" fmla="*/ 242 h 308"/>
                  <a:gd name="T56" fmla="*/ 90 w 128"/>
                  <a:gd name="T57" fmla="*/ 236 h 308"/>
                  <a:gd name="T58" fmla="*/ 84 w 128"/>
                  <a:gd name="T59" fmla="*/ 228 h 308"/>
                  <a:gd name="T60" fmla="*/ 84 w 128"/>
                  <a:gd name="T61" fmla="*/ 228 h 308"/>
                  <a:gd name="T62" fmla="*/ 78 w 128"/>
                  <a:gd name="T63" fmla="*/ 218 h 308"/>
                  <a:gd name="T64" fmla="*/ 74 w 128"/>
                  <a:gd name="T65" fmla="*/ 202 h 308"/>
                  <a:gd name="T66" fmla="*/ 0 w 128"/>
                  <a:gd name="T67" fmla="*/ 210 h 308"/>
                  <a:gd name="T68" fmla="*/ 0 w 128"/>
                  <a:gd name="T69" fmla="*/ 210 h 308"/>
                  <a:gd name="T70" fmla="*/ 4 w 128"/>
                  <a:gd name="T71" fmla="*/ 228 h 308"/>
                  <a:gd name="T72" fmla="*/ 10 w 128"/>
                  <a:gd name="T73" fmla="*/ 242 h 308"/>
                  <a:gd name="T74" fmla="*/ 10 w 128"/>
                  <a:gd name="T75" fmla="*/ 242 h 308"/>
                  <a:gd name="T76" fmla="*/ 18 w 128"/>
                  <a:gd name="T77" fmla="*/ 254 h 308"/>
                  <a:gd name="T78" fmla="*/ 28 w 128"/>
                  <a:gd name="T79" fmla="*/ 266 h 308"/>
                  <a:gd name="T80" fmla="*/ 28 w 128"/>
                  <a:gd name="T81" fmla="*/ 266 h 308"/>
                  <a:gd name="T82" fmla="*/ 42 w 128"/>
                  <a:gd name="T83" fmla="*/ 276 h 308"/>
                  <a:gd name="T84" fmla="*/ 58 w 128"/>
                  <a:gd name="T85" fmla="*/ 284 h 308"/>
                  <a:gd name="T86" fmla="*/ 58 w 128"/>
                  <a:gd name="T87" fmla="*/ 284 h 308"/>
                  <a:gd name="T88" fmla="*/ 78 w 128"/>
                  <a:gd name="T89" fmla="*/ 288 h 308"/>
                  <a:gd name="T90" fmla="*/ 102 w 128"/>
                  <a:gd name="T91" fmla="*/ 292 h 308"/>
                  <a:gd name="T92" fmla="*/ 102 w 128"/>
                  <a:gd name="T93" fmla="*/ 308 h 308"/>
                  <a:gd name="T94" fmla="*/ 128 w 128"/>
                  <a:gd name="T95" fmla="*/ 308 h 308"/>
                  <a:gd name="T96" fmla="*/ 86 w 128"/>
                  <a:gd name="T97" fmla="*/ 100 h 308"/>
                  <a:gd name="T98" fmla="*/ 86 w 128"/>
                  <a:gd name="T99" fmla="*/ 100 h 308"/>
                  <a:gd name="T100" fmla="*/ 82 w 128"/>
                  <a:gd name="T101" fmla="*/ 92 h 308"/>
                  <a:gd name="T102" fmla="*/ 80 w 128"/>
                  <a:gd name="T103" fmla="*/ 86 h 308"/>
                  <a:gd name="T104" fmla="*/ 80 w 128"/>
                  <a:gd name="T105" fmla="*/ 86 h 308"/>
                  <a:gd name="T106" fmla="*/ 82 w 128"/>
                  <a:gd name="T107" fmla="*/ 78 h 308"/>
                  <a:gd name="T108" fmla="*/ 86 w 128"/>
                  <a:gd name="T109" fmla="*/ 72 h 308"/>
                  <a:gd name="T110" fmla="*/ 86 w 128"/>
                  <a:gd name="T111" fmla="*/ 72 h 308"/>
                  <a:gd name="T112" fmla="*/ 92 w 128"/>
                  <a:gd name="T113" fmla="*/ 66 h 308"/>
                  <a:gd name="T114" fmla="*/ 102 w 128"/>
                  <a:gd name="T115" fmla="*/ 62 h 308"/>
                  <a:gd name="T116" fmla="*/ 102 w 128"/>
                  <a:gd name="T117" fmla="*/ 110 h 308"/>
                  <a:gd name="T118" fmla="*/ 102 w 128"/>
                  <a:gd name="T119" fmla="*/ 110 h 308"/>
                  <a:gd name="T120" fmla="*/ 92 w 128"/>
                  <a:gd name="T121" fmla="*/ 106 h 308"/>
                  <a:gd name="T122" fmla="*/ 86 w 128"/>
                  <a:gd name="T123" fmla="*/ 100 h 308"/>
                  <a:gd name="T124" fmla="*/ 86 w 128"/>
                  <a:gd name="T125" fmla="*/ 10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308">
                    <a:moveTo>
                      <a:pt x="128" y="308"/>
                    </a:moveTo>
                    <a:lnTo>
                      <a:pt x="128" y="0"/>
                    </a:lnTo>
                    <a:lnTo>
                      <a:pt x="102" y="0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0" y="16"/>
                    </a:lnTo>
                    <a:lnTo>
                      <a:pt x="62" y="22"/>
                    </a:lnTo>
                    <a:lnTo>
                      <a:pt x="46" y="3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24" y="50"/>
                    </a:lnTo>
                    <a:lnTo>
                      <a:pt x="16" y="64"/>
                    </a:lnTo>
                    <a:lnTo>
                      <a:pt x="12" y="78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2" y="106"/>
                    </a:lnTo>
                    <a:lnTo>
                      <a:pt x="14" y="116"/>
                    </a:lnTo>
                    <a:lnTo>
                      <a:pt x="18" y="126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34" y="150"/>
                    </a:lnTo>
                    <a:lnTo>
                      <a:pt x="42" y="154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70" y="168"/>
                    </a:lnTo>
                    <a:lnTo>
                      <a:pt x="102" y="176"/>
                    </a:lnTo>
                    <a:lnTo>
                      <a:pt x="102" y="242"/>
                    </a:lnTo>
                    <a:lnTo>
                      <a:pt x="102" y="242"/>
                    </a:lnTo>
                    <a:lnTo>
                      <a:pt x="90" y="236"/>
                    </a:lnTo>
                    <a:lnTo>
                      <a:pt x="84" y="228"/>
                    </a:lnTo>
                    <a:lnTo>
                      <a:pt x="84" y="228"/>
                    </a:lnTo>
                    <a:lnTo>
                      <a:pt x="78" y="218"/>
                    </a:lnTo>
                    <a:lnTo>
                      <a:pt x="74" y="202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4" y="228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8" y="254"/>
                    </a:lnTo>
                    <a:lnTo>
                      <a:pt x="28" y="266"/>
                    </a:lnTo>
                    <a:lnTo>
                      <a:pt x="28" y="266"/>
                    </a:lnTo>
                    <a:lnTo>
                      <a:pt x="42" y="276"/>
                    </a:lnTo>
                    <a:lnTo>
                      <a:pt x="58" y="284"/>
                    </a:lnTo>
                    <a:lnTo>
                      <a:pt x="58" y="284"/>
                    </a:lnTo>
                    <a:lnTo>
                      <a:pt x="78" y="288"/>
                    </a:lnTo>
                    <a:lnTo>
                      <a:pt x="102" y="292"/>
                    </a:lnTo>
                    <a:lnTo>
                      <a:pt x="102" y="308"/>
                    </a:lnTo>
                    <a:lnTo>
                      <a:pt x="128" y="308"/>
                    </a:lnTo>
                    <a:close/>
                    <a:moveTo>
                      <a:pt x="86" y="100"/>
                    </a:moveTo>
                    <a:lnTo>
                      <a:pt x="86" y="100"/>
                    </a:lnTo>
                    <a:lnTo>
                      <a:pt x="82" y="92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2" y="78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92" y="66"/>
                    </a:lnTo>
                    <a:lnTo>
                      <a:pt x="102" y="62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92" y="106"/>
                    </a:lnTo>
                    <a:lnTo>
                      <a:pt x="86" y="100"/>
                    </a:lnTo>
                    <a:lnTo>
                      <a:pt x="86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72" name="组合 71"/>
          <p:cNvGrpSpPr/>
          <p:nvPr/>
        </p:nvGrpSpPr>
        <p:grpSpPr>
          <a:xfrm>
            <a:off x="3635896" y="3575598"/>
            <a:ext cx="940373" cy="940368"/>
            <a:chOff x="4641550" y="3820609"/>
            <a:chExt cx="587801" cy="587801"/>
          </a:xfrm>
        </p:grpSpPr>
        <p:grpSp>
          <p:nvGrpSpPr>
            <p:cNvPr id="73" name="组合 72"/>
            <p:cNvGrpSpPr/>
            <p:nvPr/>
          </p:nvGrpSpPr>
          <p:grpSpPr>
            <a:xfrm>
              <a:off x="4641550" y="3820609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9" name="同心圆 7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4" name="组合 73"/>
            <p:cNvGrpSpPr/>
            <p:nvPr/>
          </p:nvGrpSpPr>
          <p:grpSpPr>
            <a:xfrm>
              <a:off x="4767685" y="3993961"/>
              <a:ext cx="335530" cy="285698"/>
              <a:chOff x="2570163" y="3632200"/>
              <a:chExt cx="641350" cy="546100"/>
            </a:xfrm>
            <a:solidFill>
              <a:schemeClr val="accent4"/>
            </a:solidFill>
          </p:grpSpPr>
          <p:sp>
            <p:nvSpPr>
              <p:cNvPr id="75" name="Freeform 80"/>
              <p:cNvSpPr>
                <a:spLocks/>
              </p:cNvSpPr>
              <p:nvPr/>
            </p:nvSpPr>
            <p:spPr bwMode="auto">
              <a:xfrm>
                <a:off x="2970213" y="3632200"/>
                <a:ext cx="241300" cy="241300"/>
              </a:xfrm>
              <a:custGeom>
                <a:avLst/>
                <a:gdLst>
                  <a:gd name="T0" fmla="*/ 122 w 152"/>
                  <a:gd name="T1" fmla="*/ 148 h 152"/>
                  <a:gd name="T2" fmla="*/ 122 w 152"/>
                  <a:gd name="T3" fmla="*/ 148 h 152"/>
                  <a:gd name="T4" fmla="*/ 120 w 152"/>
                  <a:gd name="T5" fmla="*/ 150 h 152"/>
                  <a:gd name="T6" fmla="*/ 116 w 152"/>
                  <a:gd name="T7" fmla="*/ 152 h 152"/>
                  <a:gd name="T8" fmla="*/ 112 w 152"/>
                  <a:gd name="T9" fmla="*/ 150 h 152"/>
                  <a:gd name="T10" fmla="*/ 108 w 152"/>
                  <a:gd name="T11" fmla="*/ 148 h 152"/>
                  <a:gd name="T12" fmla="*/ 2 w 152"/>
                  <a:gd name="T13" fmla="*/ 42 h 152"/>
                  <a:gd name="T14" fmla="*/ 2 w 152"/>
                  <a:gd name="T15" fmla="*/ 42 h 152"/>
                  <a:gd name="T16" fmla="*/ 0 w 152"/>
                  <a:gd name="T17" fmla="*/ 40 h 152"/>
                  <a:gd name="T18" fmla="*/ 0 w 152"/>
                  <a:gd name="T19" fmla="*/ 36 h 152"/>
                  <a:gd name="T20" fmla="*/ 0 w 152"/>
                  <a:gd name="T21" fmla="*/ 32 h 152"/>
                  <a:gd name="T22" fmla="*/ 2 w 152"/>
                  <a:gd name="T23" fmla="*/ 28 h 152"/>
                  <a:gd name="T24" fmla="*/ 28 w 152"/>
                  <a:gd name="T25" fmla="*/ 2 h 152"/>
                  <a:gd name="T26" fmla="*/ 28 w 152"/>
                  <a:gd name="T27" fmla="*/ 2 h 152"/>
                  <a:gd name="T28" fmla="*/ 32 w 152"/>
                  <a:gd name="T29" fmla="*/ 0 h 152"/>
                  <a:gd name="T30" fmla="*/ 36 w 152"/>
                  <a:gd name="T31" fmla="*/ 0 h 152"/>
                  <a:gd name="T32" fmla="*/ 40 w 152"/>
                  <a:gd name="T33" fmla="*/ 0 h 152"/>
                  <a:gd name="T34" fmla="*/ 42 w 152"/>
                  <a:gd name="T35" fmla="*/ 2 h 152"/>
                  <a:gd name="T36" fmla="*/ 148 w 152"/>
                  <a:gd name="T37" fmla="*/ 108 h 152"/>
                  <a:gd name="T38" fmla="*/ 148 w 152"/>
                  <a:gd name="T39" fmla="*/ 108 h 152"/>
                  <a:gd name="T40" fmla="*/ 152 w 152"/>
                  <a:gd name="T41" fmla="*/ 112 h 152"/>
                  <a:gd name="T42" fmla="*/ 152 w 152"/>
                  <a:gd name="T43" fmla="*/ 116 h 152"/>
                  <a:gd name="T44" fmla="*/ 152 w 152"/>
                  <a:gd name="T45" fmla="*/ 118 h 152"/>
                  <a:gd name="T46" fmla="*/ 148 w 152"/>
                  <a:gd name="T47" fmla="*/ 122 h 152"/>
                  <a:gd name="T48" fmla="*/ 122 w 152"/>
                  <a:gd name="T49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152">
                    <a:moveTo>
                      <a:pt x="122" y="148"/>
                    </a:moveTo>
                    <a:lnTo>
                      <a:pt x="122" y="148"/>
                    </a:lnTo>
                    <a:lnTo>
                      <a:pt x="120" y="150"/>
                    </a:lnTo>
                    <a:lnTo>
                      <a:pt x="116" y="152"/>
                    </a:lnTo>
                    <a:lnTo>
                      <a:pt x="112" y="150"/>
                    </a:lnTo>
                    <a:lnTo>
                      <a:pt x="108" y="14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2" y="28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2" y="2"/>
                    </a:lnTo>
                    <a:lnTo>
                      <a:pt x="148" y="108"/>
                    </a:lnTo>
                    <a:lnTo>
                      <a:pt x="148" y="108"/>
                    </a:lnTo>
                    <a:lnTo>
                      <a:pt x="152" y="112"/>
                    </a:lnTo>
                    <a:lnTo>
                      <a:pt x="152" y="116"/>
                    </a:lnTo>
                    <a:lnTo>
                      <a:pt x="152" y="118"/>
                    </a:lnTo>
                    <a:lnTo>
                      <a:pt x="148" y="122"/>
                    </a:lnTo>
                    <a:lnTo>
                      <a:pt x="122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" name="Freeform 81"/>
              <p:cNvSpPr>
                <a:spLocks/>
              </p:cNvSpPr>
              <p:nvPr/>
            </p:nvSpPr>
            <p:spPr bwMode="auto">
              <a:xfrm>
                <a:off x="2671763" y="3794125"/>
                <a:ext cx="428625" cy="384175"/>
              </a:xfrm>
              <a:custGeom>
                <a:avLst/>
                <a:gdLst>
                  <a:gd name="T0" fmla="*/ 168 w 270"/>
                  <a:gd name="T1" fmla="*/ 24 h 242"/>
                  <a:gd name="T2" fmla="*/ 136 w 270"/>
                  <a:gd name="T3" fmla="*/ 54 h 242"/>
                  <a:gd name="T4" fmla="*/ 134 w 270"/>
                  <a:gd name="T5" fmla="*/ 60 h 242"/>
                  <a:gd name="T6" fmla="*/ 124 w 270"/>
                  <a:gd name="T7" fmla="*/ 70 h 242"/>
                  <a:gd name="T8" fmla="*/ 118 w 270"/>
                  <a:gd name="T9" fmla="*/ 74 h 242"/>
                  <a:gd name="T10" fmla="*/ 106 w 270"/>
                  <a:gd name="T11" fmla="*/ 78 h 242"/>
                  <a:gd name="T12" fmla="*/ 92 w 270"/>
                  <a:gd name="T13" fmla="*/ 76 h 242"/>
                  <a:gd name="T14" fmla="*/ 84 w 270"/>
                  <a:gd name="T15" fmla="*/ 72 h 242"/>
                  <a:gd name="T16" fmla="*/ 78 w 270"/>
                  <a:gd name="T17" fmla="*/ 68 h 242"/>
                  <a:gd name="T18" fmla="*/ 70 w 270"/>
                  <a:gd name="T19" fmla="*/ 50 h 242"/>
                  <a:gd name="T20" fmla="*/ 70 w 270"/>
                  <a:gd name="T21" fmla="*/ 32 h 242"/>
                  <a:gd name="T22" fmla="*/ 4 w 270"/>
                  <a:gd name="T23" fmla="*/ 78 h 242"/>
                  <a:gd name="T24" fmla="*/ 2 w 270"/>
                  <a:gd name="T25" fmla="*/ 80 h 242"/>
                  <a:gd name="T26" fmla="*/ 2 w 270"/>
                  <a:gd name="T27" fmla="*/ 86 h 242"/>
                  <a:gd name="T28" fmla="*/ 10 w 270"/>
                  <a:gd name="T29" fmla="*/ 98 h 242"/>
                  <a:gd name="T30" fmla="*/ 26 w 270"/>
                  <a:gd name="T31" fmla="*/ 82 h 242"/>
                  <a:gd name="T32" fmla="*/ 42 w 270"/>
                  <a:gd name="T33" fmla="*/ 76 h 242"/>
                  <a:gd name="T34" fmla="*/ 60 w 270"/>
                  <a:gd name="T35" fmla="*/ 82 h 242"/>
                  <a:gd name="T36" fmla="*/ 66 w 270"/>
                  <a:gd name="T37" fmla="*/ 90 h 242"/>
                  <a:gd name="T38" fmla="*/ 66 w 270"/>
                  <a:gd name="T39" fmla="*/ 100 h 242"/>
                  <a:gd name="T40" fmla="*/ 84 w 270"/>
                  <a:gd name="T41" fmla="*/ 108 h 242"/>
                  <a:gd name="T42" fmla="*/ 90 w 270"/>
                  <a:gd name="T43" fmla="*/ 116 h 242"/>
                  <a:gd name="T44" fmla="*/ 92 w 270"/>
                  <a:gd name="T45" fmla="*/ 124 h 242"/>
                  <a:gd name="T46" fmla="*/ 108 w 270"/>
                  <a:gd name="T47" fmla="*/ 132 h 242"/>
                  <a:gd name="T48" fmla="*/ 114 w 270"/>
                  <a:gd name="T49" fmla="*/ 140 h 242"/>
                  <a:gd name="T50" fmla="*/ 116 w 270"/>
                  <a:gd name="T51" fmla="*/ 148 h 242"/>
                  <a:gd name="T52" fmla="*/ 132 w 270"/>
                  <a:gd name="T53" fmla="*/ 156 h 242"/>
                  <a:gd name="T54" fmla="*/ 138 w 270"/>
                  <a:gd name="T55" fmla="*/ 164 h 242"/>
                  <a:gd name="T56" fmla="*/ 138 w 270"/>
                  <a:gd name="T57" fmla="*/ 182 h 242"/>
                  <a:gd name="T58" fmla="*/ 118 w 270"/>
                  <a:gd name="T59" fmla="*/ 204 h 242"/>
                  <a:gd name="T60" fmla="*/ 150 w 270"/>
                  <a:gd name="T61" fmla="*/ 236 h 242"/>
                  <a:gd name="T62" fmla="*/ 162 w 270"/>
                  <a:gd name="T63" fmla="*/ 242 h 242"/>
                  <a:gd name="T64" fmla="*/ 172 w 270"/>
                  <a:gd name="T65" fmla="*/ 236 h 242"/>
                  <a:gd name="T66" fmla="*/ 176 w 270"/>
                  <a:gd name="T67" fmla="*/ 232 h 242"/>
                  <a:gd name="T68" fmla="*/ 176 w 270"/>
                  <a:gd name="T69" fmla="*/ 218 h 242"/>
                  <a:gd name="T70" fmla="*/ 148 w 270"/>
                  <a:gd name="T71" fmla="*/ 188 h 242"/>
                  <a:gd name="T72" fmla="*/ 146 w 270"/>
                  <a:gd name="T73" fmla="*/ 184 h 242"/>
                  <a:gd name="T74" fmla="*/ 148 w 270"/>
                  <a:gd name="T75" fmla="*/ 180 h 242"/>
                  <a:gd name="T76" fmla="*/ 156 w 270"/>
                  <a:gd name="T77" fmla="*/ 180 h 242"/>
                  <a:gd name="T78" fmla="*/ 180 w 270"/>
                  <a:gd name="T79" fmla="*/ 206 h 242"/>
                  <a:gd name="T80" fmla="*/ 192 w 270"/>
                  <a:gd name="T81" fmla="*/ 210 h 242"/>
                  <a:gd name="T82" fmla="*/ 204 w 270"/>
                  <a:gd name="T83" fmla="*/ 206 h 242"/>
                  <a:gd name="T84" fmla="*/ 208 w 270"/>
                  <a:gd name="T85" fmla="*/ 200 h 242"/>
                  <a:gd name="T86" fmla="*/ 208 w 270"/>
                  <a:gd name="T87" fmla="*/ 188 h 242"/>
                  <a:gd name="T88" fmla="*/ 178 w 270"/>
                  <a:gd name="T89" fmla="*/ 158 h 242"/>
                  <a:gd name="T90" fmla="*/ 176 w 270"/>
                  <a:gd name="T91" fmla="*/ 154 h 242"/>
                  <a:gd name="T92" fmla="*/ 178 w 270"/>
                  <a:gd name="T93" fmla="*/ 150 h 242"/>
                  <a:gd name="T94" fmla="*/ 186 w 270"/>
                  <a:gd name="T95" fmla="*/ 150 h 242"/>
                  <a:gd name="T96" fmla="*/ 212 w 270"/>
                  <a:gd name="T97" fmla="*/ 174 h 242"/>
                  <a:gd name="T98" fmla="*/ 224 w 270"/>
                  <a:gd name="T99" fmla="*/ 180 h 242"/>
                  <a:gd name="T100" fmla="*/ 234 w 270"/>
                  <a:gd name="T101" fmla="*/ 174 h 242"/>
                  <a:gd name="T102" fmla="*/ 238 w 270"/>
                  <a:gd name="T103" fmla="*/ 170 h 242"/>
                  <a:gd name="T104" fmla="*/ 238 w 270"/>
                  <a:gd name="T105" fmla="*/ 158 h 242"/>
                  <a:gd name="T106" fmla="*/ 210 w 270"/>
                  <a:gd name="T107" fmla="*/ 126 h 242"/>
                  <a:gd name="T108" fmla="*/ 208 w 270"/>
                  <a:gd name="T109" fmla="*/ 122 h 242"/>
                  <a:gd name="T110" fmla="*/ 210 w 270"/>
                  <a:gd name="T111" fmla="*/ 118 h 242"/>
                  <a:gd name="T112" fmla="*/ 218 w 270"/>
                  <a:gd name="T113" fmla="*/ 118 h 242"/>
                  <a:gd name="T114" fmla="*/ 242 w 270"/>
                  <a:gd name="T115" fmla="*/ 144 h 242"/>
                  <a:gd name="T116" fmla="*/ 254 w 270"/>
                  <a:gd name="T117" fmla="*/ 148 h 242"/>
                  <a:gd name="T118" fmla="*/ 266 w 270"/>
                  <a:gd name="T119" fmla="*/ 144 h 242"/>
                  <a:gd name="T120" fmla="*/ 270 w 270"/>
                  <a:gd name="T121" fmla="*/ 138 h 242"/>
                  <a:gd name="T122" fmla="*/ 270 w 270"/>
                  <a:gd name="T123" fmla="*/ 126 h 242"/>
                  <a:gd name="T124" fmla="*/ 266 w 270"/>
                  <a:gd name="T125" fmla="*/ 12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0" h="242">
                    <a:moveTo>
                      <a:pt x="266" y="120"/>
                    </a:moveTo>
                    <a:lnTo>
                      <a:pt x="168" y="24"/>
                    </a:lnTo>
                    <a:lnTo>
                      <a:pt x="144" y="34"/>
                    </a:lnTo>
                    <a:lnTo>
                      <a:pt x="136" y="54"/>
                    </a:lnTo>
                    <a:lnTo>
                      <a:pt x="136" y="54"/>
                    </a:lnTo>
                    <a:lnTo>
                      <a:pt x="134" y="60"/>
                    </a:lnTo>
                    <a:lnTo>
                      <a:pt x="130" y="66"/>
                    </a:lnTo>
                    <a:lnTo>
                      <a:pt x="124" y="70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2" y="76"/>
                    </a:lnTo>
                    <a:lnTo>
                      <a:pt x="106" y="78"/>
                    </a:lnTo>
                    <a:lnTo>
                      <a:pt x="98" y="78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84" y="72"/>
                    </a:lnTo>
                    <a:lnTo>
                      <a:pt x="78" y="68"/>
                    </a:lnTo>
                    <a:lnTo>
                      <a:pt x="78" y="68"/>
                    </a:lnTo>
                    <a:lnTo>
                      <a:pt x="72" y="60"/>
                    </a:lnTo>
                    <a:lnTo>
                      <a:pt x="70" y="50"/>
                    </a:lnTo>
                    <a:lnTo>
                      <a:pt x="68" y="42"/>
                    </a:lnTo>
                    <a:lnTo>
                      <a:pt x="70" y="32"/>
                    </a:lnTo>
                    <a:lnTo>
                      <a:pt x="82" y="0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2" y="86"/>
                    </a:lnTo>
                    <a:lnTo>
                      <a:pt x="4" y="90"/>
                    </a:lnTo>
                    <a:lnTo>
                      <a:pt x="10" y="98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34" y="78"/>
                    </a:lnTo>
                    <a:lnTo>
                      <a:pt x="42" y="76"/>
                    </a:lnTo>
                    <a:lnTo>
                      <a:pt x="52" y="78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6" y="90"/>
                    </a:lnTo>
                    <a:lnTo>
                      <a:pt x="66" y="100"/>
                    </a:lnTo>
                    <a:lnTo>
                      <a:pt x="66" y="100"/>
                    </a:lnTo>
                    <a:lnTo>
                      <a:pt x="76" y="102"/>
                    </a:lnTo>
                    <a:lnTo>
                      <a:pt x="84" y="108"/>
                    </a:lnTo>
                    <a:lnTo>
                      <a:pt x="84" y="108"/>
                    </a:lnTo>
                    <a:lnTo>
                      <a:pt x="90" y="116"/>
                    </a:lnTo>
                    <a:lnTo>
                      <a:pt x="92" y="124"/>
                    </a:lnTo>
                    <a:lnTo>
                      <a:pt x="92" y="124"/>
                    </a:lnTo>
                    <a:lnTo>
                      <a:pt x="100" y="126"/>
                    </a:lnTo>
                    <a:lnTo>
                      <a:pt x="108" y="132"/>
                    </a:lnTo>
                    <a:lnTo>
                      <a:pt x="108" y="132"/>
                    </a:lnTo>
                    <a:lnTo>
                      <a:pt x="114" y="140"/>
                    </a:lnTo>
                    <a:lnTo>
                      <a:pt x="116" y="148"/>
                    </a:lnTo>
                    <a:lnTo>
                      <a:pt x="116" y="148"/>
                    </a:lnTo>
                    <a:lnTo>
                      <a:pt x="124" y="150"/>
                    </a:lnTo>
                    <a:lnTo>
                      <a:pt x="132" y="156"/>
                    </a:lnTo>
                    <a:lnTo>
                      <a:pt x="132" y="156"/>
                    </a:lnTo>
                    <a:lnTo>
                      <a:pt x="138" y="164"/>
                    </a:lnTo>
                    <a:lnTo>
                      <a:pt x="140" y="174"/>
                    </a:lnTo>
                    <a:lnTo>
                      <a:pt x="138" y="182"/>
                    </a:lnTo>
                    <a:lnTo>
                      <a:pt x="132" y="190"/>
                    </a:lnTo>
                    <a:lnTo>
                      <a:pt x="118" y="204"/>
                    </a:lnTo>
                    <a:lnTo>
                      <a:pt x="150" y="236"/>
                    </a:lnTo>
                    <a:lnTo>
                      <a:pt x="150" y="236"/>
                    </a:lnTo>
                    <a:lnTo>
                      <a:pt x="156" y="240"/>
                    </a:lnTo>
                    <a:lnTo>
                      <a:pt x="162" y="242"/>
                    </a:lnTo>
                    <a:lnTo>
                      <a:pt x="168" y="240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6" y="232"/>
                    </a:lnTo>
                    <a:lnTo>
                      <a:pt x="178" y="224"/>
                    </a:lnTo>
                    <a:lnTo>
                      <a:pt x="176" y="218"/>
                    </a:lnTo>
                    <a:lnTo>
                      <a:pt x="172" y="214"/>
                    </a:lnTo>
                    <a:lnTo>
                      <a:pt x="148" y="188"/>
                    </a:lnTo>
                    <a:lnTo>
                      <a:pt x="148" y="188"/>
                    </a:lnTo>
                    <a:lnTo>
                      <a:pt x="146" y="184"/>
                    </a:lnTo>
                    <a:lnTo>
                      <a:pt x="148" y="180"/>
                    </a:lnTo>
                    <a:lnTo>
                      <a:pt x="148" y="180"/>
                    </a:lnTo>
                    <a:lnTo>
                      <a:pt x="152" y="178"/>
                    </a:lnTo>
                    <a:lnTo>
                      <a:pt x="156" y="180"/>
                    </a:lnTo>
                    <a:lnTo>
                      <a:pt x="180" y="206"/>
                    </a:lnTo>
                    <a:lnTo>
                      <a:pt x="180" y="206"/>
                    </a:lnTo>
                    <a:lnTo>
                      <a:pt x="186" y="210"/>
                    </a:lnTo>
                    <a:lnTo>
                      <a:pt x="192" y="210"/>
                    </a:lnTo>
                    <a:lnTo>
                      <a:pt x="198" y="210"/>
                    </a:lnTo>
                    <a:lnTo>
                      <a:pt x="204" y="206"/>
                    </a:lnTo>
                    <a:lnTo>
                      <a:pt x="204" y="206"/>
                    </a:lnTo>
                    <a:lnTo>
                      <a:pt x="208" y="200"/>
                    </a:lnTo>
                    <a:lnTo>
                      <a:pt x="208" y="194"/>
                    </a:lnTo>
                    <a:lnTo>
                      <a:pt x="208" y="188"/>
                    </a:lnTo>
                    <a:lnTo>
                      <a:pt x="204" y="182"/>
                    </a:lnTo>
                    <a:lnTo>
                      <a:pt x="178" y="158"/>
                    </a:lnTo>
                    <a:lnTo>
                      <a:pt x="178" y="158"/>
                    </a:lnTo>
                    <a:lnTo>
                      <a:pt x="176" y="154"/>
                    </a:lnTo>
                    <a:lnTo>
                      <a:pt x="178" y="150"/>
                    </a:lnTo>
                    <a:lnTo>
                      <a:pt x="178" y="150"/>
                    </a:lnTo>
                    <a:lnTo>
                      <a:pt x="182" y="148"/>
                    </a:lnTo>
                    <a:lnTo>
                      <a:pt x="186" y="150"/>
                    </a:lnTo>
                    <a:lnTo>
                      <a:pt x="212" y="174"/>
                    </a:lnTo>
                    <a:lnTo>
                      <a:pt x="212" y="174"/>
                    </a:lnTo>
                    <a:lnTo>
                      <a:pt x="218" y="178"/>
                    </a:lnTo>
                    <a:lnTo>
                      <a:pt x="224" y="180"/>
                    </a:lnTo>
                    <a:lnTo>
                      <a:pt x="230" y="178"/>
                    </a:lnTo>
                    <a:lnTo>
                      <a:pt x="234" y="174"/>
                    </a:lnTo>
                    <a:lnTo>
                      <a:pt x="234" y="174"/>
                    </a:lnTo>
                    <a:lnTo>
                      <a:pt x="238" y="170"/>
                    </a:lnTo>
                    <a:lnTo>
                      <a:pt x="240" y="164"/>
                    </a:lnTo>
                    <a:lnTo>
                      <a:pt x="238" y="158"/>
                    </a:lnTo>
                    <a:lnTo>
                      <a:pt x="234" y="152"/>
                    </a:lnTo>
                    <a:lnTo>
                      <a:pt x="210" y="126"/>
                    </a:lnTo>
                    <a:lnTo>
                      <a:pt x="210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10" y="118"/>
                    </a:lnTo>
                    <a:lnTo>
                      <a:pt x="214" y="116"/>
                    </a:lnTo>
                    <a:lnTo>
                      <a:pt x="218" y="118"/>
                    </a:lnTo>
                    <a:lnTo>
                      <a:pt x="242" y="144"/>
                    </a:lnTo>
                    <a:lnTo>
                      <a:pt x="242" y="144"/>
                    </a:lnTo>
                    <a:lnTo>
                      <a:pt x="248" y="148"/>
                    </a:lnTo>
                    <a:lnTo>
                      <a:pt x="254" y="148"/>
                    </a:lnTo>
                    <a:lnTo>
                      <a:pt x="260" y="148"/>
                    </a:lnTo>
                    <a:lnTo>
                      <a:pt x="266" y="144"/>
                    </a:lnTo>
                    <a:lnTo>
                      <a:pt x="266" y="144"/>
                    </a:lnTo>
                    <a:lnTo>
                      <a:pt x="270" y="138"/>
                    </a:lnTo>
                    <a:lnTo>
                      <a:pt x="270" y="132"/>
                    </a:lnTo>
                    <a:lnTo>
                      <a:pt x="270" y="126"/>
                    </a:lnTo>
                    <a:lnTo>
                      <a:pt x="266" y="120"/>
                    </a:lnTo>
                    <a:lnTo>
                      <a:pt x="26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Freeform 82"/>
              <p:cNvSpPr>
                <a:spLocks/>
              </p:cNvSpPr>
              <p:nvPr/>
            </p:nvSpPr>
            <p:spPr bwMode="auto">
              <a:xfrm>
                <a:off x="2570163" y="3663950"/>
                <a:ext cx="260350" cy="260350"/>
              </a:xfrm>
              <a:custGeom>
                <a:avLst/>
                <a:gdLst>
                  <a:gd name="T0" fmla="*/ 160 w 164"/>
                  <a:gd name="T1" fmla="*/ 32 h 164"/>
                  <a:gd name="T2" fmla="*/ 160 w 164"/>
                  <a:gd name="T3" fmla="*/ 32 h 164"/>
                  <a:gd name="T4" fmla="*/ 162 w 164"/>
                  <a:gd name="T5" fmla="*/ 34 h 164"/>
                  <a:gd name="T6" fmla="*/ 164 w 164"/>
                  <a:gd name="T7" fmla="*/ 38 h 164"/>
                  <a:gd name="T8" fmla="*/ 162 w 164"/>
                  <a:gd name="T9" fmla="*/ 42 h 164"/>
                  <a:gd name="T10" fmla="*/ 160 w 164"/>
                  <a:gd name="T11" fmla="*/ 46 h 164"/>
                  <a:gd name="T12" fmla="*/ 44 w 164"/>
                  <a:gd name="T13" fmla="*/ 162 h 164"/>
                  <a:gd name="T14" fmla="*/ 44 w 164"/>
                  <a:gd name="T15" fmla="*/ 162 h 164"/>
                  <a:gd name="T16" fmla="*/ 42 w 164"/>
                  <a:gd name="T17" fmla="*/ 164 h 164"/>
                  <a:gd name="T18" fmla="*/ 38 w 164"/>
                  <a:gd name="T19" fmla="*/ 164 h 164"/>
                  <a:gd name="T20" fmla="*/ 34 w 164"/>
                  <a:gd name="T21" fmla="*/ 164 h 164"/>
                  <a:gd name="T22" fmla="*/ 30 w 164"/>
                  <a:gd name="T23" fmla="*/ 162 h 164"/>
                  <a:gd name="T24" fmla="*/ 2 w 164"/>
                  <a:gd name="T25" fmla="*/ 132 h 164"/>
                  <a:gd name="T26" fmla="*/ 2 w 164"/>
                  <a:gd name="T27" fmla="*/ 132 h 164"/>
                  <a:gd name="T28" fmla="*/ 0 w 164"/>
                  <a:gd name="T29" fmla="*/ 130 h 164"/>
                  <a:gd name="T30" fmla="*/ 0 w 164"/>
                  <a:gd name="T31" fmla="*/ 126 h 164"/>
                  <a:gd name="T32" fmla="*/ 0 w 164"/>
                  <a:gd name="T33" fmla="*/ 122 h 164"/>
                  <a:gd name="T34" fmla="*/ 2 w 164"/>
                  <a:gd name="T35" fmla="*/ 118 h 164"/>
                  <a:gd name="T36" fmla="*/ 118 w 164"/>
                  <a:gd name="T37" fmla="*/ 2 h 164"/>
                  <a:gd name="T38" fmla="*/ 118 w 164"/>
                  <a:gd name="T39" fmla="*/ 2 h 164"/>
                  <a:gd name="T40" fmla="*/ 122 w 164"/>
                  <a:gd name="T41" fmla="*/ 0 h 164"/>
                  <a:gd name="T42" fmla="*/ 124 w 164"/>
                  <a:gd name="T43" fmla="*/ 0 h 164"/>
                  <a:gd name="T44" fmla="*/ 128 w 164"/>
                  <a:gd name="T45" fmla="*/ 0 h 164"/>
                  <a:gd name="T46" fmla="*/ 132 w 164"/>
                  <a:gd name="T47" fmla="*/ 2 h 164"/>
                  <a:gd name="T48" fmla="*/ 160 w 164"/>
                  <a:gd name="T49" fmla="*/ 3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4" h="164">
                    <a:moveTo>
                      <a:pt x="160" y="32"/>
                    </a:moveTo>
                    <a:lnTo>
                      <a:pt x="160" y="32"/>
                    </a:lnTo>
                    <a:lnTo>
                      <a:pt x="162" y="34"/>
                    </a:lnTo>
                    <a:lnTo>
                      <a:pt x="164" y="38"/>
                    </a:lnTo>
                    <a:lnTo>
                      <a:pt x="162" y="42"/>
                    </a:lnTo>
                    <a:lnTo>
                      <a:pt x="160" y="46"/>
                    </a:lnTo>
                    <a:lnTo>
                      <a:pt x="44" y="162"/>
                    </a:lnTo>
                    <a:lnTo>
                      <a:pt x="44" y="162"/>
                    </a:lnTo>
                    <a:lnTo>
                      <a:pt x="42" y="164"/>
                    </a:lnTo>
                    <a:lnTo>
                      <a:pt x="38" y="164"/>
                    </a:lnTo>
                    <a:lnTo>
                      <a:pt x="34" y="164"/>
                    </a:lnTo>
                    <a:lnTo>
                      <a:pt x="30" y="162"/>
                    </a:lnTo>
                    <a:lnTo>
                      <a:pt x="2" y="132"/>
                    </a:lnTo>
                    <a:lnTo>
                      <a:pt x="2" y="132"/>
                    </a:lnTo>
                    <a:lnTo>
                      <a:pt x="0" y="130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2" y="118"/>
                    </a:lnTo>
                    <a:lnTo>
                      <a:pt x="118" y="2"/>
                    </a:lnTo>
                    <a:lnTo>
                      <a:pt x="118" y="2"/>
                    </a:lnTo>
                    <a:lnTo>
                      <a:pt x="122" y="0"/>
                    </a:lnTo>
                    <a:lnTo>
                      <a:pt x="124" y="0"/>
                    </a:lnTo>
                    <a:lnTo>
                      <a:pt x="128" y="0"/>
                    </a:lnTo>
                    <a:lnTo>
                      <a:pt x="132" y="2"/>
                    </a:lnTo>
                    <a:lnTo>
                      <a:pt x="16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Freeform 83"/>
              <p:cNvSpPr>
                <a:spLocks noEditPoints="1"/>
              </p:cNvSpPr>
              <p:nvPr/>
            </p:nvSpPr>
            <p:spPr bwMode="auto">
              <a:xfrm>
                <a:off x="2687638" y="3724275"/>
                <a:ext cx="406400" cy="396875"/>
              </a:xfrm>
              <a:custGeom>
                <a:avLst/>
                <a:gdLst>
                  <a:gd name="T0" fmla="*/ 186 w 256"/>
                  <a:gd name="T1" fmla="*/ 8 h 250"/>
                  <a:gd name="T2" fmla="*/ 166 w 256"/>
                  <a:gd name="T3" fmla="*/ 0 h 250"/>
                  <a:gd name="T4" fmla="*/ 100 w 256"/>
                  <a:gd name="T5" fmla="*/ 30 h 250"/>
                  <a:gd name="T6" fmla="*/ 86 w 256"/>
                  <a:gd name="T7" fmla="*/ 44 h 250"/>
                  <a:gd name="T8" fmla="*/ 72 w 256"/>
                  <a:gd name="T9" fmla="*/ 86 h 250"/>
                  <a:gd name="T10" fmla="*/ 80 w 256"/>
                  <a:gd name="T11" fmla="*/ 104 h 250"/>
                  <a:gd name="T12" fmla="*/ 88 w 256"/>
                  <a:gd name="T13" fmla="*/ 108 h 250"/>
                  <a:gd name="T14" fmla="*/ 112 w 256"/>
                  <a:gd name="T15" fmla="*/ 102 h 250"/>
                  <a:gd name="T16" fmla="*/ 162 w 256"/>
                  <a:gd name="T17" fmla="*/ 56 h 250"/>
                  <a:gd name="T18" fmla="*/ 250 w 256"/>
                  <a:gd name="T19" fmla="*/ 106 h 250"/>
                  <a:gd name="T20" fmla="*/ 254 w 256"/>
                  <a:gd name="T21" fmla="*/ 78 h 250"/>
                  <a:gd name="T22" fmla="*/ 42 w 256"/>
                  <a:gd name="T23" fmla="*/ 136 h 250"/>
                  <a:gd name="T24" fmla="*/ 32 w 256"/>
                  <a:gd name="T25" fmla="*/ 132 h 250"/>
                  <a:gd name="T26" fmla="*/ 4 w 256"/>
                  <a:gd name="T27" fmla="*/ 156 h 250"/>
                  <a:gd name="T28" fmla="*/ 0 w 256"/>
                  <a:gd name="T29" fmla="*/ 164 h 250"/>
                  <a:gd name="T30" fmla="*/ 4 w 256"/>
                  <a:gd name="T31" fmla="*/ 174 h 250"/>
                  <a:gd name="T32" fmla="*/ 18 w 256"/>
                  <a:gd name="T33" fmla="*/ 176 h 250"/>
                  <a:gd name="T34" fmla="*/ 42 w 256"/>
                  <a:gd name="T35" fmla="*/ 154 h 250"/>
                  <a:gd name="T36" fmla="*/ 44 w 256"/>
                  <a:gd name="T37" fmla="*/ 140 h 250"/>
                  <a:gd name="T38" fmla="*/ 66 w 256"/>
                  <a:gd name="T39" fmla="*/ 160 h 250"/>
                  <a:gd name="T40" fmla="*/ 56 w 256"/>
                  <a:gd name="T41" fmla="*/ 156 h 250"/>
                  <a:gd name="T42" fmla="*/ 28 w 256"/>
                  <a:gd name="T43" fmla="*/ 180 h 250"/>
                  <a:gd name="T44" fmla="*/ 24 w 256"/>
                  <a:gd name="T45" fmla="*/ 188 h 250"/>
                  <a:gd name="T46" fmla="*/ 28 w 256"/>
                  <a:gd name="T47" fmla="*/ 198 h 250"/>
                  <a:gd name="T48" fmla="*/ 42 w 256"/>
                  <a:gd name="T49" fmla="*/ 200 h 250"/>
                  <a:gd name="T50" fmla="*/ 66 w 256"/>
                  <a:gd name="T51" fmla="*/ 178 h 250"/>
                  <a:gd name="T52" fmla="*/ 68 w 256"/>
                  <a:gd name="T53" fmla="*/ 164 h 250"/>
                  <a:gd name="T54" fmla="*/ 96 w 256"/>
                  <a:gd name="T55" fmla="*/ 208 h 250"/>
                  <a:gd name="T56" fmla="*/ 74 w 256"/>
                  <a:gd name="T57" fmla="*/ 232 h 250"/>
                  <a:gd name="T58" fmla="*/ 76 w 256"/>
                  <a:gd name="T59" fmla="*/ 246 h 250"/>
                  <a:gd name="T60" fmla="*/ 86 w 256"/>
                  <a:gd name="T61" fmla="*/ 250 h 250"/>
                  <a:gd name="T62" fmla="*/ 114 w 256"/>
                  <a:gd name="T63" fmla="*/ 226 h 250"/>
                  <a:gd name="T64" fmla="*/ 118 w 256"/>
                  <a:gd name="T65" fmla="*/ 218 h 250"/>
                  <a:gd name="T66" fmla="*/ 114 w 256"/>
                  <a:gd name="T67" fmla="*/ 208 h 250"/>
                  <a:gd name="T68" fmla="*/ 100 w 256"/>
                  <a:gd name="T69" fmla="*/ 206 h 250"/>
                  <a:gd name="T70" fmla="*/ 90 w 256"/>
                  <a:gd name="T71" fmla="*/ 184 h 250"/>
                  <a:gd name="T72" fmla="*/ 82 w 256"/>
                  <a:gd name="T73" fmla="*/ 180 h 250"/>
                  <a:gd name="T74" fmla="*/ 52 w 256"/>
                  <a:gd name="T75" fmla="*/ 204 h 250"/>
                  <a:gd name="T76" fmla="*/ 48 w 256"/>
                  <a:gd name="T77" fmla="*/ 212 h 250"/>
                  <a:gd name="T78" fmla="*/ 52 w 256"/>
                  <a:gd name="T79" fmla="*/ 222 h 250"/>
                  <a:gd name="T80" fmla="*/ 66 w 256"/>
                  <a:gd name="T81" fmla="*/ 224 h 250"/>
                  <a:gd name="T82" fmla="*/ 90 w 256"/>
                  <a:gd name="T83" fmla="*/ 202 h 250"/>
                  <a:gd name="T84" fmla="*/ 92 w 256"/>
                  <a:gd name="T85" fmla="*/ 188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6" h="250">
                    <a:moveTo>
                      <a:pt x="250" y="70"/>
                    </a:moveTo>
                    <a:lnTo>
                      <a:pt x="186" y="8"/>
                    </a:lnTo>
                    <a:lnTo>
                      <a:pt x="186" y="8"/>
                    </a:lnTo>
                    <a:lnTo>
                      <a:pt x="180" y="4"/>
                    </a:lnTo>
                    <a:lnTo>
                      <a:pt x="174" y="0"/>
                    </a:lnTo>
                    <a:lnTo>
                      <a:pt x="166" y="0"/>
                    </a:lnTo>
                    <a:lnTo>
                      <a:pt x="158" y="4"/>
                    </a:lnTo>
                    <a:lnTo>
                      <a:pt x="158" y="4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2" y="36"/>
                    </a:lnTo>
                    <a:lnTo>
                      <a:pt x="86" y="44"/>
                    </a:lnTo>
                    <a:lnTo>
                      <a:pt x="74" y="80"/>
                    </a:lnTo>
                    <a:lnTo>
                      <a:pt x="74" y="80"/>
                    </a:lnTo>
                    <a:lnTo>
                      <a:pt x="72" y="86"/>
                    </a:lnTo>
                    <a:lnTo>
                      <a:pt x="74" y="92"/>
                    </a:lnTo>
                    <a:lnTo>
                      <a:pt x="76" y="98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8" y="108"/>
                    </a:lnTo>
                    <a:lnTo>
                      <a:pt x="88" y="108"/>
                    </a:lnTo>
                    <a:lnTo>
                      <a:pt x="96" y="110"/>
                    </a:lnTo>
                    <a:lnTo>
                      <a:pt x="104" y="108"/>
                    </a:lnTo>
                    <a:lnTo>
                      <a:pt x="112" y="102"/>
                    </a:lnTo>
                    <a:lnTo>
                      <a:pt x="116" y="94"/>
                    </a:lnTo>
                    <a:lnTo>
                      <a:pt x="126" y="68"/>
                    </a:lnTo>
                    <a:lnTo>
                      <a:pt x="162" y="56"/>
                    </a:lnTo>
                    <a:lnTo>
                      <a:pt x="232" y="124"/>
                    </a:lnTo>
                    <a:lnTo>
                      <a:pt x="250" y="106"/>
                    </a:lnTo>
                    <a:lnTo>
                      <a:pt x="250" y="106"/>
                    </a:lnTo>
                    <a:lnTo>
                      <a:pt x="254" y="98"/>
                    </a:lnTo>
                    <a:lnTo>
                      <a:pt x="256" y="88"/>
                    </a:lnTo>
                    <a:lnTo>
                      <a:pt x="254" y="78"/>
                    </a:lnTo>
                    <a:lnTo>
                      <a:pt x="250" y="70"/>
                    </a:lnTo>
                    <a:lnTo>
                      <a:pt x="250" y="70"/>
                    </a:lnTo>
                    <a:close/>
                    <a:moveTo>
                      <a:pt x="42" y="136"/>
                    </a:moveTo>
                    <a:lnTo>
                      <a:pt x="42" y="136"/>
                    </a:lnTo>
                    <a:lnTo>
                      <a:pt x="38" y="132"/>
                    </a:lnTo>
                    <a:lnTo>
                      <a:pt x="32" y="132"/>
                    </a:lnTo>
                    <a:lnTo>
                      <a:pt x="28" y="132"/>
                    </a:lnTo>
                    <a:lnTo>
                      <a:pt x="24" y="136"/>
                    </a:lnTo>
                    <a:lnTo>
                      <a:pt x="4" y="156"/>
                    </a:lnTo>
                    <a:lnTo>
                      <a:pt x="4" y="156"/>
                    </a:lnTo>
                    <a:lnTo>
                      <a:pt x="0" y="160"/>
                    </a:lnTo>
                    <a:lnTo>
                      <a:pt x="0" y="164"/>
                    </a:lnTo>
                    <a:lnTo>
                      <a:pt x="0" y="170"/>
                    </a:lnTo>
                    <a:lnTo>
                      <a:pt x="4" y="174"/>
                    </a:lnTo>
                    <a:lnTo>
                      <a:pt x="4" y="174"/>
                    </a:lnTo>
                    <a:lnTo>
                      <a:pt x="8" y="176"/>
                    </a:lnTo>
                    <a:lnTo>
                      <a:pt x="12" y="178"/>
                    </a:lnTo>
                    <a:lnTo>
                      <a:pt x="18" y="176"/>
                    </a:lnTo>
                    <a:lnTo>
                      <a:pt x="22" y="174"/>
                    </a:lnTo>
                    <a:lnTo>
                      <a:pt x="42" y="154"/>
                    </a:lnTo>
                    <a:lnTo>
                      <a:pt x="42" y="154"/>
                    </a:lnTo>
                    <a:lnTo>
                      <a:pt x="44" y="150"/>
                    </a:lnTo>
                    <a:lnTo>
                      <a:pt x="46" y="144"/>
                    </a:lnTo>
                    <a:lnTo>
                      <a:pt x="44" y="140"/>
                    </a:lnTo>
                    <a:lnTo>
                      <a:pt x="42" y="136"/>
                    </a:lnTo>
                    <a:lnTo>
                      <a:pt x="42" y="136"/>
                    </a:lnTo>
                    <a:close/>
                    <a:moveTo>
                      <a:pt x="66" y="160"/>
                    </a:moveTo>
                    <a:lnTo>
                      <a:pt x="66" y="160"/>
                    </a:lnTo>
                    <a:lnTo>
                      <a:pt x="62" y="156"/>
                    </a:lnTo>
                    <a:lnTo>
                      <a:pt x="56" y="156"/>
                    </a:lnTo>
                    <a:lnTo>
                      <a:pt x="52" y="156"/>
                    </a:lnTo>
                    <a:lnTo>
                      <a:pt x="48" y="160"/>
                    </a:lnTo>
                    <a:lnTo>
                      <a:pt x="28" y="180"/>
                    </a:lnTo>
                    <a:lnTo>
                      <a:pt x="28" y="180"/>
                    </a:lnTo>
                    <a:lnTo>
                      <a:pt x="24" y="184"/>
                    </a:lnTo>
                    <a:lnTo>
                      <a:pt x="24" y="188"/>
                    </a:lnTo>
                    <a:lnTo>
                      <a:pt x="24" y="194"/>
                    </a:lnTo>
                    <a:lnTo>
                      <a:pt x="28" y="198"/>
                    </a:lnTo>
                    <a:lnTo>
                      <a:pt x="28" y="198"/>
                    </a:lnTo>
                    <a:lnTo>
                      <a:pt x="32" y="200"/>
                    </a:lnTo>
                    <a:lnTo>
                      <a:pt x="36" y="202"/>
                    </a:lnTo>
                    <a:lnTo>
                      <a:pt x="42" y="200"/>
                    </a:lnTo>
                    <a:lnTo>
                      <a:pt x="46" y="198"/>
                    </a:lnTo>
                    <a:lnTo>
                      <a:pt x="66" y="178"/>
                    </a:lnTo>
                    <a:lnTo>
                      <a:pt x="66" y="178"/>
                    </a:lnTo>
                    <a:lnTo>
                      <a:pt x="68" y="174"/>
                    </a:lnTo>
                    <a:lnTo>
                      <a:pt x="70" y="168"/>
                    </a:lnTo>
                    <a:lnTo>
                      <a:pt x="68" y="164"/>
                    </a:lnTo>
                    <a:lnTo>
                      <a:pt x="66" y="160"/>
                    </a:lnTo>
                    <a:lnTo>
                      <a:pt x="66" y="160"/>
                    </a:lnTo>
                    <a:close/>
                    <a:moveTo>
                      <a:pt x="96" y="208"/>
                    </a:moveTo>
                    <a:lnTo>
                      <a:pt x="76" y="228"/>
                    </a:lnTo>
                    <a:lnTo>
                      <a:pt x="76" y="228"/>
                    </a:lnTo>
                    <a:lnTo>
                      <a:pt x="74" y="232"/>
                    </a:lnTo>
                    <a:lnTo>
                      <a:pt x="72" y="238"/>
                    </a:lnTo>
                    <a:lnTo>
                      <a:pt x="74" y="242"/>
                    </a:lnTo>
                    <a:lnTo>
                      <a:pt x="76" y="246"/>
                    </a:lnTo>
                    <a:lnTo>
                      <a:pt x="76" y="246"/>
                    </a:lnTo>
                    <a:lnTo>
                      <a:pt x="80" y="250"/>
                    </a:lnTo>
                    <a:lnTo>
                      <a:pt x="86" y="250"/>
                    </a:lnTo>
                    <a:lnTo>
                      <a:pt x="90" y="250"/>
                    </a:lnTo>
                    <a:lnTo>
                      <a:pt x="94" y="246"/>
                    </a:lnTo>
                    <a:lnTo>
                      <a:pt x="114" y="226"/>
                    </a:lnTo>
                    <a:lnTo>
                      <a:pt x="114" y="226"/>
                    </a:lnTo>
                    <a:lnTo>
                      <a:pt x="118" y="222"/>
                    </a:lnTo>
                    <a:lnTo>
                      <a:pt x="118" y="218"/>
                    </a:lnTo>
                    <a:lnTo>
                      <a:pt x="118" y="212"/>
                    </a:lnTo>
                    <a:lnTo>
                      <a:pt x="114" y="208"/>
                    </a:lnTo>
                    <a:lnTo>
                      <a:pt x="114" y="208"/>
                    </a:lnTo>
                    <a:lnTo>
                      <a:pt x="110" y="206"/>
                    </a:lnTo>
                    <a:lnTo>
                      <a:pt x="106" y="204"/>
                    </a:lnTo>
                    <a:lnTo>
                      <a:pt x="100" y="206"/>
                    </a:lnTo>
                    <a:lnTo>
                      <a:pt x="96" y="208"/>
                    </a:lnTo>
                    <a:lnTo>
                      <a:pt x="96" y="208"/>
                    </a:lnTo>
                    <a:close/>
                    <a:moveTo>
                      <a:pt x="90" y="184"/>
                    </a:moveTo>
                    <a:lnTo>
                      <a:pt x="90" y="184"/>
                    </a:lnTo>
                    <a:lnTo>
                      <a:pt x="86" y="180"/>
                    </a:lnTo>
                    <a:lnTo>
                      <a:pt x="82" y="180"/>
                    </a:lnTo>
                    <a:lnTo>
                      <a:pt x="76" y="180"/>
                    </a:lnTo>
                    <a:lnTo>
                      <a:pt x="72" y="184"/>
                    </a:lnTo>
                    <a:lnTo>
                      <a:pt x="52" y="204"/>
                    </a:lnTo>
                    <a:lnTo>
                      <a:pt x="52" y="204"/>
                    </a:lnTo>
                    <a:lnTo>
                      <a:pt x="50" y="208"/>
                    </a:lnTo>
                    <a:lnTo>
                      <a:pt x="48" y="212"/>
                    </a:lnTo>
                    <a:lnTo>
                      <a:pt x="50" y="218"/>
                    </a:lnTo>
                    <a:lnTo>
                      <a:pt x="52" y="222"/>
                    </a:lnTo>
                    <a:lnTo>
                      <a:pt x="52" y="222"/>
                    </a:lnTo>
                    <a:lnTo>
                      <a:pt x="56" y="224"/>
                    </a:lnTo>
                    <a:lnTo>
                      <a:pt x="60" y="226"/>
                    </a:lnTo>
                    <a:lnTo>
                      <a:pt x="66" y="224"/>
                    </a:lnTo>
                    <a:lnTo>
                      <a:pt x="70" y="222"/>
                    </a:lnTo>
                    <a:lnTo>
                      <a:pt x="90" y="202"/>
                    </a:lnTo>
                    <a:lnTo>
                      <a:pt x="90" y="202"/>
                    </a:lnTo>
                    <a:lnTo>
                      <a:pt x="92" y="198"/>
                    </a:lnTo>
                    <a:lnTo>
                      <a:pt x="94" y="192"/>
                    </a:lnTo>
                    <a:lnTo>
                      <a:pt x="92" y="188"/>
                    </a:lnTo>
                    <a:lnTo>
                      <a:pt x="90" y="184"/>
                    </a:lnTo>
                    <a:lnTo>
                      <a:pt x="90" y="1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81" name="组合 80"/>
          <p:cNvGrpSpPr/>
          <p:nvPr/>
        </p:nvGrpSpPr>
        <p:grpSpPr>
          <a:xfrm>
            <a:off x="971600" y="2351462"/>
            <a:ext cx="940373" cy="940368"/>
            <a:chOff x="4641550" y="1440594"/>
            <a:chExt cx="587801" cy="587801"/>
          </a:xfrm>
        </p:grpSpPr>
        <p:grpSp>
          <p:nvGrpSpPr>
            <p:cNvPr id="82" name="组合 81"/>
            <p:cNvGrpSpPr/>
            <p:nvPr/>
          </p:nvGrpSpPr>
          <p:grpSpPr>
            <a:xfrm>
              <a:off x="4641550" y="1440594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8" name="同心圆 8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3" name="组合 82"/>
            <p:cNvGrpSpPr/>
            <p:nvPr/>
          </p:nvGrpSpPr>
          <p:grpSpPr>
            <a:xfrm>
              <a:off x="4795215" y="1597882"/>
              <a:ext cx="286520" cy="248944"/>
              <a:chOff x="2601913" y="584200"/>
              <a:chExt cx="581025" cy="504825"/>
            </a:xfrm>
            <a:solidFill>
              <a:schemeClr val="accent1"/>
            </a:solidFill>
          </p:grpSpPr>
          <p:sp>
            <p:nvSpPr>
              <p:cNvPr id="84" name="Freeform 21"/>
              <p:cNvSpPr>
                <a:spLocks/>
              </p:cNvSpPr>
              <p:nvPr/>
            </p:nvSpPr>
            <p:spPr bwMode="auto">
              <a:xfrm>
                <a:off x="2601913" y="1054100"/>
                <a:ext cx="581025" cy="34925"/>
              </a:xfrm>
              <a:custGeom>
                <a:avLst/>
                <a:gdLst>
                  <a:gd name="T0" fmla="*/ 352 w 366"/>
                  <a:gd name="T1" fmla="*/ 0 h 22"/>
                  <a:gd name="T2" fmla="*/ 14 w 366"/>
                  <a:gd name="T3" fmla="*/ 0 h 22"/>
                  <a:gd name="T4" fmla="*/ 14 w 366"/>
                  <a:gd name="T5" fmla="*/ 0 h 22"/>
                  <a:gd name="T6" fmla="*/ 8 w 366"/>
                  <a:gd name="T7" fmla="*/ 0 h 22"/>
                  <a:gd name="T8" fmla="*/ 4 w 366"/>
                  <a:gd name="T9" fmla="*/ 2 h 22"/>
                  <a:gd name="T10" fmla="*/ 0 w 366"/>
                  <a:gd name="T11" fmla="*/ 6 h 22"/>
                  <a:gd name="T12" fmla="*/ 0 w 366"/>
                  <a:gd name="T13" fmla="*/ 10 h 22"/>
                  <a:gd name="T14" fmla="*/ 0 w 366"/>
                  <a:gd name="T15" fmla="*/ 12 h 22"/>
                  <a:gd name="T16" fmla="*/ 0 w 366"/>
                  <a:gd name="T17" fmla="*/ 12 h 22"/>
                  <a:gd name="T18" fmla="*/ 0 w 366"/>
                  <a:gd name="T19" fmla="*/ 16 h 22"/>
                  <a:gd name="T20" fmla="*/ 4 w 366"/>
                  <a:gd name="T21" fmla="*/ 20 h 22"/>
                  <a:gd name="T22" fmla="*/ 8 w 366"/>
                  <a:gd name="T23" fmla="*/ 22 h 22"/>
                  <a:gd name="T24" fmla="*/ 14 w 366"/>
                  <a:gd name="T25" fmla="*/ 22 h 22"/>
                  <a:gd name="T26" fmla="*/ 352 w 366"/>
                  <a:gd name="T27" fmla="*/ 22 h 22"/>
                  <a:gd name="T28" fmla="*/ 352 w 366"/>
                  <a:gd name="T29" fmla="*/ 22 h 22"/>
                  <a:gd name="T30" fmla="*/ 358 w 366"/>
                  <a:gd name="T31" fmla="*/ 22 h 22"/>
                  <a:gd name="T32" fmla="*/ 362 w 366"/>
                  <a:gd name="T33" fmla="*/ 20 h 22"/>
                  <a:gd name="T34" fmla="*/ 366 w 366"/>
                  <a:gd name="T35" fmla="*/ 16 h 22"/>
                  <a:gd name="T36" fmla="*/ 366 w 366"/>
                  <a:gd name="T37" fmla="*/ 12 h 22"/>
                  <a:gd name="T38" fmla="*/ 366 w 366"/>
                  <a:gd name="T39" fmla="*/ 10 h 22"/>
                  <a:gd name="T40" fmla="*/ 366 w 366"/>
                  <a:gd name="T41" fmla="*/ 10 h 22"/>
                  <a:gd name="T42" fmla="*/ 366 w 366"/>
                  <a:gd name="T43" fmla="*/ 6 h 22"/>
                  <a:gd name="T44" fmla="*/ 362 w 366"/>
                  <a:gd name="T45" fmla="*/ 2 h 22"/>
                  <a:gd name="T46" fmla="*/ 358 w 366"/>
                  <a:gd name="T47" fmla="*/ 0 h 22"/>
                  <a:gd name="T48" fmla="*/ 352 w 366"/>
                  <a:gd name="T49" fmla="*/ 0 h 22"/>
                  <a:gd name="T50" fmla="*/ 352 w 366"/>
                  <a:gd name="T5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6" h="22">
                    <a:moveTo>
                      <a:pt x="352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352" y="22"/>
                    </a:lnTo>
                    <a:lnTo>
                      <a:pt x="352" y="22"/>
                    </a:lnTo>
                    <a:lnTo>
                      <a:pt x="358" y="22"/>
                    </a:lnTo>
                    <a:lnTo>
                      <a:pt x="362" y="20"/>
                    </a:lnTo>
                    <a:lnTo>
                      <a:pt x="366" y="16"/>
                    </a:lnTo>
                    <a:lnTo>
                      <a:pt x="366" y="12"/>
                    </a:lnTo>
                    <a:lnTo>
                      <a:pt x="366" y="10"/>
                    </a:lnTo>
                    <a:lnTo>
                      <a:pt x="366" y="10"/>
                    </a:lnTo>
                    <a:lnTo>
                      <a:pt x="366" y="6"/>
                    </a:lnTo>
                    <a:lnTo>
                      <a:pt x="362" y="2"/>
                    </a:lnTo>
                    <a:lnTo>
                      <a:pt x="358" y="0"/>
                    </a:lnTo>
                    <a:lnTo>
                      <a:pt x="352" y="0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" name="Freeform 22"/>
              <p:cNvSpPr>
                <a:spLocks noEditPoints="1"/>
              </p:cNvSpPr>
              <p:nvPr/>
            </p:nvSpPr>
            <p:spPr bwMode="auto">
              <a:xfrm>
                <a:off x="2687638" y="752475"/>
                <a:ext cx="409575" cy="206375"/>
              </a:xfrm>
              <a:custGeom>
                <a:avLst/>
                <a:gdLst>
                  <a:gd name="T0" fmla="*/ 118 w 258"/>
                  <a:gd name="T1" fmla="*/ 0 h 130"/>
                  <a:gd name="T2" fmla="*/ 112 w 258"/>
                  <a:gd name="T3" fmla="*/ 2 h 130"/>
                  <a:gd name="T4" fmla="*/ 104 w 258"/>
                  <a:gd name="T5" fmla="*/ 8 h 130"/>
                  <a:gd name="T6" fmla="*/ 104 w 258"/>
                  <a:gd name="T7" fmla="*/ 116 h 130"/>
                  <a:gd name="T8" fmla="*/ 104 w 258"/>
                  <a:gd name="T9" fmla="*/ 122 h 130"/>
                  <a:gd name="T10" fmla="*/ 112 w 258"/>
                  <a:gd name="T11" fmla="*/ 128 h 130"/>
                  <a:gd name="T12" fmla="*/ 140 w 258"/>
                  <a:gd name="T13" fmla="*/ 130 h 130"/>
                  <a:gd name="T14" fmla="*/ 146 w 258"/>
                  <a:gd name="T15" fmla="*/ 128 h 130"/>
                  <a:gd name="T16" fmla="*/ 154 w 258"/>
                  <a:gd name="T17" fmla="*/ 122 h 130"/>
                  <a:gd name="T18" fmla="*/ 154 w 258"/>
                  <a:gd name="T19" fmla="*/ 14 h 130"/>
                  <a:gd name="T20" fmla="*/ 154 w 258"/>
                  <a:gd name="T21" fmla="*/ 8 h 130"/>
                  <a:gd name="T22" fmla="*/ 146 w 258"/>
                  <a:gd name="T23" fmla="*/ 2 h 130"/>
                  <a:gd name="T24" fmla="*/ 140 w 258"/>
                  <a:gd name="T25" fmla="*/ 0 h 130"/>
                  <a:gd name="T26" fmla="*/ 14 w 258"/>
                  <a:gd name="T27" fmla="*/ 0 h 130"/>
                  <a:gd name="T28" fmla="*/ 8 w 258"/>
                  <a:gd name="T29" fmla="*/ 2 h 130"/>
                  <a:gd name="T30" fmla="*/ 2 w 258"/>
                  <a:gd name="T31" fmla="*/ 8 h 130"/>
                  <a:gd name="T32" fmla="*/ 0 w 258"/>
                  <a:gd name="T33" fmla="*/ 116 h 130"/>
                  <a:gd name="T34" fmla="*/ 2 w 258"/>
                  <a:gd name="T35" fmla="*/ 122 h 130"/>
                  <a:gd name="T36" fmla="*/ 8 w 258"/>
                  <a:gd name="T37" fmla="*/ 128 h 130"/>
                  <a:gd name="T38" fmla="*/ 38 w 258"/>
                  <a:gd name="T39" fmla="*/ 130 h 130"/>
                  <a:gd name="T40" fmla="*/ 42 w 258"/>
                  <a:gd name="T41" fmla="*/ 128 h 130"/>
                  <a:gd name="T42" fmla="*/ 50 w 258"/>
                  <a:gd name="T43" fmla="*/ 122 h 130"/>
                  <a:gd name="T44" fmla="*/ 52 w 258"/>
                  <a:gd name="T45" fmla="*/ 14 h 130"/>
                  <a:gd name="T46" fmla="*/ 50 w 258"/>
                  <a:gd name="T47" fmla="*/ 8 h 130"/>
                  <a:gd name="T48" fmla="*/ 42 w 258"/>
                  <a:gd name="T49" fmla="*/ 2 h 130"/>
                  <a:gd name="T50" fmla="*/ 38 w 258"/>
                  <a:gd name="T51" fmla="*/ 0 h 130"/>
                  <a:gd name="T52" fmla="*/ 220 w 258"/>
                  <a:gd name="T53" fmla="*/ 0 h 130"/>
                  <a:gd name="T54" fmla="*/ 216 w 258"/>
                  <a:gd name="T55" fmla="*/ 2 h 130"/>
                  <a:gd name="T56" fmla="*/ 208 w 258"/>
                  <a:gd name="T57" fmla="*/ 8 h 130"/>
                  <a:gd name="T58" fmla="*/ 206 w 258"/>
                  <a:gd name="T59" fmla="*/ 116 h 130"/>
                  <a:gd name="T60" fmla="*/ 208 w 258"/>
                  <a:gd name="T61" fmla="*/ 122 h 130"/>
                  <a:gd name="T62" fmla="*/ 216 w 258"/>
                  <a:gd name="T63" fmla="*/ 128 h 130"/>
                  <a:gd name="T64" fmla="*/ 244 w 258"/>
                  <a:gd name="T65" fmla="*/ 130 h 130"/>
                  <a:gd name="T66" fmla="*/ 250 w 258"/>
                  <a:gd name="T67" fmla="*/ 128 h 130"/>
                  <a:gd name="T68" fmla="*/ 256 w 258"/>
                  <a:gd name="T69" fmla="*/ 122 h 130"/>
                  <a:gd name="T70" fmla="*/ 258 w 258"/>
                  <a:gd name="T71" fmla="*/ 14 h 130"/>
                  <a:gd name="T72" fmla="*/ 256 w 258"/>
                  <a:gd name="T73" fmla="*/ 8 h 130"/>
                  <a:gd name="T74" fmla="*/ 250 w 258"/>
                  <a:gd name="T75" fmla="*/ 2 h 130"/>
                  <a:gd name="T76" fmla="*/ 244 w 258"/>
                  <a:gd name="T7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8" h="130">
                    <a:moveTo>
                      <a:pt x="140" y="0"/>
                    </a:moveTo>
                    <a:lnTo>
                      <a:pt x="118" y="0"/>
                    </a:lnTo>
                    <a:lnTo>
                      <a:pt x="118" y="0"/>
                    </a:lnTo>
                    <a:lnTo>
                      <a:pt x="112" y="2"/>
                    </a:lnTo>
                    <a:lnTo>
                      <a:pt x="108" y="4"/>
                    </a:lnTo>
                    <a:lnTo>
                      <a:pt x="104" y="8"/>
                    </a:lnTo>
                    <a:lnTo>
                      <a:pt x="104" y="14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22"/>
                    </a:lnTo>
                    <a:lnTo>
                      <a:pt x="108" y="126"/>
                    </a:lnTo>
                    <a:lnTo>
                      <a:pt x="112" y="128"/>
                    </a:lnTo>
                    <a:lnTo>
                      <a:pt x="118" y="130"/>
                    </a:lnTo>
                    <a:lnTo>
                      <a:pt x="140" y="130"/>
                    </a:lnTo>
                    <a:lnTo>
                      <a:pt x="140" y="130"/>
                    </a:lnTo>
                    <a:lnTo>
                      <a:pt x="146" y="128"/>
                    </a:lnTo>
                    <a:lnTo>
                      <a:pt x="150" y="126"/>
                    </a:lnTo>
                    <a:lnTo>
                      <a:pt x="154" y="122"/>
                    </a:lnTo>
                    <a:lnTo>
                      <a:pt x="154" y="116"/>
                    </a:lnTo>
                    <a:lnTo>
                      <a:pt x="154" y="14"/>
                    </a:lnTo>
                    <a:lnTo>
                      <a:pt x="154" y="14"/>
                    </a:lnTo>
                    <a:lnTo>
                      <a:pt x="154" y="8"/>
                    </a:lnTo>
                    <a:lnTo>
                      <a:pt x="150" y="4"/>
                    </a:lnTo>
                    <a:lnTo>
                      <a:pt x="146" y="2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  <a:moveTo>
                      <a:pt x="38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22"/>
                    </a:lnTo>
                    <a:lnTo>
                      <a:pt x="4" y="126"/>
                    </a:lnTo>
                    <a:lnTo>
                      <a:pt x="8" y="128"/>
                    </a:lnTo>
                    <a:lnTo>
                      <a:pt x="14" y="130"/>
                    </a:lnTo>
                    <a:lnTo>
                      <a:pt x="38" y="130"/>
                    </a:lnTo>
                    <a:lnTo>
                      <a:pt x="38" y="130"/>
                    </a:lnTo>
                    <a:lnTo>
                      <a:pt x="42" y="128"/>
                    </a:lnTo>
                    <a:lnTo>
                      <a:pt x="48" y="126"/>
                    </a:lnTo>
                    <a:lnTo>
                      <a:pt x="50" y="122"/>
                    </a:lnTo>
                    <a:lnTo>
                      <a:pt x="52" y="116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0" y="8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  <a:moveTo>
                      <a:pt x="244" y="0"/>
                    </a:moveTo>
                    <a:lnTo>
                      <a:pt x="220" y="0"/>
                    </a:lnTo>
                    <a:lnTo>
                      <a:pt x="220" y="0"/>
                    </a:lnTo>
                    <a:lnTo>
                      <a:pt x="216" y="2"/>
                    </a:lnTo>
                    <a:lnTo>
                      <a:pt x="210" y="4"/>
                    </a:lnTo>
                    <a:lnTo>
                      <a:pt x="208" y="8"/>
                    </a:lnTo>
                    <a:lnTo>
                      <a:pt x="206" y="14"/>
                    </a:lnTo>
                    <a:lnTo>
                      <a:pt x="206" y="116"/>
                    </a:lnTo>
                    <a:lnTo>
                      <a:pt x="206" y="116"/>
                    </a:lnTo>
                    <a:lnTo>
                      <a:pt x="208" y="122"/>
                    </a:lnTo>
                    <a:lnTo>
                      <a:pt x="210" y="126"/>
                    </a:lnTo>
                    <a:lnTo>
                      <a:pt x="216" y="128"/>
                    </a:lnTo>
                    <a:lnTo>
                      <a:pt x="220" y="130"/>
                    </a:lnTo>
                    <a:lnTo>
                      <a:pt x="244" y="130"/>
                    </a:lnTo>
                    <a:lnTo>
                      <a:pt x="244" y="130"/>
                    </a:lnTo>
                    <a:lnTo>
                      <a:pt x="250" y="128"/>
                    </a:lnTo>
                    <a:lnTo>
                      <a:pt x="254" y="126"/>
                    </a:lnTo>
                    <a:lnTo>
                      <a:pt x="256" y="122"/>
                    </a:lnTo>
                    <a:lnTo>
                      <a:pt x="258" y="116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56" y="8"/>
                    </a:lnTo>
                    <a:lnTo>
                      <a:pt x="254" y="4"/>
                    </a:lnTo>
                    <a:lnTo>
                      <a:pt x="250" y="2"/>
                    </a:lnTo>
                    <a:lnTo>
                      <a:pt x="244" y="0"/>
                    </a:lnTo>
                    <a:lnTo>
                      <a:pt x="2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" name="Freeform 23"/>
              <p:cNvSpPr>
                <a:spLocks/>
              </p:cNvSpPr>
              <p:nvPr/>
            </p:nvSpPr>
            <p:spPr bwMode="auto">
              <a:xfrm>
                <a:off x="2601913" y="584200"/>
                <a:ext cx="581025" cy="136525"/>
              </a:xfrm>
              <a:custGeom>
                <a:avLst/>
                <a:gdLst>
                  <a:gd name="T0" fmla="*/ 358 w 366"/>
                  <a:gd name="T1" fmla="*/ 66 h 86"/>
                  <a:gd name="T2" fmla="*/ 186 w 366"/>
                  <a:gd name="T3" fmla="*/ 0 h 86"/>
                  <a:gd name="T4" fmla="*/ 186 w 366"/>
                  <a:gd name="T5" fmla="*/ 0 h 86"/>
                  <a:gd name="T6" fmla="*/ 180 w 366"/>
                  <a:gd name="T7" fmla="*/ 0 h 86"/>
                  <a:gd name="T8" fmla="*/ 8 w 366"/>
                  <a:gd name="T9" fmla="*/ 66 h 86"/>
                  <a:gd name="T10" fmla="*/ 8 w 366"/>
                  <a:gd name="T11" fmla="*/ 66 h 86"/>
                  <a:gd name="T12" fmla="*/ 4 w 366"/>
                  <a:gd name="T13" fmla="*/ 68 h 86"/>
                  <a:gd name="T14" fmla="*/ 2 w 366"/>
                  <a:gd name="T15" fmla="*/ 70 h 86"/>
                  <a:gd name="T16" fmla="*/ 0 w 366"/>
                  <a:gd name="T17" fmla="*/ 74 h 86"/>
                  <a:gd name="T18" fmla="*/ 0 w 366"/>
                  <a:gd name="T19" fmla="*/ 78 h 86"/>
                  <a:gd name="T20" fmla="*/ 0 w 366"/>
                  <a:gd name="T21" fmla="*/ 78 h 86"/>
                  <a:gd name="T22" fmla="*/ 2 w 366"/>
                  <a:gd name="T23" fmla="*/ 80 h 86"/>
                  <a:gd name="T24" fmla="*/ 4 w 366"/>
                  <a:gd name="T25" fmla="*/ 82 h 86"/>
                  <a:gd name="T26" fmla="*/ 6 w 366"/>
                  <a:gd name="T27" fmla="*/ 84 h 86"/>
                  <a:gd name="T28" fmla="*/ 10 w 366"/>
                  <a:gd name="T29" fmla="*/ 86 h 86"/>
                  <a:gd name="T30" fmla="*/ 356 w 366"/>
                  <a:gd name="T31" fmla="*/ 86 h 86"/>
                  <a:gd name="T32" fmla="*/ 356 w 366"/>
                  <a:gd name="T33" fmla="*/ 86 h 86"/>
                  <a:gd name="T34" fmla="*/ 360 w 366"/>
                  <a:gd name="T35" fmla="*/ 84 h 86"/>
                  <a:gd name="T36" fmla="*/ 362 w 366"/>
                  <a:gd name="T37" fmla="*/ 82 h 86"/>
                  <a:gd name="T38" fmla="*/ 364 w 366"/>
                  <a:gd name="T39" fmla="*/ 80 h 86"/>
                  <a:gd name="T40" fmla="*/ 366 w 366"/>
                  <a:gd name="T41" fmla="*/ 78 h 86"/>
                  <a:gd name="T42" fmla="*/ 366 w 366"/>
                  <a:gd name="T43" fmla="*/ 78 h 86"/>
                  <a:gd name="T44" fmla="*/ 366 w 366"/>
                  <a:gd name="T45" fmla="*/ 74 h 86"/>
                  <a:gd name="T46" fmla="*/ 364 w 366"/>
                  <a:gd name="T47" fmla="*/ 70 h 86"/>
                  <a:gd name="T48" fmla="*/ 362 w 366"/>
                  <a:gd name="T49" fmla="*/ 68 h 86"/>
                  <a:gd name="T50" fmla="*/ 358 w 366"/>
                  <a:gd name="T51" fmla="*/ 66 h 86"/>
                  <a:gd name="T52" fmla="*/ 358 w 366"/>
                  <a:gd name="T53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6" h="86">
                    <a:moveTo>
                      <a:pt x="358" y="66"/>
                    </a:moveTo>
                    <a:lnTo>
                      <a:pt x="186" y="0"/>
                    </a:lnTo>
                    <a:lnTo>
                      <a:pt x="186" y="0"/>
                    </a:lnTo>
                    <a:lnTo>
                      <a:pt x="180" y="0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4" y="68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0"/>
                    </a:lnTo>
                    <a:lnTo>
                      <a:pt x="4" y="82"/>
                    </a:lnTo>
                    <a:lnTo>
                      <a:pt x="6" y="84"/>
                    </a:lnTo>
                    <a:lnTo>
                      <a:pt x="10" y="86"/>
                    </a:lnTo>
                    <a:lnTo>
                      <a:pt x="356" y="86"/>
                    </a:lnTo>
                    <a:lnTo>
                      <a:pt x="356" y="86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4" y="80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66" y="74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8" y="66"/>
                    </a:lnTo>
                    <a:lnTo>
                      <a:pt x="358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" name="Freeform 84"/>
              <p:cNvSpPr>
                <a:spLocks/>
              </p:cNvSpPr>
              <p:nvPr/>
            </p:nvSpPr>
            <p:spPr bwMode="auto">
              <a:xfrm>
                <a:off x="2630488" y="987425"/>
                <a:ext cx="523875" cy="38100"/>
              </a:xfrm>
              <a:custGeom>
                <a:avLst/>
                <a:gdLst>
                  <a:gd name="T0" fmla="*/ 330 w 330"/>
                  <a:gd name="T1" fmla="*/ 12 h 24"/>
                  <a:gd name="T2" fmla="*/ 330 w 330"/>
                  <a:gd name="T3" fmla="*/ 12 h 24"/>
                  <a:gd name="T4" fmla="*/ 330 w 330"/>
                  <a:gd name="T5" fmla="*/ 12 h 24"/>
                  <a:gd name="T6" fmla="*/ 330 w 330"/>
                  <a:gd name="T7" fmla="*/ 18 h 24"/>
                  <a:gd name="T8" fmla="*/ 326 w 330"/>
                  <a:gd name="T9" fmla="*/ 20 h 24"/>
                  <a:gd name="T10" fmla="*/ 322 w 330"/>
                  <a:gd name="T11" fmla="*/ 24 h 24"/>
                  <a:gd name="T12" fmla="*/ 316 w 330"/>
                  <a:gd name="T13" fmla="*/ 24 h 24"/>
                  <a:gd name="T14" fmla="*/ 14 w 330"/>
                  <a:gd name="T15" fmla="*/ 24 h 24"/>
                  <a:gd name="T16" fmla="*/ 14 w 330"/>
                  <a:gd name="T17" fmla="*/ 24 h 24"/>
                  <a:gd name="T18" fmla="*/ 8 w 330"/>
                  <a:gd name="T19" fmla="*/ 24 h 24"/>
                  <a:gd name="T20" fmla="*/ 4 w 330"/>
                  <a:gd name="T21" fmla="*/ 20 h 24"/>
                  <a:gd name="T22" fmla="*/ 0 w 330"/>
                  <a:gd name="T23" fmla="*/ 18 h 24"/>
                  <a:gd name="T24" fmla="*/ 0 w 330"/>
                  <a:gd name="T25" fmla="*/ 12 h 24"/>
                  <a:gd name="T26" fmla="*/ 0 w 330"/>
                  <a:gd name="T27" fmla="*/ 12 h 24"/>
                  <a:gd name="T28" fmla="*/ 0 w 330"/>
                  <a:gd name="T29" fmla="*/ 12 h 24"/>
                  <a:gd name="T30" fmla="*/ 0 w 330"/>
                  <a:gd name="T31" fmla="*/ 8 h 24"/>
                  <a:gd name="T32" fmla="*/ 4 w 330"/>
                  <a:gd name="T33" fmla="*/ 4 h 24"/>
                  <a:gd name="T34" fmla="*/ 8 w 330"/>
                  <a:gd name="T35" fmla="*/ 2 h 24"/>
                  <a:gd name="T36" fmla="*/ 14 w 330"/>
                  <a:gd name="T37" fmla="*/ 0 h 24"/>
                  <a:gd name="T38" fmla="*/ 316 w 330"/>
                  <a:gd name="T39" fmla="*/ 0 h 24"/>
                  <a:gd name="T40" fmla="*/ 316 w 330"/>
                  <a:gd name="T41" fmla="*/ 0 h 24"/>
                  <a:gd name="T42" fmla="*/ 322 w 330"/>
                  <a:gd name="T43" fmla="*/ 2 h 24"/>
                  <a:gd name="T44" fmla="*/ 326 w 330"/>
                  <a:gd name="T45" fmla="*/ 4 h 24"/>
                  <a:gd name="T46" fmla="*/ 330 w 330"/>
                  <a:gd name="T47" fmla="*/ 8 h 24"/>
                  <a:gd name="T48" fmla="*/ 330 w 330"/>
                  <a:gd name="T49" fmla="*/ 12 h 24"/>
                  <a:gd name="T50" fmla="*/ 330 w 330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0" h="24">
                    <a:moveTo>
                      <a:pt x="330" y="12"/>
                    </a:moveTo>
                    <a:lnTo>
                      <a:pt x="330" y="12"/>
                    </a:lnTo>
                    <a:lnTo>
                      <a:pt x="330" y="12"/>
                    </a:lnTo>
                    <a:lnTo>
                      <a:pt x="330" y="18"/>
                    </a:lnTo>
                    <a:lnTo>
                      <a:pt x="326" y="20"/>
                    </a:lnTo>
                    <a:lnTo>
                      <a:pt x="322" y="24"/>
                    </a:lnTo>
                    <a:lnTo>
                      <a:pt x="316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22" y="2"/>
                    </a:lnTo>
                    <a:lnTo>
                      <a:pt x="326" y="4"/>
                    </a:lnTo>
                    <a:lnTo>
                      <a:pt x="330" y="8"/>
                    </a:lnTo>
                    <a:lnTo>
                      <a:pt x="330" y="12"/>
                    </a:lnTo>
                    <a:lnTo>
                      <a:pt x="33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90" name="组合 89"/>
          <p:cNvGrpSpPr/>
          <p:nvPr/>
        </p:nvGrpSpPr>
        <p:grpSpPr>
          <a:xfrm flipH="1">
            <a:off x="1691680" y="3757676"/>
            <a:ext cx="1779231" cy="614634"/>
            <a:chOff x="3199529" y="1770394"/>
            <a:chExt cx="1779231" cy="614634"/>
          </a:xfrm>
        </p:grpSpPr>
        <p:sp>
          <p:nvSpPr>
            <p:cNvPr id="91" name="Text Placeholder 2"/>
            <p:cNvSpPr txBox="1">
              <a:spLocks/>
            </p:cNvSpPr>
            <p:nvPr/>
          </p:nvSpPr>
          <p:spPr bwMode="auto">
            <a:xfrm>
              <a:off x="3455068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2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 flipH="1">
            <a:off x="1691680" y="2586337"/>
            <a:ext cx="1779231" cy="614634"/>
            <a:chOff x="3199529" y="1770394"/>
            <a:chExt cx="1779231" cy="614634"/>
          </a:xfrm>
        </p:grpSpPr>
        <p:sp>
          <p:nvSpPr>
            <p:cNvPr id="94" name="Text Placeholder 2"/>
            <p:cNvSpPr txBox="1">
              <a:spLocks/>
            </p:cNvSpPr>
            <p:nvPr/>
          </p:nvSpPr>
          <p:spPr bwMode="auto">
            <a:xfrm>
              <a:off x="3455068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5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 flipH="1">
            <a:off x="4376945" y="3757676"/>
            <a:ext cx="1779231" cy="614634"/>
            <a:chOff x="3199529" y="1770394"/>
            <a:chExt cx="1779231" cy="614634"/>
          </a:xfrm>
        </p:grpSpPr>
        <p:sp>
          <p:nvSpPr>
            <p:cNvPr id="97" name="Text Placeholder 2"/>
            <p:cNvSpPr txBox="1">
              <a:spLocks/>
            </p:cNvSpPr>
            <p:nvPr/>
          </p:nvSpPr>
          <p:spPr bwMode="auto">
            <a:xfrm>
              <a:off x="3455068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8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 flipH="1">
            <a:off x="4376945" y="2586337"/>
            <a:ext cx="1779231" cy="614634"/>
            <a:chOff x="3199529" y="1770394"/>
            <a:chExt cx="1779231" cy="614634"/>
          </a:xfrm>
        </p:grpSpPr>
        <p:sp>
          <p:nvSpPr>
            <p:cNvPr id="100" name="Text Placeholder 2"/>
            <p:cNvSpPr txBox="1">
              <a:spLocks/>
            </p:cNvSpPr>
            <p:nvPr/>
          </p:nvSpPr>
          <p:spPr bwMode="auto">
            <a:xfrm>
              <a:off x="3455068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1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02" name="矩形 101"/>
          <p:cNvSpPr/>
          <p:nvPr/>
        </p:nvSpPr>
        <p:spPr>
          <a:xfrm>
            <a:off x="992124" y="915566"/>
            <a:ext cx="5308068" cy="1251102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5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点击添加小标题</a:t>
            </a:r>
            <a:endParaRPr lang="en-US" altLang="zh-CN" sz="1500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</a:t>
            </a:r>
            <a:r>
              <a:rPr lang="zh-CN" altLang="en-US" sz="12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这里</a:t>
            </a:r>
            <a:r>
              <a:rPr lang="zh-CN" altLang="en-US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。您的内容打在这里，或者通过复制您的文本后，在此框中选择粘贴，并选择只保留文字</a:t>
            </a:r>
            <a:r>
              <a:rPr lang="zh-CN" altLang="en-US" sz="12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12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9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1" name="飞哥PPT眉头"/>
          <p:cNvSpPr txBox="1"/>
          <p:nvPr/>
        </p:nvSpPr>
        <p:spPr>
          <a:xfrm>
            <a:off x="539552" y="13220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成绩与经验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973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28">
        <p14:gallery dir="r"/>
      </p:transition>
    </mc:Choice>
    <mc:Fallback xmlns="">
      <p:transition spd="slow" advTm="80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49" grpId="0" animBg="1"/>
      <p:bldP spid="50" grpId="0" animBg="1"/>
      <p:bldP spid="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26"/>
          <p:cNvSpPr>
            <a:spLocks/>
          </p:cNvSpPr>
          <p:nvPr/>
        </p:nvSpPr>
        <p:spPr bwMode="auto">
          <a:xfrm>
            <a:off x="1911945" y="1275606"/>
            <a:ext cx="2426494" cy="1189435"/>
          </a:xfrm>
          <a:custGeom>
            <a:avLst/>
            <a:gdLst>
              <a:gd name="T0" fmla="*/ 100 w 629"/>
              <a:gd name="T1" fmla="*/ 308 h 308"/>
              <a:gd name="T2" fmla="*/ 101 w 629"/>
              <a:gd name="T3" fmla="*/ 295 h 308"/>
              <a:gd name="T4" fmla="*/ 12 w 629"/>
              <a:gd name="T5" fmla="*/ 207 h 308"/>
              <a:gd name="T6" fmla="*/ 0 w 629"/>
              <a:gd name="T7" fmla="*/ 208 h 308"/>
              <a:gd name="T8" fmla="*/ 0 w 629"/>
              <a:gd name="T9" fmla="*/ 38 h 308"/>
              <a:gd name="T10" fmla="*/ 38 w 629"/>
              <a:gd name="T11" fmla="*/ 0 h 308"/>
              <a:gd name="T12" fmla="*/ 591 w 629"/>
              <a:gd name="T13" fmla="*/ 0 h 308"/>
              <a:gd name="T14" fmla="*/ 629 w 629"/>
              <a:gd name="T15" fmla="*/ 38 h 308"/>
              <a:gd name="T16" fmla="*/ 629 w 629"/>
              <a:gd name="T17" fmla="*/ 270 h 308"/>
              <a:gd name="T18" fmla="*/ 591 w 629"/>
              <a:gd name="T19" fmla="*/ 308 h 308"/>
              <a:gd name="T20" fmla="*/ 100 w 629"/>
              <a:gd name="T21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29" h="308">
                <a:moveTo>
                  <a:pt x="100" y="308"/>
                </a:moveTo>
                <a:cubicBezTo>
                  <a:pt x="100" y="304"/>
                  <a:pt x="101" y="300"/>
                  <a:pt x="101" y="295"/>
                </a:cubicBezTo>
                <a:cubicBezTo>
                  <a:pt x="101" y="247"/>
                  <a:pt x="61" y="207"/>
                  <a:pt x="12" y="207"/>
                </a:cubicBezTo>
                <a:cubicBezTo>
                  <a:pt x="8" y="207"/>
                  <a:pt x="4" y="207"/>
                  <a:pt x="0" y="208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17"/>
                  <a:pt x="17" y="0"/>
                  <a:pt x="38" y="0"/>
                </a:cubicBezTo>
                <a:cubicBezTo>
                  <a:pt x="591" y="0"/>
                  <a:pt x="591" y="0"/>
                  <a:pt x="591" y="0"/>
                </a:cubicBezTo>
                <a:cubicBezTo>
                  <a:pt x="612" y="0"/>
                  <a:pt x="629" y="17"/>
                  <a:pt x="629" y="38"/>
                </a:cubicBezTo>
                <a:cubicBezTo>
                  <a:pt x="629" y="270"/>
                  <a:pt x="629" y="270"/>
                  <a:pt x="629" y="270"/>
                </a:cubicBezTo>
                <a:cubicBezTo>
                  <a:pt x="629" y="291"/>
                  <a:pt x="612" y="308"/>
                  <a:pt x="591" y="308"/>
                </a:cubicBezTo>
                <a:lnTo>
                  <a:pt x="100" y="3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68580" tIns="34290" rIns="68580" bIns="34290"/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Freeform 1132"/>
          <p:cNvSpPr>
            <a:spLocks/>
          </p:cNvSpPr>
          <p:nvPr/>
        </p:nvSpPr>
        <p:spPr bwMode="auto">
          <a:xfrm>
            <a:off x="1911945" y="2899173"/>
            <a:ext cx="2426494" cy="1187053"/>
          </a:xfrm>
          <a:custGeom>
            <a:avLst/>
            <a:gdLst>
              <a:gd name="T0" fmla="*/ 100 w 629"/>
              <a:gd name="T1" fmla="*/ 307 h 307"/>
              <a:gd name="T2" fmla="*/ 101 w 629"/>
              <a:gd name="T3" fmla="*/ 295 h 307"/>
              <a:gd name="T4" fmla="*/ 12 w 629"/>
              <a:gd name="T5" fmla="*/ 206 h 307"/>
              <a:gd name="T6" fmla="*/ 0 w 629"/>
              <a:gd name="T7" fmla="*/ 207 h 307"/>
              <a:gd name="T8" fmla="*/ 0 w 629"/>
              <a:gd name="T9" fmla="*/ 37 h 307"/>
              <a:gd name="T10" fmla="*/ 38 w 629"/>
              <a:gd name="T11" fmla="*/ 0 h 307"/>
              <a:gd name="T12" fmla="*/ 591 w 629"/>
              <a:gd name="T13" fmla="*/ 0 h 307"/>
              <a:gd name="T14" fmla="*/ 629 w 629"/>
              <a:gd name="T15" fmla="*/ 37 h 307"/>
              <a:gd name="T16" fmla="*/ 629 w 629"/>
              <a:gd name="T17" fmla="*/ 269 h 307"/>
              <a:gd name="T18" fmla="*/ 591 w 629"/>
              <a:gd name="T19" fmla="*/ 307 h 307"/>
              <a:gd name="T20" fmla="*/ 100 w 629"/>
              <a:gd name="T21" fmla="*/ 307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29" h="307">
                <a:moveTo>
                  <a:pt x="100" y="307"/>
                </a:moveTo>
                <a:cubicBezTo>
                  <a:pt x="100" y="303"/>
                  <a:pt x="101" y="299"/>
                  <a:pt x="101" y="295"/>
                </a:cubicBezTo>
                <a:cubicBezTo>
                  <a:pt x="101" y="246"/>
                  <a:pt x="61" y="206"/>
                  <a:pt x="12" y="206"/>
                </a:cubicBezTo>
                <a:cubicBezTo>
                  <a:pt x="8" y="206"/>
                  <a:pt x="4" y="206"/>
                  <a:pt x="0" y="207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17"/>
                  <a:pt x="17" y="0"/>
                  <a:pt x="38" y="0"/>
                </a:cubicBezTo>
                <a:cubicBezTo>
                  <a:pt x="591" y="0"/>
                  <a:pt x="591" y="0"/>
                  <a:pt x="591" y="0"/>
                </a:cubicBezTo>
                <a:cubicBezTo>
                  <a:pt x="612" y="0"/>
                  <a:pt x="629" y="17"/>
                  <a:pt x="629" y="37"/>
                </a:cubicBezTo>
                <a:cubicBezTo>
                  <a:pt x="629" y="269"/>
                  <a:pt x="629" y="269"/>
                  <a:pt x="629" y="269"/>
                </a:cubicBezTo>
                <a:cubicBezTo>
                  <a:pt x="629" y="290"/>
                  <a:pt x="612" y="307"/>
                  <a:pt x="591" y="307"/>
                </a:cubicBezTo>
                <a:lnTo>
                  <a:pt x="100" y="30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68580" tIns="34290" rIns="68580" bIns="34290"/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Freeform 1137"/>
          <p:cNvSpPr>
            <a:spLocks/>
          </p:cNvSpPr>
          <p:nvPr/>
        </p:nvSpPr>
        <p:spPr bwMode="auto">
          <a:xfrm>
            <a:off x="4820269" y="1275606"/>
            <a:ext cx="2426494" cy="1189435"/>
          </a:xfrm>
          <a:custGeom>
            <a:avLst/>
            <a:gdLst>
              <a:gd name="T0" fmla="*/ 100 w 629"/>
              <a:gd name="T1" fmla="*/ 308 h 308"/>
              <a:gd name="T2" fmla="*/ 101 w 629"/>
              <a:gd name="T3" fmla="*/ 295 h 308"/>
              <a:gd name="T4" fmla="*/ 12 w 629"/>
              <a:gd name="T5" fmla="*/ 207 h 308"/>
              <a:gd name="T6" fmla="*/ 0 w 629"/>
              <a:gd name="T7" fmla="*/ 208 h 308"/>
              <a:gd name="T8" fmla="*/ 0 w 629"/>
              <a:gd name="T9" fmla="*/ 38 h 308"/>
              <a:gd name="T10" fmla="*/ 38 w 629"/>
              <a:gd name="T11" fmla="*/ 0 h 308"/>
              <a:gd name="T12" fmla="*/ 591 w 629"/>
              <a:gd name="T13" fmla="*/ 0 h 308"/>
              <a:gd name="T14" fmla="*/ 629 w 629"/>
              <a:gd name="T15" fmla="*/ 38 h 308"/>
              <a:gd name="T16" fmla="*/ 629 w 629"/>
              <a:gd name="T17" fmla="*/ 270 h 308"/>
              <a:gd name="T18" fmla="*/ 591 w 629"/>
              <a:gd name="T19" fmla="*/ 308 h 308"/>
              <a:gd name="T20" fmla="*/ 100 w 629"/>
              <a:gd name="T21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29" h="308">
                <a:moveTo>
                  <a:pt x="100" y="308"/>
                </a:moveTo>
                <a:cubicBezTo>
                  <a:pt x="100" y="304"/>
                  <a:pt x="101" y="300"/>
                  <a:pt x="101" y="295"/>
                </a:cubicBezTo>
                <a:cubicBezTo>
                  <a:pt x="101" y="247"/>
                  <a:pt x="61" y="207"/>
                  <a:pt x="12" y="207"/>
                </a:cubicBezTo>
                <a:cubicBezTo>
                  <a:pt x="8" y="207"/>
                  <a:pt x="4" y="207"/>
                  <a:pt x="0" y="208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17"/>
                  <a:pt x="17" y="0"/>
                  <a:pt x="38" y="0"/>
                </a:cubicBezTo>
                <a:cubicBezTo>
                  <a:pt x="591" y="0"/>
                  <a:pt x="591" y="0"/>
                  <a:pt x="591" y="0"/>
                </a:cubicBezTo>
                <a:cubicBezTo>
                  <a:pt x="612" y="0"/>
                  <a:pt x="629" y="17"/>
                  <a:pt x="629" y="38"/>
                </a:cubicBezTo>
                <a:cubicBezTo>
                  <a:pt x="629" y="270"/>
                  <a:pt x="629" y="270"/>
                  <a:pt x="629" y="270"/>
                </a:cubicBezTo>
                <a:cubicBezTo>
                  <a:pt x="629" y="291"/>
                  <a:pt x="612" y="308"/>
                  <a:pt x="591" y="308"/>
                </a:cubicBezTo>
                <a:lnTo>
                  <a:pt x="100" y="30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68580" tIns="34290" rIns="68580" bIns="34290"/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Freeform 1141"/>
          <p:cNvSpPr>
            <a:spLocks/>
          </p:cNvSpPr>
          <p:nvPr/>
        </p:nvSpPr>
        <p:spPr bwMode="auto">
          <a:xfrm>
            <a:off x="4820269" y="2899173"/>
            <a:ext cx="2426494" cy="1187053"/>
          </a:xfrm>
          <a:custGeom>
            <a:avLst/>
            <a:gdLst>
              <a:gd name="T0" fmla="*/ 100 w 629"/>
              <a:gd name="T1" fmla="*/ 307 h 307"/>
              <a:gd name="T2" fmla="*/ 101 w 629"/>
              <a:gd name="T3" fmla="*/ 295 h 307"/>
              <a:gd name="T4" fmla="*/ 12 w 629"/>
              <a:gd name="T5" fmla="*/ 206 h 307"/>
              <a:gd name="T6" fmla="*/ 0 w 629"/>
              <a:gd name="T7" fmla="*/ 207 h 307"/>
              <a:gd name="T8" fmla="*/ 0 w 629"/>
              <a:gd name="T9" fmla="*/ 37 h 307"/>
              <a:gd name="T10" fmla="*/ 38 w 629"/>
              <a:gd name="T11" fmla="*/ 0 h 307"/>
              <a:gd name="T12" fmla="*/ 591 w 629"/>
              <a:gd name="T13" fmla="*/ 0 h 307"/>
              <a:gd name="T14" fmla="*/ 629 w 629"/>
              <a:gd name="T15" fmla="*/ 37 h 307"/>
              <a:gd name="T16" fmla="*/ 629 w 629"/>
              <a:gd name="T17" fmla="*/ 269 h 307"/>
              <a:gd name="T18" fmla="*/ 591 w 629"/>
              <a:gd name="T19" fmla="*/ 307 h 307"/>
              <a:gd name="T20" fmla="*/ 100 w 629"/>
              <a:gd name="T21" fmla="*/ 307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29" h="307">
                <a:moveTo>
                  <a:pt x="100" y="307"/>
                </a:moveTo>
                <a:cubicBezTo>
                  <a:pt x="100" y="303"/>
                  <a:pt x="101" y="299"/>
                  <a:pt x="101" y="295"/>
                </a:cubicBezTo>
                <a:cubicBezTo>
                  <a:pt x="101" y="246"/>
                  <a:pt x="61" y="206"/>
                  <a:pt x="12" y="206"/>
                </a:cubicBezTo>
                <a:cubicBezTo>
                  <a:pt x="8" y="206"/>
                  <a:pt x="4" y="206"/>
                  <a:pt x="0" y="207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17"/>
                  <a:pt x="17" y="0"/>
                  <a:pt x="38" y="0"/>
                </a:cubicBezTo>
                <a:cubicBezTo>
                  <a:pt x="591" y="0"/>
                  <a:pt x="591" y="0"/>
                  <a:pt x="591" y="0"/>
                </a:cubicBezTo>
                <a:cubicBezTo>
                  <a:pt x="612" y="0"/>
                  <a:pt x="629" y="17"/>
                  <a:pt x="629" y="37"/>
                </a:cubicBezTo>
                <a:cubicBezTo>
                  <a:pt x="629" y="269"/>
                  <a:pt x="629" y="269"/>
                  <a:pt x="629" y="269"/>
                </a:cubicBezTo>
                <a:cubicBezTo>
                  <a:pt x="629" y="290"/>
                  <a:pt x="612" y="307"/>
                  <a:pt x="591" y="307"/>
                </a:cubicBezTo>
                <a:lnTo>
                  <a:pt x="100" y="30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lIns="68580" tIns="34290" rIns="68580" bIns="34290"/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1620093" y="2089928"/>
            <a:ext cx="657958" cy="657954"/>
            <a:chOff x="4641550" y="1440594"/>
            <a:chExt cx="587801" cy="587801"/>
          </a:xfrm>
        </p:grpSpPr>
        <p:grpSp>
          <p:nvGrpSpPr>
            <p:cNvPr id="69" name="组合 68"/>
            <p:cNvGrpSpPr/>
            <p:nvPr/>
          </p:nvGrpSpPr>
          <p:grpSpPr>
            <a:xfrm>
              <a:off x="4641550" y="1440594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5" name="同心圆 7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0" name="组合 69"/>
            <p:cNvGrpSpPr/>
            <p:nvPr/>
          </p:nvGrpSpPr>
          <p:grpSpPr>
            <a:xfrm>
              <a:off x="4795215" y="1597882"/>
              <a:ext cx="286520" cy="248944"/>
              <a:chOff x="2601913" y="584200"/>
              <a:chExt cx="581025" cy="504825"/>
            </a:xfrm>
            <a:solidFill>
              <a:schemeClr val="accent1"/>
            </a:solidFill>
          </p:grpSpPr>
          <p:sp>
            <p:nvSpPr>
              <p:cNvPr id="71" name="Freeform 21"/>
              <p:cNvSpPr>
                <a:spLocks/>
              </p:cNvSpPr>
              <p:nvPr/>
            </p:nvSpPr>
            <p:spPr bwMode="auto">
              <a:xfrm>
                <a:off x="2601913" y="1054100"/>
                <a:ext cx="581025" cy="34925"/>
              </a:xfrm>
              <a:custGeom>
                <a:avLst/>
                <a:gdLst>
                  <a:gd name="T0" fmla="*/ 352 w 366"/>
                  <a:gd name="T1" fmla="*/ 0 h 22"/>
                  <a:gd name="T2" fmla="*/ 14 w 366"/>
                  <a:gd name="T3" fmla="*/ 0 h 22"/>
                  <a:gd name="T4" fmla="*/ 14 w 366"/>
                  <a:gd name="T5" fmla="*/ 0 h 22"/>
                  <a:gd name="T6" fmla="*/ 8 w 366"/>
                  <a:gd name="T7" fmla="*/ 0 h 22"/>
                  <a:gd name="T8" fmla="*/ 4 w 366"/>
                  <a:gd name="T9" fmla="*/ 2 h 22"/>
                  <a:gd name="T10" fmla="*/ 0 w 366"/>
                  <a:gd name="T11" fmla="*/ 6 h 22"/>
                  <a:gd name="T12" fmla="*/ 0 w 366"/>
                  <a:gd name="T13" fmla="*/ 10 h 22"/>
                  <a:gd name="T14" fmla="*/ 0 w 366"/>
                  <a:gd name="T15" fmla="*/ 12 h 22"/>
                  <a:gd name="T16" fmla="*/ 0 w 366"/>
                  <a:gd name="T17" fmla="*/ 12 h 22"/>
                  <a:gd name="T18" fmla="*/ 0 w 366"/>
                  <a:gd name="T19" fmla="*/ 16 h 22"/>
                  <a:gd name="T20" fmla="*/ 4 w 366"/>
                  <a:gd name="T21" fmla="*/ 20 h 22"/>
                  <a:gd name="T22" fmla="*/ 8 w 366"/>
                  <a:gd name="T23" fmla="*/ 22 h 22"/>
                  <a:gd name="T24" fmla="*/ 14 w 366"/>
                  <a:gd name="T25" fmla="*/ 22 h 22"/>
                  <a:gd name="T26" fmla="*/ 352 w 366"/>
                  <a:gd name="T27" fmla="*/ 22 h 22"/>
                  <a:gd name="T28" fmla="*/ 352 w 366"/>
                  <a:gd name="T29" fmla="*/ 22 h 22"/>
                  <a:gd name="T30" fmla="*/ 358 w 366"/>
                  <a:gd name="T31" fmla="*/ 22 h 22"/>
                  <a:gd name="T32" fmla="*/ 362 w 366"/>
                  <a:gd name="T33" fmla="*/ 20 h 22"/>
                  <a:gd name="T34" fmla="*/ 366 w 366"/>
                  <a:gd name="T35" fmla="*/ 16 h 22"/>
                  <a:gd name="T36" fmla="*/ 366 w 366"/>
                  <a:gd name="T37" fmla="*/ 12 h 22"/>
                  <a:gd name="T38" fmla="*/ 366 w 366"/>
                  <a:gd name="T39" fmla="*/ 10 h 22"/>
                  <a:gd name="T40" fmla="*/ 366 w 366"/>
                  <a:gd name="T41" fmla="*/ 10 h 22"/>
                  <a:gd name="T42" fmla="*/ 366 w 366"/>
                  <a:gd name="T43" fmla="*/ 6 h 22"/>
                  <a:gd name="T44" fmla="*/ 362 w 366"/>
                  <a:gd name="T45" fmla="*/ 2 h 22"/>
                  <a:gd name="T46" fmla="*/ 358 w 366"/>
                  <a:gd name="T47" fmla="*/ 0 h 22"/>
                  <a:gd name="T48" fmla="*/ 352 w 366"/>
                  <a:gd name="T49" fmla="*/ 0 h 22"/>
                  <a:gd name="T50" fmla="*/ 352 w 366"/>
                  <a:gd name="T5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6" h="22">
                    <a:moveTo>
                      <a:pt x="352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352" y="22"/>
                    </a:lnTo>
                    <a:lnTo>
                      <a:pt x="352" y="22"/>
                    </a:lnTo>
                    <a:lnTo>
                      <a:pt x="358" y="22"/>
                    </a:lnTo>
                    <a:lnTo>
                      <a:pt x="362" y="20"/>
                    </a:lnTo>
                    <a:lnTo>
                      <a:pt x="366" y="16"/>
                    </a:lnTo>
                    <a:lnTo>
                      <a:pt x="366" y="12"/>
                    </a:lnTo>
                    <a:lnTo>
                      <a:pt x="366" y="10"/>
                    </a:lnTo>
                    <a:lnTo>
                      <a:pt x="366" y="10"/>
                    </a:lnTo>
                    <a:lnTo>
                      <a:pt x="366" y="6"/>
                    </a:lnTo>
                    <a:lnTo>
                      <a:pt x="362" y="2"/>
                    </a:lnTo>
                    <a:lnTo>
                      <a:pt x="358" y="0"/>
                    </a:lnTo>
                    <a:lnTo>
                      <a:pt x="352" y="0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Freeform 22"/>
              <p:cNvSpPr>
                <a:spLocks noEditPoints="1"/>
              </p:cNvSpPr>
              <p:nvPr/>
            </p:nvSpPr>
            <p:spPr bwMode="auto">
              <a:xfrm>
                <a:off x="2687638" y="752475"/>
                <a:ext cx="409575" cy="206375"/>
              </a:xfrm>
              <a:custGeom>
                <a:avLst/>
                <a:gdLst>
                  <a:gd name="T0" fmla="*/ 118 w 258"/>
                  <a:gd name="T1" fmla="*/ 0 h 130"/>
                  <a:gd name="T2" fmla="*/ 112 w 258"/>
                  <a:gd name="T3" fmla="*/ 2 h 130"/>
                  <a:gd name="T4" fmla="*/ 104 w 258"/>
                  <a:gd name="T5" fmla="*/ 8 h 130"/>
                  <a:gd name="T6" fmla="*/ 104 w 258"/>
                  <a:gd name="T7" fmla="*/ 116 h 130"/>
                  <a:gd name="T8" fmla="*/ 104 w 258"/>
                  <a:gd name="T9" fmla="*/ 122 h 130"/>
                  <a:gd name="T10" fmla="*/ 112 w 258"/>
                  <a:gd name="T11" fmla="*/ 128 h 130"/>
                  <a:gd name="T12" fmla="*/ 140 w 258"/>
                  <a:gd name="T13" fmla="*/ 130 h 130"/>
                  <a:gd name="T14" fmla="*/ 146 w 258"/>
                  <a:gd name="T15" fmla="*/ 128 h 130"/>
                  <a:gd name="T16" fmla="*/ 154 w 258"/>
                  <a:gd name="T17" fmla="*/ 122 h 130"/>
                  <a:gd name="T18" fmla="*/ 154 w 258"/>
                  <a:gd name="T19" fmla="*/ 14 h 130"/>
                  <a:gd name="T20" fmla="*/ 154 w 258"/>
                  <a:gd name="T21" fmla="*/ 8 h 130"/>
                  <a:gd name="T22" fmla="*/ 146 w 258"/>
                  <a:gd name="T23" fmla="*/ 2 h 130"/>
                  <a:gd name="T24" fmla="*/ 140 w 258"/>
                  <a:gd name="T25" fmla="*/ 0 h 130"/>
                  <a:gd name="T26" fmla="*/ 14 w 258"/>
                  <a:gd name="T27" fmla="*/ 0 h 130"/>
                  <a:gd name="T28" fmla="*/ 8 w 258"/>
                  <a:gd name="T29" fmla="*/ 2 h 130"/>
                  <a:gd name="T30" fmla="*/ 2 w 258"/>
                  <a:gd name="T31" fmla="*/ 8 h 130"/>
                  <a:gd name="T32" fmla="*/ 0 w 258"/>
                  <a:gd name="T33" fmla="*/ 116 h 130"/>
                  <a:gd name="T34" fmla="*/ 2 w 258"/>
                  <a:gd name="T35" fmla="*/ 122 h 130"/>
                  <a:gd name="T36" fmla="*/ 8 w 258"/>
                  <a:gd name="T37" fmla="*/ 128 h 130"/>
                  <a:gd name="T38" fmla="*/ 38 w 258"/>
                  <a:gd name="T39" fmla="*/ 130 h 130"/>
                  <a:gd name="T40" fmla="*/ 42 w 258"/>
                  <a:gd name="T41" fmla="*/ 128 h 130"/>
                  <a:gd name="T42" fmla="*/ 50 w 258"/>
                  <a:gd name="T43" fmla="*/ 122 h 130"/>
                  <a:gd name="T44" fmla="*/ 52 w 258"/>
                  <a:gd name="T45" fmla="*/ 14 h 130"/>
                  <a:gd name="T46" fmla="*/ 50 w 258"/>
                  <a:gd name="T47" fmla="*/ 8 h 130"/>
                  <a:gd name="T48" fmla="*/ 42 w 258"/>
                  <a:gd name="T49" fmla="*/ 2 h 130"/>
                  <a:gd name="T50" fmla="*/ 38 w 258"/>
                  <a:gd name="T51" fmla="*/ 0 h 130"/>
                  <a:gd name="T52" fmla="*/ 220 w 258"/>
                  <a:gd name="T53" fmla="*/ 0 h 130"/>
                  <a:gd name="T54" fmla="*/ 216 w 258"/>
                  <a:gd name="T55" fmla="*/ 2 h 130"/>
                  <a:gd name="T56" fmla="*/ 208 w 258"/>
                  <a:gd name="T57" fmla="*/ 8 h 130"/>
                  <a:gd name="T58" fmla="*/ 206 w 258"/>
                  <a:gd name="T59" fmla="*/ 116 h 130"/>
                  <a:gd name="T60" fmla="*/ 208 w 258"/>
                  <a:gd name="T61" fmla="*/ 122 h 130"/>
                  <a:gd name="T62" fmla="*/ 216 w 258"/>
                  <a:gd name="T63" fmla="*/ 128 h 130"/>
                  <a:gd name="T64" fmla="*/ 244 w 258"/>
                  <a:gd name="T65" fmla="*/ 130 h 130"/>
                  <a:gd name="T66" fmla="*/ 250 w 258"/>
                  <a:gd name="T67" fmla="*/ 128 h 130"/>
                  <a:gd name="T68" fmla="*/ 256 w 258"/>
                  <a:gd name="T69" fmla="*/ 122 h 130"/>
                  <a:gd name="T70" fmla="*/ 258 w 258"/>
                  <a:gd name="T71" fmla="*/ 14 h 130"/>
                  <a:gd name="T72" fmla="*/ 256 w 258"/>
                  <a:gd name="T73" fmla="*/ 8 h 130"/>
                  <a:gd name="T74" fmla="*/ 250 w 258"/>
                  <a:gd name="T75" fmla="*/ 2 h 130"/>
                  <a:gd name="T76" fmla="*/ 244 w 258"/>
                  <a:gd name="T7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8" h="130">
                    <a:moveTo>
                      <a:pt x="140" y="0"/>
                    </a:moveTo>
                    <a:lnTo>
                      <a:pt x="118" y="0"/>
                    </a:lnTo>
                    <a:lnTo>
                      <a:pt x="118" y="0"/>
                    </a:lnTo>
                    <a:lnTo>
                      <a:pt x="112" y="2"/>
                    </a:lnTo>
                    <a:lnTo>
                      <a:pt x="108" y="4"/>
                    </a:lnTo>
                    <a:lnTo>
                      <a:pt x="104" y="8"/>
                    </a:lnTo>
                    <a:lnTo>
                      <a:pt x="104" y="14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22"/>
                    </a:lnTo>
                    <a:lnTo>
                      <a:pt x="108" y="126"/>
                    </a:lnTo>
                    <a:lnTo>
                      <a:pt x="112" y="128"/>
                    </a:lnTo>
                    <a:lnTo>
                      <a:pt x="118" y="130"/>
                    </a:lnTo>
                    <a:lnTo>
                      <a:pt x="140" y="130"/>
                    </a:lnTo>
                    <a:lnTo>
                      <a:pt x="140" y="130"/>
                    </a:lnTo>
                    <a:lnTo>
                      <a:pt x="146" y="128"/>
                    </a:lnTo>
                    <a:lnTo>
                      <a:pt x="150" y="126"/>
                    </a:lnTo>
                    <a:lnTo>
                      <a:pt x="154" y="122"/>
                    </a:lnTo>
                    <a:lnTo>
                      <a:pt x="154" y="116"/>
                    </a:lnTo>
                    <a:lnTo>
                      <a:pt x="154" y="14"/>
                    </a:lnTo>
                    <a:lnTo>
                      <a:pt x="154" y="14"/>
                    </a:lnTo>
                    <a:lnTo>
                      <a:pt x="154" y="8"/>
                    </a:lnTo>
                    <a:lnTo>
                      <a:pt x="150" y="4"/>
                    </a:lnTo>
                    <a:lnTo>
                      <a:pt x="146" y="2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  <a:moveTo>
                      <a:pt x="38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22"/>
                    </a:lnTo>
                    <a:lnTo>
                      <a:pt x="4" y="126"/>
                    </a:lnTo>
                    <a:lnTo>
                      <a:pt x="8" y="128"/>
                    </a:lnTo>
                    <a:lnTo>
                      <a:pt x="14" y="130"/>
                    </a:lnTo>
                    <a:lnTo>
                      <a:pt x="38" y="130"/>
                    </a:lnTo>
                    <a:lnTo>
                      <a:pt x="38" y="130"/>
                    </a:lnTo>
                    <a:lnTo>
                      <a:pt x="42" y="128"/>
                    </a:lnTo>
                    <a:lnTo>
                      <a:pt x="48" y="126"/>
                    </a:lnTo>
                    <a:lnTo>
                      <a:pt x="50" y="122"/>
                    </a:lnTo>
                    <a:lnTo>
                      <a:pt x="52" y="116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0" y="8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  <a:moveTo>
                      <a:pt x="244" y="0"/>
                    </a:moveTo>
                    <a:lnTo>
                      <a:pt x="220" y="0"/>
                    </a:lnTo>
                    <a:lnTo>
                      <a:pt x="220" y="0"/>
                    </a:lnTo>
                    <a:lnTo>
                      <a:pt x="216" y="2"/>
                    </a:lnTo>
                    <a:lnTo>
                      <a:pt x="210" y="4"/>
                    </a:lnTo>
                    <a:lnTo>
                      <a:pt x="208" y="8"/>
                    </a:lnTo>
                    <a:lnTo>
                      <a:pt x="206" y="14"/>
                    </a:lnTo>
                    <a:lnTo>
                      <a:pt x="206" y="116"/>
                    </a:lnTo>
                    <a:lnTo>
                      <a:pt x="206" y="116"/>
                    </a:lnTo>
                    <a:lnTo>
                      <a:pt x="208" y="122"/>
                    </a:lnTo>
                    <a:lnTo>
                      <a:pt x="210" y="126"/>
                    </a:lnTo>
                    <a:lnTo>
                      <a:pt x="216" y="128"/>
                    </a:lnTo>
                    <a:lnTo>
                      <a:pt x="220" y="130"/>
                    </a:lnTo>
                    <a:lnTo>
                      <a:pt x="244" y="130"/>
                    </a:lnTo>
                    <a:lnTo>
                      <a:pt x="244" y="130"/>
                    </a:lnTo>
                    <a:lnTo>
                      <a:pt x="250" y="128"/>
                    </a:lnTo>
                    <a:lnTo>
                      <a:pt x="254" y="126"/>
                    </a:lnTo>
                    <a:lnTo>
                      <a:pt x="256" y="122"/>
                    </a:lnTo>
                    <a:lnTo>
                      <a:pt x="258" y="116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56" y="8"/>
                    </a:lnTo>
                    <a:lnTo>
                      <a:pt x="254" y="4"/>
                    </a:lnTo>
                    <a:lnTo>
                      <a:pt x="250" y="2"/>
                    </a:lnTo>
                    <a:lnTo>
                      <a:pt x="244" y="0"/>
                    </a:lnTo>
                    <a:lnTo>
                      <a:pt x="2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23"/>
              <p:cNvSpPr>
                <a:spLocks/>
              </p:cNvSpPr>
              <p:nvPr/>
            </p:nvSpPr>
            <p:spPr bwMode="auto">
              <a:xfrm>
                <a:off x="2601913" y="584200"/>
                <a:ext cx="581025" cy="136525"/>
              </a:xfrm>
              <a:custGeom>
                <a:avLst/>
                <a:gdLst>
                  <a:gd name="T0" fmla="*/ 358 w 366"/>
                  <a:gd name="T1" fmla="*/ 66 h 86"/>
                  <a:gd name="T2" fmla="*/ 186 w 366"/>
                  <a:gd name="T3" fmla="*/ 0 h 86"/>
                  <a:gd name="T4" fmla="*/ 186 w 366"/>
                  <a:gd name="T5" fmla="*/ 0 h 86"/>
                  <a:gd name="T6" fmla="*/ 180 w 366"/>
                  <a:gd name="T7" fmla="*/ 0 h 86"/>
                  <a:gd name="T8" fmla="*/ 8 w 366"/>
                  <a:gd name="T9" fmla="*/ 66 h 86"/>
                  <a:gd name="T10" fmla="*/ 8 w 366"/>
                  <a:gd name="T11" fmla="*/ 66 h 86"/>
                  <a:gd name="T12" fmla="*/ 4 w 366"/>
                  <a:gd name="T13" fmla="*/ 68 h 86"/>
                  <a:gd name="T14" fmla="*/ 2 w 366"/>
                  <a:gd name="T15" fmla="*/ 70 h 86"/>
                  <a:gd name="T16" fmla="*/ 0 w 366"/>
                  <a:gd name="T17" fmla="*/ 74 h 86"/>
                  <a:gd name="T18" fmla="*/ 0 w 366"/>
                  <a:gd name="T19" fmla="*/ 78 h 86"/>
                  <a:gd name="T20" fmla="*/ 0 w 366"/>
                  <a:gd name="T21" fmla="*/ 78 h 86"/>
                  <a:gd name="T22" fmla="*/ 2 w 366"/>
                  <a:gd name="T23" fmla="*/ 80 h 86"/>
                  <a:gd name="T24" fmla="*/ 4 w 366"/>
                  <a:gd name="T25" fmla="*/ 82 h 86"/>
                  <a:gd name="T26" fmla="*/ 6 w 366"/>
                  <a:gd name="T27" fmla="*/ 84 h 86"/>
                  <a:gd name="T28" fmla="*/ 10 w 366"/>
                  <a:gd name="T29" fmla="*/ 86 h 86"/>
                  <a:gd name="T30" fmla="*/ 356 w 366"/>
                  <a:gd name="T31" fmla="*/ 86 h 86"/>
                  <a:gd name="T32" fmla="*/ 356 w 366"/>
                  <a:gd name="T33" fmla="*/ 86 h 86"/>
                  <a:gd name="T34" fmla="*/ 360 w 366"/>
                  <a:gd name="T35" fmla="*/ 84 h 86"/>
                  <a:gd name="T36" fmla="*/ 362 w 366"/>
                  <a:gd name="T37" fmla="*/ 82 h 86"/>
                  <a:gd name="T38" fmla="*/ 364 w 366"/>
                  <a:gd name="T39" fmla="*/ 80 h 86"/>
                  <a:gd name="T40" fmla="*/ 366 w 366"/>
                  <a:gd name="T41" fmla="*/ 78 h 86"/>
                  <a:gd name="T42" fmla="*/ 366 w 366"/>
                  <a:gd name="T43" fmla="*/ 78 h 86"/>
                  <a:gd name="T44" fmla="*/ 366 w 366"/>
                  <a:gd name="T45" fmla="*/ 74 h 86"/>
                  <a:gd name="T46" fmla="*/ 364 w 366"/>
                  <a:gd name="T47" fmla="*/ 70 h 86"/>
                  <a:gd name="T48" fmla="*/ 362 w 366"/>
                  <a:gd name="T49" fmla="*/ 68 h 86"/>
                  <a:gd name="T50" fmla="*/ 358 w 366"/>
                  <a:gd name="T51" fmla="*/ 66 h 86"/>
                  <a:gd name="T52" fmla="*/ 358 w 366"/>
                  <a:gd name="T53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6" h="86">
                    <a:moveTo>
                      <a:pt x="358" y="66"/>
                    </a:moveTo>
                    <a:lnTo>
                      <a:pt x="186" y="0"/>
                    </a:lnTo>
                    <a:lnTo>
                      <a:pt x="186" y="0"/>
                    </a:lnTo>
                    <a:lnTo>
                      <a:pt x="180" y="0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4" y="68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0"/>
                    </a:lnTo>
                    <a:lnTo>
                      <a:pt x="4" y="82"/>
                    </a:lnTo>
                    <a:lnTo>
                      <a:pt x="6" y="84"/>
                    </a:lnTo>
                    <a:lnTo>
                      <a:pt x="10" y="86"/>
                    </a:lnTo>
                    <a:lnTo>
                      <a:pt x="356" y="86"/>
                    </a:lnTo>
                    <a:lnTo>
                      <a:pt x="356" y="86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4" y="80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66" y="74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8" y="66"/>
                    </a:lnTo>
                    <a:lnTo>
                      <a:pt x="358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Freeform 84"/>
              <p:cNvSpPr>
                <a:spLocks/>
              </p:cNvSpPr>
              <p:nvPr/>
            </p:nvSpPr>
            <p:spPr bwMode="auto">
              <a:xfrm>
                <a:off x="2630488" y="987425"/>
                <a:ext cx="523875" cy="38100"/>
              </a:xfrm>
              <a:custGeom>
                <a:avLst/>
                <a:gdLst>
                  <a:gd name="T0" fmla="*/ 330 w 330"/>
                  <a:gd name="T1" fmla="*/ 12 h 24"/>
                  <a:gd name="T2" fmla="*/ 330 w 330"/>
                  <a:gd name="T3" fmla="*/ 12 h 24"/>
                  <a:gd name="T4" fmla="*/ 330 w 330"/>
                  <a:gd name="T5" fmla="*/ 12 h 24"/>
                  <a:gd name="T6" fmla="*/ 330 w 330"/>
                  <a:gd name="T7" fmla="*/ 18 h 24"/>
                  <a:gd name="T8" fmla="*/ 326 w 330"/>
                  <a:gd name="T9" fmla="*/ 20 h 24"/>
                  <a:gd name="T10" fmla="*/ 322 w 330"/>
                  <a:gd name="T11" fmla="*/ 24 h 24"/>
                  <a:gd name="T12" fmla="*/ 316 w 330"/>
                  <a:gd name="T13" fmla="*/ 24 h 24"/>
                  <a:gd name="T14" fmla="*/ 14 w 330"/>
                  <a:gd name="T15" fmla="*/ 24 h 24"/>
                  <a:gd name="T16" fmla="*/ 14 w 330"/>
                  <a:gd name="T17" fmla="*/ 24 h 24"/>
                  <a:gd name="T18" fmla="*/ 8 w 330"/>
                  <a:gd name="T19" fmla="*/ 24 h 24"/>
                  <a:gd name="T20" fmla="*/ 4 w 330"/>
                  <a:gd name="T21" fmla="*/ 20 h 24"/>
                  <a:gd name="T22" fmla="*/ 0 w 330"/>
                  <a:gd name="T23" fmla="*/ 18 h 24"/>
                  <a:gd name="T24" fmla="*/ 0 w 330"/>
                  <a:gd name="T25" fmla="*/ 12 h 24"/>
                  <a:gd name="T26" fmla="*/ 0 w 330"/>
                  <a:gd name="T27" fmla="*/ 12 h 24"/>
                  <a:gd name="T28" fmla="*/ 0 w 330"/>
                  <a:gd name="T29" fmla="*/ 12 h 24"/>
                  <a:gd name="T30" fmla="*/ 0 w 330"/>
                  <a:gd name="T31" fmla="*/ 8 h 24"/>
                  <a:gd name="T32" fmla="*/ 4 w 330"/>
                  <a:gd name="T33" fmla="*/ 4 h 24"/>
                  <a:gd name="T34" fmla="*/ 8 w 330"/>
                  <a:gd name="T35" fmla="*/ 2 h 24"/>
                  <a:gd name="T36" fmla="*/ 14 w 330"/>
                  <a:gd name="T37" fmla="*/ 0 h 24"/>
                  <a:gd name="T38" fmla="*/ 316 w 330"/>
                  <a:gd name="T39" fmla="*/ 0 h 24"/>
                  <a:gd name="T40" fmla="*/ 316 w 330"/>
                  <a:gd name="T41" fmla="*/ 0 h 24"/>
                  <a:gd name="T42" fmla="*/ 322 w 330"/>
                  <a:gd name="T43" fmla="*/ 2 h 24"/>
                  <a:gd name="T44" fmla="*/ 326 w 330"/>
                  <a:gd name="T45" fmla="*/ 4 h 24"/>
                  <a:gd name="T46" fmla="*/ 330 w 330"/>
                  <a:gd name="T47" fmla="*/ 8 h 24"/>
                  <a:gd name="T48" fmla="*/ 330 w 330"/>
                  <a:gd name="T49" fmla="*/ 12 h 24"/>
                  <a:gd name="T50" fmla="*/ 330 w 330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0" h="24">
                    <a:moveTo>
                      <a:pt x="330" y="12"/>
                    </a:moveTo>
                    <a:lnTo>
                      <a:pt x="330" y="12"/>
                    </a:lnTo>
                    <a:lnTo>
                      <a:pt x="330" y="12"/>
                    </a:lnTo>
                    <a:lnTo>
                      <a:pt x="330" y="18"/>
                    </a:lnTo>
                    <a:lnTo>
                      <a:pt x="326" y="20"/>
                    </a:lnTo>
                    <a:lnTo>
                      <a:pt x="322" y="24"/>
                    </a:lnTo>
                    <a:lnTo>
                      <a:pt x="316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22" y="2"/>
                    </a:lnTo>
                    <a:lnTo>
                      <a:pt x="326" y="4"/>
                    </a:lnTo>
                    <a:lnTo>
                      <a:pt x="330" y="8"/>
                    </a:lnTo>
                    <a:lnTo>
                      <a:pt x="330" y="12"/>
                    </a:lnTo>
                    <a:lnTo>
                      <a:pt x="33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77" name="组合 76"/>
          <p:cNvGrpSpPr/>
          <p:nvPr/>
        </p:nvGrpSpPr>
        <p:grpSpPr>
          <a:xfrm>
            <a:off x="4508656" y="2089505"/>
            <a:ext cx="658800" cy="658800"/>
            <a:chOff x="4641550" y="3027270"/>
            <a:chExt cx="587801" cy="587801"/>
          </a:xfrm>
        </p:grpSpPr>
        <p:grpSp>
          <p:nvGrpSpPr>
            <p:cNvPr id="78" name="组合 77"/>
            <p:cNvGrpSpPr/>
            <p:nvPr/>
          </p:nvGrpSpPr>
          <p:grpSpPr>
            <a:xfrm>
              <a:off x="4641550" y="3027270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2" name="同心圆 8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9" name="组合 78"/>
            <p:cNvGrpSpPr/>
            <p:nvPr/>
          </p:nvGrpSpPr>
          <p:grpSpPr>
            <a:xfrm>
              <a:off x="4790609" y="3178517"/>
              <a:ext cx="289682" cy="293110"/>
              <a:chOff x="2627313" y="1546225"/>
              <a:chExt cx="536575" cy="542925"/>
            </a:xfrm>
            <a:solidFill>
              <a:schemeClr val="accent3"/>
            </a:solidFill>
          </p:grpSpPr>
          <p:sp>
            <p:nvSpPr>
              <p:cNvPr id="80" name="Freeform 30"/>
              <p:cNvSpPr>
                <a:spLocks noEditPoints="1"/>
              </p:cNvSpPr>
              <p:nvPr/>
            </p:nvSpPr>
            <p:spPr bwMode="auto">
              <a:xfrm>
                <a:off x="2627313" y="1616075"/>
                <a:ext cx="536575" cy="473075"/>
              </a:xfrm>
              <a:custGeom>
                <a:avLst/>
                <a:gdLst>
                  <a:gd name="T0" fmla="*/ 310 w 338"/>
                  <a:gd name="T1" fmla="*/ 134 h 298"/>
                  <a:gd name="T2" fmla="*/ 296 w 338"/>
                  <a:gd name="T3" fmla="*/ 94 h 298"/>
                  <a:gd name="T4" fmla="*/ 270 w 338"/>
                  <a:gd name="T5" fmla="*/ 62 h 298"/>
                  <a:gd name="T6" fmla="*/ 248 w 338"/>
                  <a:gd name="T7" fmla="*/ 46 h 298"/>
                  <a:gd name="T8" fmla="*/ 208 w 338"/>
                  <a:gd name="T9" fmla="*/ 72 h 298"/>
                  <a:gd name="T10" fmla="*/ 182 w 338"/>
                  <a:gd name="T11" fmla="*/ 72 h 298"/>
                  <a:gd name="T12" fmla="*/ 152 w 338"/>
                  <a:gd name="T13" fmla="*/ 60 h 298"/>
                  <a:gd name="T14" fmla="*/ 132 w 338"/>
                  <a:gd name="T15" fmla="*/ 36 h 298"/>
                  <a:gd name="T16" fmla="*/ 94 w 338"/>
                  <a:gd name="T17" fmla="*/ 2 h 298"/>
                  <a:gd name="T18" fmla="*/ 86 w 338"/>
                  <a:gd name="T19" fmla="*/ 2 h 298"/>
                  <a:gd name="T20" fmla="*/ 80 w 338"/>
                  <a:gd name="T21" fmla="*/ 56 h 298"/>
                  <a:gd name="T22" fmla="*/ 48 w 338"/>
                  <a:gd name="T23" fmla="*/ 92 h 298"/>
                  <a:gd name="T24" fmla="*/ 18 w 338"/>
                  <a:gd name="T25" fmla="*/ 108 h 298"/>
                  <a:gd name="T26" fmla="*/ 2 w 338"/>
                  <a:gd name="T27" fmla="*/ 118 h 298"/>
                  <a:gd name="T28" fmla="*/ 0 w 338"/>
                  <a:gd name="T29" fmla="*/ 174 h 298"/>
                  <a:gd name="T30" fmla="*/ 10 w 338"/>
                  <a:gd name="T31" fmla="*/ 188 h 298"/>
                  <a:gd name="T32" fmla="*/ 36 w 338"/>
                  <a:gd name="T33" fmla="*/ 190 h 298"/>
                  <a:gd name="T34" fmla="*/ 74 w 338"/>
                  <a:gd name="T35" fmla="*/ 246 h 298"/>
                  <a:gd name="T36" fmla="*/ 92 w 338"/>
                  <a:gd name="T37" fmla="*/ 290 h 298"/>
                  <a:gd name="T38" fmla="*/ 136 w 338"/>
                  <a:gd name="T39" fmla="*/ 298 h 298"/>
                  <a:gd name="T40" fmla="*/ 144 w 338"/>
                  <a:gd name="T41" fmla="*/ 290 h 298"/>
                  <a:gd name="T42" fmla="*/ 156 w 338"/>
                  <a:gd name="T43" fmla="*/ 280 h 298"/>
                  <a:gd name="T44" fmla="*/ 184 w 338"/>
                  <a:gd name="T45" fmla="*/ 280 h 298"/>
                  <a:gd name="T46" fmla="*/ 198 w 338"/>
                  <a:gd name="T47" fmla="*/ 290 h 298"/>
                  <a:gd name="T48" fmla="*/ 242 w 338"/>
                  <a:gd name="T49" fmla="*/ 298 h 298"/>
                  <a:gd name="T50" fmla="*/ 248 w 338"/>
                  <a:gd name="T51" fmla="*/ 290 h 298"/>
                  <a:gd name="T52" fmla="*/ 262 w 338"/>
                  <a:gd name="T53" fmla="*/ 250 h 298"/>
                  <a:gd name="T54" fmla="*/ 290 w 338"/>
                  <a:gd name="T55" fmla="*/ 220 h 298"/>
                  <a:gd name="T56" fmla="*/ 308 w 338"/>
                  <a:gd name="T57" fmla="*/ 180 h 298"/>
                  <a:gd name="T58" fmla="*/ 322 w 338"/>
                  <a:gd name="T59" fmla="*/ 166 h 298"/>
                  <a:gd name="T60" fmla="*/ 336 w 338"/>
                  <a:gd name="T61" fmla="*/ 156 h 298"/>
                  <a:gd name="T62" fmla="*/ 336 w 338"/>
                  <a:gd name="T63" fmla="*/ 144 h 298"/>
                  <a:gd name="T64" fmla="*/ 322 w 338"/>
                  <a:gd name="T65" fmla="*/ 134 h 298"/>
                  <a:gd name="T66" fmla="*/ 96 w 338"/>
                  <a:gd name="T67" fmla="*/ 120 h 298"/>
                  <a:gd name="T68" fmla="*/ 78 w 338"/>
                  <a:gd name="T69" fmla="*/ 110 h 298"/>
                  <a:gd name="T70" fmla="*/ 80 w 338"/>
                  <a:gd name="T71" fmla="*/ 108 h 298"/>
                  <a:gd name="T72" fmla="*/ 92 w 338"/>
                  <a:gd name="T73" fmla="*/ 108 h 298"/>
                  <a:gd name="T74" fmla="*/ 102 w 338"/>
                  <a:gd name="T75" fmla="*/ 94 h 298"/>
                  <a:gd name="T76" fmla="*/ 98 w 338"/>
                  <a:gd name="T77" fmla="*/ 84 h 298"/>
                  <a:gd name="T78" fmla="*/ 88 w 338"/>
                  <a:gd name="T79" fmla="*/ 80 h 298"/>
                  <a:gd name="T80" fmla="*/ 90 w 338"/>
                  <a:gd name="T81" fmla="*/ 78 h 298"/>
                  <a:gd name="T82" fmla="*/ 104 w 338"/>
                  <a:gd name="T83" fmla="*/ 78 h 298"/>
                  <a:gd name="T84" fmla="*/ 116 w 338"/>
                  <a:gd name="T85" fmla="*/ 98 h 298"/>
                  <a:gd name="T86" fmla="*/ 110 w 338"/>
                  <a:gd name="T87" fmla="*/ 114 h 298"/>
                  <a:gd name="T88" fmla="*/ 96 w 338"/>
                  <a:gd name="T89" fmla="*/ 12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8" h="298">
                    <a:moveTo>
                      <a:pt x="322" y="134"/>
                    </a:moveTo>
                    <a:lnTo>
                      <a:pt x="310" y="134"/>
                    </a:lnTo>
                    <a:lnTo>
                      <a:pt x="310" y="134"/>
                    </a:lnTo>
                    <a:lnTo>
                      <a:pt x="306" y="120"/>
                    </a:lnTo>
                    <a:lnTo>
                      <a:pt x="302" y="108"/>
                    </a:lnTo>
                    <a:lnTo>
                      <a:pt x="296" y="94"/>
                    </a:lnTo>
                    <a:lnTo>
                      <a:pt x="288" y="84"/>
                    </a:lnTo>
                    <a:lnTo>
                      <a:pt x="280" y="72"/>
                    </a:lnTo>
                    <a:lnTo>
                      <a:pt x="270" y="62"/>
                    </a:lnTo>
                    <a:lnTo>
                      <a:pt x="260" y="54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36" y="58"/>
                    </a:lnTo>
                    <a:lnTo>
                      <a:pt x="224" y="66"/>
                    </a:lnTo>
                    <a:lnTo>
                      <a:pt x="208" y="72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82" y="72"/>
                    </a:lnTo>
                    <a:lnTo>
                      <a:pt x="172" y="70"/>
                    </a:lnTo>
                    <a:lnTo>
                      <a:pt x="162" y="66"/>
                    </a:lnTo>
                    <a:lnTo>
                      <a:pt x="152" y="60"/>
                    </a:lnTo>
                    <a:lnTo>
                      <a:pt x="144" y="54"/>
                    </a:lnTo>
                    <a:lnTo>
                      <a:pt x="138" y="46"/>
                    </a:lnTo>
                    <a:lnTo>
                      <a:pt x="132" y="36"/>
                    </a:lnTo>
                    <a:lnTo>
                      <a:pt x="128" y="28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6" y="2"/>
                    </a:lnTo>
                    <a:lnTo>
                      <a:pt x="86" y="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68" y="66"/>
                    </a:lnTo>
                    <a:lnTo>
                      <a:pt x="56" y="80"/>
                    </a:lnTo>
                    <a:lnTo>
                      <a:pt x="48" y="92"/>
                    </a:lnTo>
                    <a:lnTo>
                      <a:pt x="40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0" y="108"/>
                    </a:lnTo>
                    <a:lnTo>
                      <a:pt x="6" y="112"/>
                    </a:lnTo>
                    <a:lnTo>
                      <a:pt x="2" y="118"/>
                    </a:lnTo>
                    <a:lnTo>
                      <a:pt x="0" y="12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2" y="180"/>
                    </a:lnTo>
                    <a:lnTo>
                      <a:pt x="6" y="184"/>
                    </a:lnTo>
                    <a:lnTo>
                      <a:pt x="10" y="188"/>
                    </a:lnTo>
                    <a:lnTo>
                      <a:pt x="18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46" y="210"/>
                    </a:lnTo>
                    <a:lnTo>
                      <a:pt x="58" y="228"/>
                    </a:lnTo>
                    <a:lnTo>
                      <a:pt x="74" y="246"/>
                    </a:lnTo>
                    <a:lnTo>
                      <a:pt x="92" y="258"/>
                    </a:lnTo>
                    <a:lnTo>
                      <a:pt x="92" y="290"/>
                    </a:lnTo>
                    <a:lnTo>
                      <a:pt x="92" y="290"/>
                    </a:lnTo>
                    <a:lnTo>
                      <a:pt x="96" y="296"/>
                    </a:lnTo>
                    <a:lnTo>
                      <a:pt x="100" y="298"/>
                    </a:lnTo>
                    <a:lnTo>
                      <a:pt x="136" y="298"/>
                    </a:lnTo>
                    <a:lnTo>
                      <a:pt x="136" y="298"/>
                    </a:lnTo>
                    <a:lnTo>
                      <a:pt x="142" y="296"/>
                    </a:lnTo>
                    <a:lnTo>
                      <a:pt x="144" y="290"/>
                    </a:lnTo>
                    <a:lnTo>
                      <a:pt x="144" y="278"/>
                    </a:lnTo>
                    <a:lnTo>
                      <a:pt x="144" y="278"/>
                    </a:lnTo>
                    <a:lnTo>
                      <a:pt x="156" y="280"/>
                    </a:lnTo>
                    <a:lnTo>
                      <a:pt x="170" y="280"/>
                    </a:lnTo>
                    <a:lnTo>
                      <a:pt x="170" y="280"/>
                    </a:lnTo>
                    <a:lnTo>
                      <a:pt x="184" y="280"/>
                    </a:lnTo>
                    <a:lnTo>
                      <a:pt x="198" y="278"/>
                    </a:lnTo>
                    <a:lnTo>
                      <a:pt x="198" y="290"/>
                    </a:lnTo>
                    <a:lnTo>
                      <a:pt x="198" y="290"/>
                    </a:lnTo>
                    <a:lnTo>
                      <a:pt x="200" y="296"/>
                    </a:lnTo>
                    <a:lnTo>
                      <a:pt x="206" y="298"/>
                    </a:lnTo>
                    <a:lnTo>
                      <a:pt x="242" y="298"/>
                    </a:lnTo>
                    <a:lnTo>
                      <a:pt x="242" y="298"/>
                    </a:lnTo>
                    <a:lnTo>
                      <a:pt x="246" y="296"/>
                    </a:lnTo>
                    <a:lnTo>
                      <a:pt x="248" y="290"/>
                    </a:lnTo>
                    <a:lnTo>
                      <a:pt x="248" y="258"/>
                    </a:lnTo>
                    <a:lnTo>
                      <a:pt x="248" y="258"/>
                    </a:lnTo>
                    <a:lnTo>
                      <a:pt x="262" y="250"/>
                    </a:lnTo>
                    <a:lnTo>
                      <a:pt x="272" y="242"/>
                    </a:lnTo>
                    <a:lnTo>
                      <a:pt x="282" y="230"/>
                    </a:lnTo>
                    <a:lnTo>
                      <a:pt x="290" y="220"/>
                    </a:lnTo>
                    <a:lnTo>
                      <a:pt x="298" y="208"/>
                    </a:lnTo>
                    <a:lnTo>
                      <a:pt x="304" y="194"/>
                    </a:lnTo>
                    <a:lnTo>
                      <a:pt x="308" y="180"/>
                    </a:lnTo>
                    <a:lnTo>
                      <a:pt x="310" y="166"/>
                    </a:lnTo>
                    <a:lnTo>
                      <a:pt x="322" y="166"/>
                    </a:lnTo>
                    <a:lnTo>
                      <a:pt x="322" y="166"/>
                    </a:lnTo>
                    <a:lnTo>
                      <a:pt x="328" y="166"/>
                    </a:lnTo>
                    <a:lnTo>
                      <a:pt x="332" y="162"/>
                    </a:lnTo>
                    <a:lnTo>
                      <a:pt x="336" y="156"/>
                    </a:lnTo>
                    <a:lnTo>
                      <a:pt x="338" y="150"/>
                    </a:lnTo>
                    <a:lnTo>
                      <a:pt x="338" y="150"/>
                    </a:lnTo>
                    <a:lnTo>
                      <a:pt x="336" y="144"/>
                    </a:lnTo>
                    <a:lnTo>
                      <a:pt x="332" y="138"/>
                    </a:lnTo>
                    <a:lnTo>
                      <a:pt x="328" y="136"/>
                    </a:lnTo>
                    <a:lnTo>
                      <a:pt x="322" y="134"/>
                    </a:lnTo>
                    <a:lnTo>
                      <a:pt x="322" y="134"/>
                    </a:lnTo>
                    <a:close/>
                    <a:moveTo>
                      <a:pt x="96" y="120"/>
                    </a:moveTo>
                    <a:lnTo>
                      <a:pt x="96" y="120"/>
                    </a:lnTo>
                    <a:lnTo>
                      <a:pt x="88" y="118"/>
                    </a:lnTo>
                    <a:lnTo>
                      <a:pt x="82" y="114"/>
                    </a:lnTo>
                    <a:lnTo>
                      <a:pt x="78" y="110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80" y="108"/>
                    </a:lnTo>
                    <a:lnTo>
                      <a:pt x="88" y="110"/>
                    </a:lnTo>
                    <a:lnTo>
                      <a:pt x="88" y="110"/>
                    </a:lnTo>
                    <a:lnTo>
                      <a:pt x="92" y="108"/>
                    </a:lnTo>
                    <a:lnTo>
                      <a:pt x="98" y="106"/>
                    </a:lnTo>
                    <a:lnTo>
                      <a:pt x="100" y="100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0" y="88"/>
                    </a:lnTo>
                    <a:lnTo>
                      <a:pt x="98" y="84"/>
                    </a:lnTo>
                    <a:lnTo>
                      <a:pt x="92" y="82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9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4" y="78"/>
                    </a:lnTo>
                    <a:lnTo>
                      <a:pt x="110" y="84"/>
                    </a:lnTo>
                    <a:lnTo>
                      <a:pt x="116" y="90"/>
                    </a:lnTo>
                    <a:lnTo>
                      <a:pt x="116" y="98"/>
                    </a:lnTo>
                    <a:lnTo>
                      <a:pt x="116" y="98"/>
                    </a:lnTo>
                    <a:lnTo>
                      <a:pt x="116" y="106"/>
                    </a:lnTo>
                    <a:lnTo>
                      <a:pt x="110" y="114"/>
                    </a:lnTo>
                    <a:lnTo>
                      <a:pt x="104" y="118"/>
                    </a:lnTo>
                    <a:lnTo>
                      <a:pt x="96" y="120"/>
                    </a:ln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" name="Freeform 31"/>
              <p:cNvSpPr>
                <a:spLocks noEditPoints="1"/>
              </p:cNvSpPr>
              <p:nvPr/>
            </p:nvSpPr>
            <p:spPr bwMode="auto">
              <a:xfrm>
                <a:off x="2855913" y="1546225"/>
                <a:ext cx="155575" cy="155575"/>
              </a:xfrm>
              <a:custGeom>
                <a:avLst/>
                <a:gdLst>
                  <a:gd name="T0" fmla="*/ 48 w 98"/>
                  <a:gd name="T1" fmla="*/ 0 h 98"/>
                  <a:gd name="T2" fmla="*/ 30 w 98"/>
                  <a:gd name="T3" fmla="*/ 4 h 98"/>
                  <a:gd name="T4" fmla="*/ 14 w 98"/>
                  <a:gd name="T5" fmla="*/ 16 h 98"/>
                  <a:gd name="T6" fmla="*/ 4 w 98"/>
                  <a:gd name="T7" fmla="*/ 30 h 98"/>
                  <a:gd name="T8" fmla="*/ 0 w 98"/>
                  <a:gd name="T9" fmla="*/ 50 h 98"/>
                  <a:gd name="T10" fmla="*/ 0 w 98"/>
                  <a:gd name="T11" fmla="*/ 60 h 98"/>
                  <a:gd name="T12" fmla="*/ 8 w 98"/>
                  <a:gd name="T13" fmla="*/ 78 h 98"/>
                  <a:gd name="T14" fmla="*/ 22 w 98"/>
                  <a:gd name="T15" fmla="*/ 90 h 98"/>
                  <a:gd name="T16" fmla="*/ 38 w 98"/>
                  <a:gd name="T17" fmla="*/ 98 h 98"/>
                  <a:gd name="T18" fmla="*/ 48 w 98"/>
                  <a:gd name="T19" fmla="*/ 98 h 98"/>
                  <a:gd name="T20" fmla="*/ 68 w 98"/>
                  <a:gd name="T21" fmla="*/ 94 h 98"/>
                  <a:gd name="T22" fmla="*/ 84 w 98"/>
                  <a:gd name="T23" fmla="*/ 84 h 98"/>
                  <a:gd name="T24" fmla="*/ 94 w 98"/>
                  <a:gd name="T25" fmla="*/ 68 h 98"/>
                  <a:gd name="T26" fmla="*/ 98 w 98"/>
                  <a:gd name="T27" fmla="*/ 50 h 98"/>
                  <a:gd name="T28" fmla="*/ 96 w 98"/>
                  <a:gd name="T29" fmla="*/ 40 h 98"/>
                  <a:gd name="T30" fmla="*/ 90 w 98"/>
                  <a:gd name="T31" fmla="*/ 22 h 98"/>
                  <a:gd name="T32" fmla="*/ 76 w 98"/>
                  <a:gd name="T33" fmla="*/ 10 h 98"/>
                  <a:gd name="T34" fmla="*/ 58 w 98"/>
                  <a:gd name="T35" fmla="*/ 2 h 98"/>
                  <a:gd name="T36" fmla="*/ 48 w 98"/>
                  <a:gd name="T37" fmla="*/ 0 h 98"/>
                  <a:gd name="T38" fmla="*/ 52 w 98"/>
                  <a:gd name="T39" fmla="*/ 82 h 98"/>
                  <a:gd name="T40" fmla="*/ 42 w 98"/>
                  <a:gd name="T41" fmla="*/ 74 h 98"/>
                  <a:gd name="T42" fmla="*/ 34 w 98"/>
                  <a:gd name="T43" fmla="*/ 74 h 98"/>
                  <a:gd name="T44" fmla="*/ 30 w 98"/>
                  <a:gd name="T45" fmla="*/ 60 h 98"/>
                  <a:gd name="T46" fmla="*/ 36 w 98"/>
                  <a:gd name="T47" fmla="*/ 62 h 98"/>
                  <a:gd name="T48" fmla="*/ 46 w 98"/>
                  <a:gd name="T49" fmla="*/ 64 h 98"/>
                  <a:gd name="T50" fmla="*/ 52 w 98"/>
                  <a:gd name="T51" fmla="*/ 60 h 98"/>
                  <a:gd name="T52" fmla="*/ 50 w 98"/>
                  <a:gd name="T53" fmla="*/ 56 h 98"/>
                  <a:gd name="T54" fmla="*/ 44 w 98"/>
                  <a:gd name="T55" fmla="*/ 54 h 98"/>
                  <a:gd name="T56" fmla="*/ 32 w 98"/>
                  <a:gd name="T57" fmla="*/ 48 h 98"/>
                  <a:gd name="T58" fmla="*/ 28 w 98"/>
                  <a:gd name="T59" fmla="*/ 38 h 98"/>
                  <a:gd name="T60" fmla="*/ 28 w 98"/>
                  <a:gd name="T61" fmla="*/ 34 h 98"/>
                  <a:gd name="T62" fmla="*/ 36 w 98"/>
                  <a:gd name="T63" fmla="*/ 26 h 98"/>
                  <a:gd name="T64" fmla="*/ 42 w 98"/>
                  <a:gd name="T65" fmla="*/ 16 h 98"/>
                  <a:gd name="T66" fmla="*/ 52 w 98"/>
                  <a:gd name="T67" fmla="*/ 22 h 98"/>
                  <a:gd name="T68" fmla="*/ 60 w 98"/>
                  <a:gd name="T69" fmla="*/ 24 h 98"/>
                  <a:gd name="T70" fmla="*/ 64 w 98"/>
                  <a:gd name="T71" fmla="*/ 36 h 98"/>
                  <a:gd name="T72" fmla="*/ 58 w 98"/>
                  <a:gd name="T73" fmla="*/ 34 h 98"/>
                  <a:gd name="T74" fmla="*/ 50 w 98"/>
                  <a:gd name="T75" fmla="*/ 34 h 98"/>
                  <a:gd name="T76" fmla="*/ 44 w 98"/>
                  <a:gd name="T77" fmla="*/ 38 h 98"/>
                  <a:gd name="T78" fmla="*/ 46 w 98"/>
                  <a:gd name="T79" fmla="*/ 40 h 98"/>
                  <a:gd name="T80" fmla="*/ 54 w 98"/>
                  <a:gd name="T81" fmla="*/ 44 h 98"/>
                  <a:gd name="T82" fmla="*/ 66 w 98"/>
                  <a:gd name="T83" fmla="*/ 50 h 98"/>
                  <a:gd name="T84" fmla="*/ 70 w 98"/>
                  <a:gd name="T85" fmla="*/ 58 h 98"/>
                  <a:gd name="T86" fmla="*/ 68 w 98"/>
                  <a:gd name="T87" fmla="*/ 64 h 98"/>
                  <a:gd name="T88" fmla="*/ 60 w 98"/>
                  <a:gd name="T89" fmla="*/ 72 h 98"/>
                  <a:gd name="T90" fmla="*/ 52 w 98"/>
                  <a:gd name="T91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" h="98">
                    <a:moveTo>
                      <a:pt x="48" y="0"/>
                    </a:moveTo>
                    <a:lnTo>
                      <a:pt x="48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10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60"/>
                    </a:lnTo>
                    <a:lnTo>
                      <a:pt x="4" y="68"/>
                    </a:lnTo>
                    <a:lnTo>
                      <a:pt x="8" y="78"/>
                    </a:lnTo>
                    <a:lnTo>
                      <a:pt x="14" y="84"/>
                    </a:lnTo>
                    <a:lnTo>
                      <a:pt x="22" y="90"/>
                    </a:lnTo>
                    <a:lnTo>
                      <a:pt x="30" y="94"/>
                    </a:lnTo>
                    <a:lnTo>
                      <a:pt x="3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58" y="98"/>
                    </a:lnTo>
                    <a:lnTo>
                      <a:pt x="68" y="94"/>
                    </a:lnTo>
                    <a:lnTo>
                      <a:pt x="76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4" y="68"/>
                    </a:lnTo>
                    <a:lnTo>
                      <a:pt x="96" y="60"/>
                    </a:lnTo>
                    <a:lnTo>
                      <a:pt x="98" y="50"/>
                    </a:lnTo>
                    <a:lnTo>
                      <a:pt x="98" y="50"/>
                    </a:lnTo>
                    <a:lnTo>
                      <a:pt x="96" y="40"/>
                    </a:lnTo>
                    <a:lnTo>
                      <a:pt x="94" y="30"/>
                    </a:lnTo>
                    <a:lnTo>
                      <a:pt x="90" y="22"/>
                    </a:lnTo>
                    <a:lnTo>
                      <a:pt x="84" y="16"/>
                    </a:lnTo>
                    <a:lnTo>
                      <a:pt x="76" y="10"/>
                    </a:lnTo>
                    <a:lnTo>
                      <a:pt x="68" y="4"/>
                    </a:lnTo>
                    <a:lnTo>
                      <a:pt x="58" y="2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52" y="74"/>
                    </a:moveTo>
                    <a:lnTo>
                      <a:pt x="52" y="82"/>
                    </a:lnTo>
                    <a:lnTo>
                      <a:pt x="42" y="82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4" y="74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6" y="62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0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38" y="52"/>
                    </a:lnTo>
                    <a:lnTo>
                      <a:pt x="32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4"/>
                    </a:lnTo>
                    <a:lnTo>
                      <a:pt x="32" y="28"/>
                    </a:lnTo>
                    <a:lnTo>
                      <a:pt x="36" y="26"/>
                    </a:lnTo>
                    <a:lnTo>
                      <a:pt x="42" y="24"/>
                    </a:lnTo>
                    <a:lnTo>
                      <a:pt x="42" y="16"/>
                    </a:lnTo>
                    <a:lnTo>
                      <a:pt x="52" y="16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60" y="24"/>
                    </a:lnTo>
                    <a:lnTo>
                      <a:pt x="66" y="2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6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60" y="46"/>
                    </a:lnTo>
                    <a:lnTo>
                      <a:pt x="66" y="50"/>
                    </a:lnTo>
                    <a:lnTo>
                      <a:pt x="68" y="54"/>
                    </a:lnTo>
                    <a:lnTo>
                      <a:pt x="70" y="58"/>
                    </a:lnTo>
                    <a:lnTo>
                      <a:pt x="70" y="58"/>
                    </a:lnTo>
                    <a:lnTo>
                      <a:pt x="68" y="64"/>
                    </a:lnTo>
                    <a:lnTo>
                      <a:pt x="64" y="68"/>
                    </a:lnTo>
                    <a:lnTo>
                      <a:pt x="60" y="72"/>
                    </a:lnTo>
                    <a:lnTo>
                      <a:pt x="52" y="74"/>
                    </a:lnTo>
                    <a:lnTo>
                      <a:pt x="52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84" name="组合 83"/>
          <p:cNvGrpSpPr/>
          <p:nvPr/>
        </p:nvGrpSpPr>
        <p:grpSpPr>
          <a:xfrm>
            <a:off x="1619672" y="3713150"/>
            <a:ext cx="658800" cy="658800"/>
            <a:chOff x="4641550" y="2233932"/>
            <a:chExt cx="587801" cy="587801"/>
          </a:xfrm>
        </p:grpSpPr>
        <p:grpSp>
          <p:nvGrpSpPr>
            <p:cNvPr id="85" name="组合 84"/>
            <p:cNvGrpSpPr/>
            <p:nvPr/>
          </p:nvGrpSpPr>
          <p:grpSpPr>
            <a:xfrm>
              <a:off x="4641550" y="2233932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9" name="同心圆 8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椭圆 8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6" name="组合 85"/>
            <p:cNvGrpSpPr/>
            <p:nvPr/>
          </p:nvGrpSpPr>
          <p:grpSpPr>
            <a:xfrm>
              <a:off x="4817013" y="2396824"/>
              <a:ext cx="253510" cy="262016"/>
              <a:chOff x="2649538" y="2673350"/>
              <a:chExt cx="473075" cy="488950"/>
            </a:xfrm>
            <a:solidFill>
              <a:schemeClr val="accent2"/>
            </a:solidFill>
          </p:grpSpPr>
          <p:sp>
            <p:nvSpPr>
              <p:cNvPr id="87" name="Freeform 64"/>
              <p:cNvSpPr>
                <a:spLocks noEditPoints="1"/>
              </p:cNvSpPr>
              <p:nvPr/>
            </p:nvSpPr>
            <p:spPr bwMode="auto">
              <a:xfrm>
                <a:off x="2887663" y="2673350"/>
                <a:ext cx="234950" cy="488950"/>
              </a:xfrm>
              <a:custGeom>
                <a:avLst/>
                <a:gdLst>
                  <a:gd name="T0" fmla="*/ 148 w 148"/>
                  <a:gd name="T1" fmla="*/ 146 h 308"/>
                  <a:gd name="T2" fmla="*/ 146 w 148"/>
                  <a:gd name="T3" fmla="*/ 132 h 308"/>
                  <a:gd name="T4" fmla="*/ 140 w 148"/>
                  <a:gd name="T5" fmla="*/ 102 h 308"/>
                  <a:gd name="T6" fmla="*/ 80 w 148"/>
                  <a:gd name="T7" fmla="*/ 86 h 308"/>
                  <a:gd name="T8" fmla="*/ 86 w 148"/>
                  <a:gd name="T9" fmla="*/ 116 h 308"/>
                  <a:gd name="T10" fmla="*/ 88 w 148"/>
                  <a:gd name="T11" fmla="*/ 146 h 308"/>
                  <a:gd name="T12" fmla="*/ 48 w 148"/>
                  <a:gd name="T13" fmla="*/ 42 h 308"/>
                  <a:gd name="T14" fmla="*/ 26 w 148"/>
                  <a:gd name="T15" fmla="*/ 12 h 308"/>
                  <a:gd name="T16" fmla="*/ 0 w 148"/>
                  <a:gd name="T17" fmla="*/ 0 h 308"/>
                  <a:gd name="T18" fmla="*/ 62 w 148"/>
                  <a:gd name="T19" fmla="*/ 74 h 308"/>
                  <a:gd name="T20" fmla="*/ 56 w 148"/>
                  <a:gd name="T21" fmla="*/ 58 h 308"/>
                  <a:gd name="T22" fmla="*/ 48 w 148"/>
                  <a:gd name="T23" fmla="*/ 42 h 308"/>
                  <a:gd name="T24" fmla="*/ 0 w 148"/>
                  <a:gd name="T25" fmla="*/ 86 h 308"/>
                  <a:gd name="T26" fmla="*/ 72 w 148"/>
                  <a:gd name="T27" fmla="*/ 146 h 308"/>
                  <a:gd name="T28" fmla="*/ 70 w 148"/>
                  <a:gd name="T29" fmla="*/ 116 h 308"/>
                  <a:gd name="T30" fmla="*/ 64 w 148"/>
                  <a:gd name="T31" fmla="*/ 86 h 308"/>
                  <a:gd name="T32" fmla="*/ 126 w 148"/>
                  <a:gd name="T33" fmla="*/ 74 h 308"/>
                  <a:gd name="T34" fmla="*/ 120 w 148"/>
                  <a:gd name="T35" fmla="*/ 64 h 308"/>
                  <a:gd name="T36" fmla="*/ 100 w 148"/>
                  <a:gd name="T37" fmla="*/ 42 h 308"/>
                  <a:gd name="T38" fmla="*/ 80 w 148"/>
                  <a:gd name="T39" fmla="*/ 24 h 308"/>
                  <a:gd name="T40" fmla="*/ 54 w 148"/>
                  <a:gd name="T41" fmla="*/ 12 h 308"/>
                  <a:gd name="T42" fmla="*/ 42 w 148"/>
                  <a:gd name="T43" fmla="*/ 6 h 308"/>
                  <a:gd name="T44" fmla="*/ 62 w 148"/>
                  <a:gd name="T45" fmla="*/ 36 h 308"/>
                  <a:gd name="T46" fmla="*/ 70 w 148"/>
                  <a:gd name="T47" fmla="*/ 54 h 308"/>
                  <a:gd name="T48" fmla="*/ 78 w 148"/>
                  <a:gd name="T49" fmla="*/ 74 h 308"/>
                  <a:gd name="T50" fmla="*/ 62 w 148"/>
                  <a:gd name="T51" fmla="*/ 272 h 308"/>
                  <a:gd name="T52" fmla="*/ 42 w 148"/>
                  <a:gd name="T53" fmla="*/ 302 h 308"/>
                  <a:gd name="T54" fmla="*/ 54 w 148"/>
                  <a:gd name="T55" fmla="*/ 296 h 308"/>
                  <a:gd name="T56" fmla="*/ 80 w 148"/>
                  <a:gd name="T57" fmla="*/ 282 h 308"/>
                  <a:gd name="T58" fmla="*/ 102 w 148"/>
                  <a:gd name="T59" fmla="*/ 264 h 308"/>
                  <a:gd name="T60" fmla="*/ 120 w 148"/>
                  <a:gd name="T61" fmla="*/ 242 h 308"/>
                  <a:gd name="T62" fmla="*/ 78 w 148"/>
                  <a:gd name="T63" fmla="*/ 230 h 308"/>
                  <a:gd name="T64" fmla="*/ 70 w 148"/>
                  <a:gd name="T65" fmla="*/ 252 h 308"/>
                  <a:gd name="T66" fmla="*/ 62 w 148"/>
                  <a:gd name="T67" fmla="*/ 272 h 308"/>
                  <a:gd name="T68" fmla="*/ 88 w 148"/>
                  <a:gd name="T69" fmla="*/ 158 h 308"/>
                  <a:gd name="T70" fmla="*/ 80 w 148"/>
                  <a:gd name="T71" fmla="*/ 218 h 308"/>
                  <a:gd name="T72" fmla="*/ 134 w 148"/>
                  <a:gd name="T73" fmla="*/ 218 h 308"/>
                  <a:gd name="T74" fmla="*/ 144 w 148"/>
                  <a:gd name="T75" fmla="*/ 190 h 308"/>
                  <a:gd name="T76" fmla="*/ 148 w 148"/>
                  <a:gd name="T77" fmla="*/ 158 h 308"/>
                  <a:gd name="T78" fmla="*/ 72 w 148"/>
                  <a:gd name="T79" fmla="*/ 158 h 308"/>
                  <a:gd name="T80" fmla="*/ 0 w 148"/>
                  <a:gd name="T81" fmla="*/ 218 h 308"/>
                  <a:gd name="T82" fmla="*/ 66 w 148"/>
                  <a:gd name="T83" fmla="*/ 218 h 308"/>
                  <a:gd name="T84" fmla="*/ 72 w 148"/>
                  <a:gd name="T85" fmla="*/ 158 h 308"/>
                  <a:gd name="T86" fmla="*/ 62 w 148"/>
                  <a:gd name="T87" fmla="*/ 230 h 308"/>
                  <a:gd name="T88" fmla="*/ 0 w 148"/>
                  <a:gd name="T89" fmla="*/ 308 h 308"/>
                  <a:gd name="T90" fmla="*/ 14 w 148"/>
                  <a:gd name="T91" fmla="*/ 304 h 308"/>
                  <a:gd name="T92" fmla="*/ 38 w 148"/>
                  <a:gd name="T93" fmla="*/ 282 h 308"/>
                  <a:gd name="T94" fmla="*/ 48 w 148"/>
                  <a:gd name="T95" fmla="*/ 266 h 308"/>
                  <a:gd name="T96" fmla="*/ 62 w 148"/>
                  <a:gd name="T97" fmla="*/ 23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8" h="308">
                    <a:moveTo>
                      <a:pt x="88" y="146"/>
                    </a:moveTo>
                    <a:lnTo>
                      <a:pt x="148" y="146"/>
                    </a:lnTo>
                    <a:lnTo>
                      <a:pt x="148" y="146"/>
                    </a:lnTo>
                    <a:lnTo>
                      <a:pt x="146" y="132"/>
                    </a:lnTo>
                    <a:lnTo>
                      <a:pt x="144" y="116"/>
                    </a:lnTo>
                    <a:lnTo>
                      <a:pt x="140" y="102"/>
                    </a:lnTo>
                    <a:lnTo>
                      <a:pt x="134" y="86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6" y="116"/>
                    </a:lnTo>
                    <a:lnTo>
                      <a:pt x="88" y="146"/>
                    </a:lnTo>
                    <a:lnTo>
                      <a:pt x="88" y="146"/>
                    </a:lnTo>
                    <a:close/>
                    <a:moveTo>
                      <a:pt x="48" y="42"/>
                    </a:moveTo>
                    <a:lnTo>
                      <a:pt x="48" y="42"/>
                    </a:lnTo>
                    <a:lnTo>
                      <a:pt x="38" y="26"/>
                    </a:lnTo>
                    <a:lnTo>
                      <a:pt x="26" y="12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6" y="58"/>
                    </a:lnTo>
                    <a:lnTo>
                      <a:pt x="48" y="42"/>
                    </a:lnTo>
                    <a:lnTo>
                      <a:pt x="48" y="42"/>
                    </a:lnTo>
                    <a:close/>
                    <a:moveTo>
                      <a:pt x="64" y="86"/>
                    </a:moveTo>
                    <a:lnTo>
                      <a:pt x="0" y="86"/>
                    </a:lnTo>
                    <a:lnTo>
                      <a:pt x="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0" y="116"/>
                    </a:lnTo>
                    <a:lnTo>
                      <a:pt x="64" y="86"/>
                    </a:lnTo>
                    <a:lnTo>
                      <a:pt x="64" y="86"/>
                    </a:lnTo>
                    <a:close/>
                    <a:moveTo>
                      <a:pt x="78" y="74"/>
                    </a:moveTo>
                    <a:lnTo>
                      <a:pt x="126" y="74"/>
                    </a:lnTo>
                    <a:lnTo>
                      <a:pt x="126" y="74"/>
                    </a:lnTo>
                    <a:lnTo>
                      <a:pt x="120" y="64"/>
                    </a:lnTo>
                    <a:lnTo>
                      <a:pt x="110" y="52"/>
                    </a:lnTo>
                    <a:lnTo>
                      <a:pt x="100" y="42"/>
                    </a:lnTo>
                    <a:lnTo>
                      <a:pt x="90" y="32"/>
                    </a:lnTo>
                    <a:lnTo>
                      <a:pt x="80" y="24"/>
                    </a:lnTo>
                    <a:lnTo>
                      <a:pt x="68" y="18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52" y="20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70" y="54"/>
                    </a:lnTo>
                    <a:lnTo>
                      <a:pt x="78" y="74"/>
                    </a:lnTo>
                    <a:lnTo>
                      <a:pt x="78" y="74"/>
                    </a:lnTo>
                    <a:close/>
                    <a:moveTo>
                      <a:pt x="62" y="272"/>
                    </a:moveTo>
                    <a:lnTo>
                      <a:pt x="62" y="272"/>
                    </a:lnTo>
                    <a:lnTo>
                      <a:pt x="52" y="288"/>
                    </a:lnTo>
                    <a:lnTo>
                      <a:pt x="42" y="302"/>
                    </a:lnTo>
                    <a:lnTo>
                      <a:pt x="42" y="302"/>
                    </a:lnTo>
                    <a:lnTo>
                      <a:pt x="54" y="296"/>
                    </a:lnTo>
                    <a:lnTo>
                      <a:pt x="68" y="290"/>
                    </a:lnTo>
                    <a:lnTo>
                      <a:pt x="80" y="282"/>
                    </a:lnTo>
                    <a:lnTo>
                      <a:pt x="92" y="274"/>
                    </a:lnTo>
                    <a:lnTo>
                      <a:pt x="102" y="264"/>
                    </a:lnTo>
                    <a:lnTo>
                      <a:pt x="112" y="254"/>
                    </a:lnTo>
                    <a:lnTo>
                      <a:pt x="120" y="242"/>
                    </a:lnTo>
                    <a:lnTo>
                      <a:pt x="128" y="230"/>
                    </a:lnTo>
                    <a:lnTo>
                      <a:pt x="78" y="230"/>
                    </a:lnTo>
                    <a:lnTo>
                      <a:pt x="78" y="230"/>
                    </a:lnTo>
                    <a:lnTo>
                      <a:pt x="70" y="252"/>
                    </a:lnTo>
                    <a:lnTo>
                      <a:pt x="62" y="272"/>
                    </a:lnTo>
                    <a:lnTo>
                      <a:pt x="62" y="272"/>
                    </a:lnTo>
                    <a:close/>
                    <a:moveTo>
                      <a:pt x="88" y="158"/>
                    </a:moveTo>
                    <a:lnTo>
                      <a:pt x="88" y="158"/>
                    </a:lnTo>
                    <a:lnTo>
                      <a:pt x="86" y="190"/>
                    </a:lnTo>
                    <a:lnTo>
                      <a:pt x="80" y="218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40" y="204"/>
                    </a:lnTo>
                    <a:lnTo>
                      <a:pt x="144" y="190"/>
                    </a:lnTo>
                    <a:lnTo>
                      <a:pt x="148" y="174"/>
                    </a:lnTo>
                    <a:lnTo>
                      <a:pt x="148" y="158"/>
                    </a:lnTo>
                    <a:lnTo>
                      <a:pt x="88" y="158"/>
                    </a:lnTo>
                    <a:close/>
                    <a:moveTo>
                      <a:pt x="72" y="158"/>
                    </a:moveTo>
                    <a:lnTo>
                      <a:pt x="0" y="158"/>
                    </a:lnTo>
                    <a:lnTo>
                      <a:pt x="0" y="218"/>
                    </a:lnTo>
                    <a:lnTo>
                      <a:pt x="66" y="218"/>
                    </a:lnTo>
                    <a:lnTo>
                      <a:pt x="66" y="218"/>
                    </a:lnTo>
                    <a:lnTo>
                      <a:pt x="70" y="190"/>
                    </a:lnTo>
                    <a:lnTo>
                      <a:pt x="72" y="158"/>
                    </a:lnTo>
                    <a:lnTo>
                      <a:pt x="72" y="158"/>
                    </a:lnTo>
                    <a:close/>
                    <a:moveTo>
                      <a:pt x="62" y="230"/>
                    </a:moveTo>
                    <a:lnTo>
                      <a:pt x="0" y="230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14" y="304"/>
                    </a:lnTo>
                    <a:lnTo>
                      <a:pt x="26" y="296"/>
                    </a:lnTo>
                    <a:lnTo>
                      <a:pt x="38" y="282"/>
                    </a:lnTo>
                    <a:lnTo>
                      <a:pt x="48" y="266"/>
                    </a:lnTo>
                    <a:lnTo>
                      <a:pt x="48" y="266"/>
                    </a:lnTo>
                    <a:lnTo>
                      <a:pt x="56" y="250"/>
                    </a:lnTo>
                    <a:lnTo>
                      <a:pt x="62" y="230"/>
                    </a:lnTo>
                    <a:lnTo>
                      <a:pt x="62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" name="Freeform 65"/>
              <p:cNvSpPr>
                <a:spLocks noEditPoints="1"/>
              </p:cNvSpPr>
              <p:nvPr/>
            </p:nvSpPr>
            <p:spPr bwMode="auto">
              <a:xfrm>
                <a:off x="2649538" y="2673350"/>
                <a:ext cx="203200" cy="488950"/>
              </a:xfrm>
              <a:custGeom>
                <a:avLst/>
                <a:gdLst>
                  <a:gd name="T0" fmla="*/ 128 w 128"/>
                  <a:gd name="T1" fmla="*/ 308 h 308"/>
                  <a:gd name="T2" fmla="*/ 128 w 128"/>
                  <a:gd name="T3" fmla="*/ 0 h 308"/>
                  <a:gd name="T4" fmla="*/ 102 w 128"/>
                  <a:gd name="T5" fmla="*/ 0 h 308"/>
                  <a:gd name="T6" fmla="*/ 102 w 128"/>
                  <a:gd name="T7" fmla="*/ 14 h 308"/>
                  <a:gd name="T8" fmla="*/ 102 w 128"/>
                  <a:gd name="T9" fmla="*/ 14 h 308"/>
                  <a:gd name="T10" fmla="*/ 80 w 128"/>
                  <a:gd name="T11" fmla="*/ 16 h 308"/>
                  <a:gd name="T12" fmla="*/ 62 w 128"/>
                  <a:gd name="T13" fmla="*/ 22 h 308"/>
                  <a:gd name="T14" fmla="*/ 46 w 128"/>
                  <a:gd name="T15" fmla="*/ 30 h 308"/>
                  <a:gd name="T16" fmla="*/ 34 w 128"/>
                  <a:gd name="T17" fmla="*/ 40 h 308"/>
                  <a:gd name="T18" fmla="*/ 34 w 128"/>
                  <a:gd name="T19" fmla="*/ 40 h 308"/>
                  <a:gd name="T20" fmla="*/ 24 w 128"/>
                  <a:gd name="T21" fmla="*/ 50 h 308"/>
                  <a:gd name="T22" fmla="*/ 16 w 128"/>
                  <a:gd name="T23" fmla="*/ 64 h 308"/>
                  <a:gd name="T24" fmla="*/ 12 w 128"/>
                  <a:gd name="T25" fmla="*/ 78 h 308"/>
                  <a:gd name="T26" fmla="*/ 10 w 128"/>
                  <a:gd name="T27" fmla="*/ 94 h 308"/>
                  <a:gd name="T28" fmla="*/ 10 w 128"/>
                  <a:gd name="T29" fmla="*/ 94 h 308"/>
                  <a:gd name="T30" fmla="*/ 12 w 128"/>
                  <a:gd name="T31" fmla="*/ 106 h 308"/>
                  <a:gd name="T32" fmla="*/ 14 w 128"/>
                  <a:gd name="T33" fmla="*/ 116 h 308"/>
                  <a:gd name="T34" fmla="*/ 18 w 128"/>
                  <a:gd name="T35" fmla="*/ 126 h 308"/>
                  <a:gd name="T36" fmla="*/ 22 w 128"/>
                  <a:gd name="T37" fmla="*/ 134 h 308"/>
                  <a:gd name="T38" fmla="*/ 22 w 128"/>
                  <a:gd name="T39" fmla="*/ 134 h 308"/>
                  <a:gd name="T40" fmla="*/ 34 w 128"/>
                  <a:gd name="T41" fmla="*/ 150 h 308"/>
                  <a:gd name="T42" fmla="*/ 42 w 128"/>
                  <a:gd name="T43" fmla="*/ 154 h 308"/>
                  <a:gd name="T44" fmla="*/ 50 w 128"/>
                  <a:gd name="T45" fmla="*/ 158 h 308"/>
                  <a:gd name="T46" fmla="*/ 50 w 128"/>
                  <a:gd name="T47" fmla="*/ 158 h 308"/>
                  <a:gd name="T48" fmla="*/ 70 w 128"/>
                  <a:gd name="T49" fmla="*/ 168 h 308"/>
                  <a:gd name="T50" fmla="*/ 102 w 128"/>
                  <a:gd name="T51" fmla="*/ 176 h 308"/>
                  <a:gd name="T52" fmla="*/ 102 w 128"/>
                  <a:gd name="T53" fmla="*/ 242 h 308"/>
                  <a:gd name="T54" fmla="*/ 102 w 128"/>
                  <a:gd name="T55" fmla="*/ 242 h 308"/>
                  <a:gd name="T56" fmla="*/ 90 w 128"/>
                  <a:gd name="T57" fmla="*/ 236 h 308"/>
                  <a:gd name="T58" fmla="*/ 84 w 128"/>
                  <a:gd name="T59" fmla="*/ 228 h 308"/>
                  <a:gd name="T60" fmla="*/ 84 w 128"/>
                  <a:gd name="T61" fmla="*/ 228 h 308"/>
                  <a:gd name="T62" fmla="*/ 78 w 128"/>
                  <a:gd name="T63" fmla="*/ 218 h 308"/>
                  <a:gd name="T64" fmla="*/ 74 w 128"/>
                  <a:gd name="T65" fmla="*/ 202 h 308"/>
                  <a:gd name="T66" fmla="*/ 0 w 128"/>
                  <a:gd name="T67" fmla="*/ 210 h 308"/>
                  <a:gd name="T68" fmla="*/ 0 w 128"/>
                  <a:gd name="T69" fmla="*/ 210 h 308"/>
                  <a:gd name="T70" fmla="*/ 4 w 128"/>
                  <a:gd name="T71" fmla="*/ 228 h 308"/>
                  <a:gd name="T72" fmla="*/ 10 w 128"/>
                  <a:gd name="T73" fmla="*/ 242 h 308"/>
                  <a:gd name="T74" fmla="*/ 10 w 128"/>
                  <a:gd name="T75" fmla="*/ 242 h 308"/>
                  <a:gd name="T76" fmla="*/ 18 w 128"/>
                  <a:gd name="T77" fmla="*/ 254 h 308"/>
                  <a:gd name="T78" fmla="*/ 28 w 128"/>
                  <a:gd name="T79" fmla="*/ 266 h 308"/>
                  <a:gd name="T80" fmla="*/ 28 w 128"/>
                  <a:gd name="T81" fmla="*/ 266 h 308"/>
                  <a:gd name="T82" fmla="*/ 42 w 128"/>
                  <a:gd name="T83" fmla="*/ 276 h 308"/>
                  <a:gd name="T84" fmla="*/ 58 w 128"/>
                  <a:gd name="T85" fmla="*/ 284 h 308"/>
                  <a:gd name="T86" fmla="*/ 58 w 128"/>
                  <a:gd name="T87" fmla="*/ 284 h 308"/>
                  <a:gd name="T88" fmla="*/ 78 w 128"/>
                  <a:gd name="T89" fmla="*/ 288 h 308"/>
                  <a:gd name="T90" fmla="*/ 102 w 128"/>
                  <a:gd name="T91" fmla="*/ 292 h 308"/>
                  <a:gd name="T92" fmla="*/ 102 w 128"/>
                  <a:gd name="T93" fmla="*/ 308 h 308"/>
                  <a:gd name="T94" fmla="*/ 128 w 128"/>
                  <a:gd name="T95" fmla="*/ 308 h 308"/>
                  <a:gd name="T96" fmla="*/ 86 w 128"/>
                  <a:gd name="T97" fmla="*/ 100 h 308"/>
                  <a:gd name="T98" fmla="*/ 86 w 128"/>
                  <a:gd name="T99" fmla="*/ 100 h 308"/>
                  <a:gd name="T100" fmla="*/ 82 w 128"/>
                  <a:gd name="T101" fmla="*/ 92 h 308"/>
                  <a:gd name="T102" fmla="*/ 80 w 128"/>
                  <a:gd name="T103" fmla="*/ 86 h 308"/>
                  <a:gd name="T104" fmla="*/ 80 w 128"/>
                  <a:gd name="T105" fmla="*/ 86 h 308"/>
                  <a:gd name="T106" fmla="*/ 82 w 128"/>
                  <a:gd name="T107" fmla="*/ 78 h 308"/>
                  <a:gd name="T108" fmla="*/ 86 w 128"/>
                  <a:gd name="T109" fmla="*/ 72 h 308"/>
                  <a:gd name="T110" fmla="*/ 86 w 128"/>
                  <a:gd name="T111" fmla="*/ 72 h 308"/>
                  <a:gd name="T112" fmla="*/ 92 w 128"/>
                  <a:gd name="T113" fmla="*/ 66 h 308"/>
                  <a:gd name="T114" fmla="*/ 102 w 128"/>
                  <a:gd name="T115" fmla="*/ 62 h 308"/>
                  <a:gd name="T116" fmla="*/ 102 w 128"/>
                  <a:gd name="T117" fmla="*/ 110 h 308"/>
                  <a:gd name="T118" fmla="*/ 102 w 128"/>
                  <a:gd name="T119" fmla="*/ 110 h 308"/>
                  <a:gd name="T120" fmla="*/ 92 w 128"/>
                  <a:gd name="T121" fmla="*/ 106 h 308"/>
                  <a:gd name="T122" fmla="*/ 86 w 128"/>
                  <a:gd name="T123" fmla="*/ 100 h 308"/>
                  <a:gd name="T124" fmla="*/ 86 w 128"/>
                  <a:gd name="T125" fmla="*/ 10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308">
                    <a:moveTo>
                      <a:pt x="128" y="308"/>
                    </a:moveTo>
                    <a:lnTo>
                      <a:pt x="128" y="0"/>
                    </a:lnTo>
                    <a:lnTo>
                      <a:pt x="102" y="0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0" y="16"/>
                    </a:lnTo>
                    <a:lnTo>
                      <a:pt x="62" y="22"/>
                    </a:lnTo>
                    <a:lnTo>
                      <a:pt x="46" y="3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24" y="50"/>
                    </a:lnTo>
                    <a:lnTo>
                      <a:pt x="16" y="64"/>
                    </a:lnTo>
                    <a:lnTo>
                      <a:pt x="12" y="78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2" y="106"/>
                    </a:lnTo>
                    <a:lnTo>
                      <a:pt x="14" y="116"/>
                    </a:lnTo>
                    <a:lnTo>
                      <a:pt x="18" y="126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34" y="150"/>
                    </a:lnTo>
                    <a:lnTo>
                      <a:pt x="42" y="154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70" y="168"/>
                    </a:lnTo>
                    <a:lnTo>
                      <a:pt x="102" y="176"/>
                    </a:lnTo>
                    <a:lnTo>
                      <a:pt x="102" y="242"/>
                    </a:lnTo>
                    <a:lnTo>
                      <a:pt x="102" y="242"/>
                    </a:lnTo>
                    <a:lnTo>
                      <a:pt x="90" y="236"/>
                    </a:lnTo>
                    <a:lnTo>
                      <a:pt x="84" y="228"/>
                    </a:lnTo>
                    <a:lnTo>
                      <a:pt x="84" y="228"/>
                    </a:lnTo>
                    <a:lnTo>
                      <a:pt x="78" y="218"/>
                    </a:lnTo>
                    <a:lnTo>
                      <a:pt x="74" y="202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4" y="228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8" y="254"/>
                    </a:lnTo>
                    <a:lnTo>
                      <a:pt x="28" y="266"/>
                    </a:lnTo>
                    <a:lnTo>
                      <a:pt x="28" y="266"/>
                    </a:lnTo>
                    <a:lnTo>
                      <a:pt x="42" y="276"/>
                    </a:lnTo>
                    <a:lnTo>
                      <a:pt x="58" y="284"/>
                    </a:lnTo>
                    <a:lnTo>
                      <a:pt x="58" y="284"/>
                    </a:lnTo>
                    <a:lnTo>
                      <a:pt x="78" y="288"/>
                    </a:lnTo>
                    <a:lnTo>
                      <a:pt x="102" y="292"/>
                    </a:lnTo>
                    <a:lnTo>
                      <a:pt x="102" y="308"/>
                    </a:lnTo>
                    <a:lnTo>
                      <a:pt x="128" y="308"/>
                    </a:lnTo>
                    <a:close/>
                    <a:moveTo>
                      <a:pt x="86" y="100"/>
                    </a:moveTo>
                    <a:lnTo>
                      <a:pt x="86" y="100"/>
                    </a:lnTo>
                    <a:lnTo>
                      <a:pt x="82" y="92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2" y="78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92" y="66"/>
                    </a:lnTo>
                    <a:lnTo>
                      <a:pt x="102" y="62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92" y="106"/>
                    </a:lnTo>
                    <a:lnTo>
                      <a:pt x="86" y="100"/>
                    </a:lnTo>
                    <a:lnTo>
                      <a:pt x="86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91" name="组合 90"/>
          <p:cNvGrpSpPr/>
          <p:nvPr/>
        </p:nvGrpSpPr>
        <p:grpSpPr>
          <a:xfrm>
            <a:off x="4508656" y="3713150"/>
            <a:ext cx="658800" cy="658800"/>
            <a:chOff x="4641550" y="3820609"/>
            <a:chExt cx="587801" cy="587801"/>
          </a:xfrm>
        </p:grpSpPr>
        <p:grpSp>
          <p:nvGrpSpPr>
            <p:cNvPr id="92" name="组合 91"/>
            <p:cNvGrpSpPr/>
            <p:nvPr/>
          </p:nvGrpSpPr>
          <p:grpSpPr>
            <a:xfrm>
              <a:off x="4641550" y="3820609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8" name="同心圆 9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椭圆 9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3" name="组合 92"/>
            <p:cNvGrpSpPr/>
            <p:nvPr/>
          </p:nvGrpSpPr>
          <p:grpSpPr>
            <a:xfrm>
              <a:off x="4767685" y="3993961"/>
              <a:ext cx="335530" cy="285698"/>
              <a:chOff x="2570163" y="3632200"/>
              <a:chExt cx="641350" cy="546100"/>
            </a:xfrm>
            <a:solidFill>
              <a:schemeClr val="accent4"/>
            </a:solidFill>
          </p:grpSpPr>
          <p:sp>
            <p:nvSpPr>
              <p:cNvPr id="94" name="Freeform 80"/>
              <p:cNvSpPr>
                <a:spLocks/>
              </p:cNvSpPr>
              <p:nvPr/>
            </p:nvSpPr>
            <p:spPr bwMode="auto">
              <a:xfrm>
                <a:off x="2970213" y="3632200"/>
                <a:ext cx="241300" cy="241300"/>
              </a:xfrm>
              <a:custGeom>
                <a:avLst/>
                <a:gdLst>
                  <a:gd name="T0" fmla="*/ 122 w 152"/>
                  <a:gd name="T1" fmla="*/ 148 h 152"/>
                  <a:gd name="T2" fmla="*/ 122 w 152"/>
                  <a:gd name="T3" fmla="*/ 148 h 152"/>
                  <a:gd name="T4" fmla="*/ 120 w 152"/>
                  <a:gd name="T5" fmla="*/ 150 h 152"/>
                  <a:gd name="T6" fmla="*/ 116 w 152"/>
                  <a:gd name="T7" fmla="*/ 152 h 152"/>
                  <a:gd name="T8" fmla="*/ 112 w 152"/>
                  <a:gd name="T9" fmla="*/ 150 h 152"/>
                  <a:gd name="T10" fmla="*/ 108 w 152"/>
                  <a:gd name="T11" fmla="*/ 148 h 152"/>
                  <a:gd name="T12" fmla="*/ 2 w 152"/>
                  <a:gd name="T13" fmla="*/ 42 h 152"/>
                  <a:gd name="T14" fmla="*/ 2 w 152"/>
                  <a:gd name="T15" fmla="*/ 42 h 152"/>
                  <a:gd name="T16" fmla="*/ 0 w 152"/>
                  <a:gd name="T17" fmla="*/ 40 h 152"/>
                  <a:gd name="T18" fmla="*/ 0 w 152"/>
                  <a:gd name="T19" fmla="*/ 36 h 152"/>
                  <a:gd name="T20" fmla="*/ 0 w 152"/>
                  <a:gd name="T21" fmla="*/ 32 h 152"/>
                  <a:gd name="T22" fmla="*/ 2 w 152"/>
                  <a:gd name="T23" fmla="*/ 28 h 152"/>
                  <a:gd name="T24" fmla="*/ 28 w 152"/>
                  <a:gd name="T25" fmla="*/ 2 h 152"/>
                  <a:gd name="T26" fmla="*/ 28 w 152"/>
                  <a:gd name="T27" fmla="*/ 2 h 152"/>
                  <a:gd name="T28" fmla="*/ 32 w 152"/>
                  <a:gd name="T29" fmla="*/ 0 h 152"/>
                  <a:gd name="T30" fmla="*/ 36 w 152"/>
                  <a:gd name="T31" fmla="*/ 0 h 152"/>
                  <a:gd name="T32" fmla="*/ 40 w 152"/>
                  <a:gd name="T33" fmla="*/ 0 h 152"/>
                  <a:gd name="T34" fmla="*/ 42 w 152"/>
                  <a:gd name="T35" fmla="*/ 2 h 152"/>
                  <a:gd name="T36" fmla="*/ 148 w 152"/>
                  <a:gd name="T37" fmla="*/ 108 h 152"/>
                  <a:gd name="T38" fmla="*/ 148 w 152"/>
                  <a:gd name="T39" fmla="*/ 108 h 152"/>
                  <a:gd name="T40" fmla="*/ 152 w 152"/>
                  <a:gd name="T41" fmla="*/ 112 h 152"/>
                  <a:gd name="T42" fmla="*/ 152 w 152"/>
                  <a:gd name="T43" fmla="*/ 116 h 152"/>
                  <a:gd name="T44" fmla="*/ 152 w 152"/>
                  <a:gd name="T45" fmla="*/ 118 h 152"/>
                  <a:gd name="T46" fmla="*/ 148 w 152"/>
                  <a:gd name="T47" fmla="*/ 122 h 152"/>
                  <a:gd name="T48" fmla="*/ 122 w 152"/>
                  <a:gd name="T49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152">
                    <a:moveTo>
                      <a:pt x="122" y="148"/>
                    </a:moveTo>
                    <a:lnTo>
                      <a:pt x="122" y="148"/>
                    </a:lnTo>
                    <a:lnTo>
                      <a:pt x="120" y="150"/>
                    </a:lnTo>
                    <a:lnTo>
                      <a:pt x="116" y="152"/>
                    </a:lnTo>
                    <a:lnTo>
                      <a:pt x="112" y="150"/>
                    </a:lnTo>
                    <a:lnTo>
                      <a:pt x="108" y="14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2" y="28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2" y="2"/>
                    </a:lnTo>
                    <a:lnTo>
                      <a:pt x="148" y="108"/>
                    </a:lnTo>
                    <a:lnTo>
                      <a:pt x="148" y="108"/>
                    </a:lnTo>
                    <a:lnTo>
                      <a:pt x="152" y="112"/>
                    </a:lnTo>
                    <a:lnTo>
                      <a:pt x="152" y="116"/>
                    </a:lnTo>
                    <a:lnTo>
                      <a:pt x="152" y="118"/>
                    </a:lnTo>
                    <a:lnTo>
                      <a:pt x="148" y="122"/>
                    </a:lnTo>
                    <a:lnTo>
                      <a:pt x="122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" name="Freeform 81"/>
              <p:cNvSpPr>
                <a:spLocks/>
              </p:cNvSpPr>
              <p:nvPr/>
            </p:nvSpPr>
            <p:spPr bwMode="auto">
              <a:xfrm>
                <a:off x="2671763" y="3794125"/>
                <a:ext cx="428625" cy="384175"/>
              </a:xfrm>
              <a:custGeom>
                <a:avLst/>
                <a:gdLst>
                  <a:gd name="T0" fmla="*/ 168 w 270"/>
                  <a:gd name="T1" fmla="*/ 24 h 242"/>
                  <a:gd name="T2" fmla="*/ 136 w 270"/>
                  <a:gd name="T3" fmla="*/ 54 h 242"/>
                  <a:gd name="T4" fmla="*/ 134 w 270"/>
                  <a:gd name="T5" fmla="*/ 60 h 242"/>
                  <a:gd name="T6" fmla="*/ 124 w 270"/>
                  <a:gd name="T7" fmla="*/ 70 h 242"/>
                  <a:gd name="T8" fmla="*/ 118 w 270"/>
                  <a:gd name="T9" fmla="*/ 74 h 242"/>
                  <a:gd name="T10" fmla="*/ 106 w 270"/>
                  <a:gd name="T11" fmla="*/ 78 h 242"/>
                  <a:gd name="T12" fmla="*/ 92 w 270"/>
                  <a:gd name="T13" fmla="*/ 76 h 242"/>
                  <a:gd name="T14" fmla="*/ 84 w 270"/>
                  <a:gd name="T15" fmla="*/ 72 h 242"/>
                  <a:gd name="T16" fmla="*/ 78 w 270"/>
                  <a:gd name="T17" fmla="*/ 68 h 242"/>
                  <a:gd name="T18" fmla="*/ 70 w 270"/>
                  <a:gd name="T19" fmla="*/ 50 h 242"/>
                  <a:gd name="T20" fmla="*/ 70 w 270"/>
                  <a:gd name="T21" fmla="*/ 32 h 242"/>
                  <a:gd name="T22" fmla="*/ 4 w 270"/>
                  <a:gd name="T23" fmla="*/ 78 h 242"/>
                  <a:gd name="T24" fmla="*/ 2 w 270"/>
                  <a:gd name="T25" fmla="*/ 80 h 242"/>
                  <a:gd name="T26" fmla="*/ 2 w 270"/>
                  <a:gd name="T27" fmla="*/ 86 h 242"/>
                  <a:gd name="T28" fmla="*/ 10 w 270"/>
                  <a:gd name="T29" fmla="*/ 98 h 242"/>
                  <a:gd name="T30" fmla="*/ 26 w 270"/>
                  <a:gd name="T31" fmla="*/ 82 h 242"/>
                  <a:gd name="T32" fmla="*/ 42 w 270"/>
                  <a:gd name="T33" fmla="*/ 76 h 242"/>
                  <a:gd name="T34" fmla="*/ 60 w 270"/>
                  <a:gd name="T35" fmla="*/ 82 h 242"/>
                  <a:gd name="T36" fmla="*/ 66 w 270"/>
                  <a:gd name="T37" fmla="*/ 90 h 242"/>
                  <a:gd name="T38" fmla="*/ 66 w 270"/>
                  <a:gd name="T39" fmla="*/ 100 h 242"/>
                  <a:gd name="T40" fmla="*/ 84 w 270"/>
                  <a:gd name="T41" fmla="*/ 108 h 242"/>
                  <a:gd name="T42" fmla="*/ 90 w 270"/>
                  <a:gd name="T43" fmla="*/ 116 h 242"/>
                  <a:gd name="T44" fmla="*/ 92 w 270"/>
                  <a:gd name="T45" fmla="*/ 124 h 242"/>
                  <a:gd name="T46" fmla="*/ 108 w 270"/>
                  <a:gd name="T47" fmla="*/ 132 h 242"/>
                  <a:gd name="T48" fmla="*/ 114 w 270"/>
                  <a:gd name="T49" fmla="*/ 140 h 242"/>
                  <a:gd name="T50" fmla="*/ 116 w 270"/>
                  <a:gd name="T51" fmla="*/ 148 h 242"/>
                  <a:gd name="T52" fmla="*/ 132 w 270"/>
                  <a:gd name="T53" fmla="*/ 156 h 242"/>
                  <a:gd name="T54" fmla="*/ 138 w 270"/>
                  <a:gd name="T55" fmla="*/ 164 h 242"/>
                  <a:gd name="T56" fmla="*/ 138 w 270"/>
                  <a:gd name="T57" fmla="*/ 182 h 242"/>
                  <a:gd name="T58" fmla="*/ 118 w 270"/>
                  <a:gd name="T59" fmla="*/ 204 h 242"/>
                  <a:gd name="T60" fmla="*/ 150 w 270"/>
                  <a:gd name="T61" fmla="*/ 236 h 242"/>
                  <a:gd name="T62" fmla="*/ 162 w 270"/>
                  <a:gd name="T63" fmla="*/ 242 h 242"/>
                  <a:gd name="T64" fmla="*/ 172 w 270"/>
                  <a:gd name="T65" fmla="*/ 236 h 242"/>
                  <a:gd name="T66" fmla="*/ 176 w 270"/>
                  <a:gd name="T67" fmla="*/ 232 h 242"/>
                  <a:gd name="T68" fmla="*/ 176 w 270"/>
                  <a:gd name="T69" fmla="*/ 218 h 242"/>
                  <a:gd name="T70" fmla="*/ 148 w 270"/>
                  <a:gd name="T71" fmla="*/ 188 h 242"/>
                  <a:gd name="T72" fmla="*/ 146 w 270"/>
                  <a:gd name="T73" fmla="*/ 184 h 242"/>
                  <a:gd name="T74" fmla="*/ 148 w 270"/>
                  <a:gd name="T75" fmla="*/ 180 h 242"/>
                  <a:gd name="T76" fmla="*/ 156 w 270"/>
                  <a:gd name="T77" fmla="*/ 180 h 242"/>
                  <a:gd name="T78" fmla="*/ 180 w 270"/>
                  <a:gd name="T79" fmla="*/ 206 h 242"/>
                  <a:gd name="T80" fmla="*/ 192 w 270"/>
                  <a:gd name="T81" fmla="*/ 210 h 242"/>
                  <a:gd name="T82" fmla="*/ 204 w 270"/>
                  <a:gd name="T83" fmla="*/ 206 h 242"/>
                  <a:gd name="T84" fmla="*/ 208 w 270"/>
                  <a:gd name="T85" fmla="*/ 200 h 242"/>
                  <a:gd name="T86" fmla="*/ 208 w 270"/>
                  <a:gd name="T87" fmla="*/ 188 h 242"/>
                  <a:gd name="T88" fmla="*/ 178 w 270"/>
                  <a:gd name="T89" fmla="*/ 158 h 242"/>
                  <a:gd name="T90" fmla="*/ 176 w 270"/>
                  <a:gd name="T91" fmla="*/ 154 h 242"/>
                  <a:gd name="T92" fmla="*/ 178 w 270"/>
                  <a:gd name="T93" fmla="*/ 150 h 242"/>
                  <a:gd name="T94" fmla="*/ 186 w 270"/>
                  <a:gd name="T95" fmla="*/ 150 h 242"/>
                  <a:gd name="T96" fmla="*/ 212 w 270"/>
                  <a:gd name="T97" fmla="*/ 174 h 242"/>
                  <a:gd name="T98" fmla="*/ 224 w 270"/>
                  <a:gd name="T99" fmla="*/ 180 h 242"/>
                  <a:gd name="T100" fmla="*/ 234 w 270"/>
                  <a:gd name="T101" fmla="*/ 174 h 242"/>
                  <a:gd name="T102" fmla="*/ 238 w 270"/>
                  <a:gd name="T103" fmla="*/ 170 h 242"/>
                  <a:gd name="T104" fmla="*/ 238 w 270"/>
                  <a:gd name="T105" fmla="*/ 158 h 242"/>
                  <a:gd name="T106" fmla="*/ 210 w 270"/>
                  <a:gd name="T107" fmla="*/ 126 h 242"/>
                  <a:gd name="T108" fmla="*/ 208 w 270"/>
                  <a:gd name="T109" fmla="*/ 122 h 242"/>
                  <a:gd name="T110" fmla="*/ 210 w 270"/>
                  <a:gd name="T111" fmla="*/ 118 h 242"/>
                  <a:gd name="T112" fmla="*/ 218 w 270"/>
                  <a:gd name="T113" fmla="*/ 118 h 242"/>
                  <a:gd name="T114" fmla="*/ 242 w 270"/>
                  <a:gd name="T115" fmla="*/ 144 h 242"/>
                  <a:gd name="T116" fmla="*/ 254 w 270"/>
                  <a:gd name="T117" fmla="*/ 148 h 242"/>
                  <a:gd name="T118" fmla="*/ 266 w 270"/>
                  <a:gd name="T119" fmla="*/ 144 h 242"/>
                  <a:gd name="T120" fmla="*/ 270 w 270"/>
                  <a:gd name="T121" fmla="*/ 138 h 242"/>
                  <a:gd name="T122" fmla="*/ 270 w 270"/>
                  <a:gd name="T123" fmla="*/ 126 h 242"/>
                  <a:gd name="T124" fmla="*/ 266 w 270"/>
                  <a:gd name="T125" fmla="*/ 12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0" h="242">
                    <a:moveTo>
                      <a:pt x="266" y="120"/>
                    </a:moveTo>
                    <a:lnTo>
                      <a:pt x="168" y="24"/>
                    </a:lnTo>
                    <a:lnTo>
                      <a:pt x="144" y="34"/>
                    </a:lnTo>
                    <a:lnTo>
                      <a:pt x="136" y="54"/>
                    </a:lnTo>
                    <a:lnTo>
                      <a:pt x="136" y="54"/>
                    </a:lnTo>
                    <a:lnTo>
                      <a:pt x="134" y="60"/>
                    </a:lnTo>
                    <a:lnTo>
                      <a:pt x="130" y="66"/>
                    </a:lnTo>
                    <a:lnTo>
                      <a:pt x="124" y="70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2" y="76"/>
                    </a:lnTo>
                    <a:lnTo>
                      <a:pt x="106" y="78"/>
                    </a:lnTo>
                    <a:lnTo>
                      <a:pt x="98" y="78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84" y="72"/>
                    </a:lnTo>
                    <a:lnTo>
                      <a:pt x="78" y="68"/>
                    </a:lnTo>
                    <a:lnTo>
                      <a:pt x="78" y="68"/>
                    </a:lnTo>
                    <a:lnTo>
                      <a:pt x="72" y="60"/>
                    </a:lnTo>
                    <a:lnTo>
                      <a:pt x="70" y="50"/>
                    </a:lnTo>
                    <a:lnTo>
                      <a:pt x="68" y="42"/>
                    </a:lnTo>
                    <a:lnTo>
                      <a:pt x="70" y="32"/>
                    </a:lnTo>
                    <a:lnTo>
                      <a:pt x="82" y="0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2" y="86"/>
                    </a:lnTo>
                    <a:lnTo>
                      <a:pt x="4" y="90"/>
                    </a:lnTo>
                    <a:lnTo>
                      <a:pt x="10" y="98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34" y="78"/>
                    </a:lnTo>
                    <a:lnTo>
                      <a:pt x="42" y="76"/>
                    </a:lnTo>
                    <a:lnTo>
                      <a:pt x="52" y="78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6" y="90"/>
                    </a:lnTo>
                    <a:lnTo>
                      <a:pt x="66" y="100"/>
                    </a:lnTo>
                    <a:lnTo>
                      <a:pt x="66" y="100"/>
                    </a:lnTo>
                    <a:lnTo>
                      <a:pt x="76" y="102"/>
                    </a:lnTo>
                    <a:lnTo>
                      <a:pt x="84" y="108"/>
                    </a:lnTo>
                    <a:lnTo>
                      <a:pt x="84" y="108"/>
                    </a:lnTo>
                    <a:lnTo>
                      <a:pt x="90" y="116"/>
                    </a:lnTo>
                    <a:lnTo>
                      <a:pt x="92" y="124"/>
                    </a:lnTo>
                    <a:lnTo>
                      <a:pt x="92" y="124"/>
                    </a:lnTo>
                    <a:lnTo>
                      <a:pt x="100" y="126"/>
                    </a:lnTo>
                    <a:lnTo>
                      <a:pt x="108" y="132"/>
                    </a:lnTo>
                    <a:lnTo>
                      <a:pt x="108" y="132"/>
                    </a:lnTo>
                    <a:lnTo>
                      <a:pt x="114" y="140"/>
                    </a:lnTo>
                    <a:lnTo>
                      <a:pt x="116" y="148"/>
                    </a:lnTo>
                    <a:lnTo>
                      <a:pt x="116" y="148"/>
                    </a:lnTo>
                    <a:lnTo>
                      <a:pt x="124" y="150"/>
                    </a:lnTo>
                    <a:lnTo>
                      <a:pt x="132" y="156"/>
                    </a:lnTo>
                    <a:lnTo>
                      <a:pt x="132" y="156"/>
                    </a:lnTo>
                    <a:lnTo>
                      <a:pt x="138" y="164"/>
                    </a:lnTo>
                    <a:lnTo>
                      <a:pt x="140" y="174"/>
                    </a:lnTo>
                    <a:lnTo>
                      <a:pt x="138" y="182"/>
                    </a:lnTo>
                    <a:lnTo>
                      <a:pt x="132" y="190"/>
                    </a:lnTo>
                    <a:lnTo>
                      <a:pt x="118" y="204"/>
                    </a:lnTo>
                    <a:lnTo>
                      <a:pt x="150" y="236"/>
                    </a:lnTo>
                    <a:lnTo>
                      <a:pt x="150" y="236"/>
                    </a:lnTo>
                    <a:lnTo>
                      <a:pt x="156" y="240"/>
                    </a:lnTo>
                    <a:lnTo>
                      <a:pt x="162" y="242"/>
                    </a:lnTo>
                    <a:lnTo>
                      <a:pt x="168" y="240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6" y="232"/>
                    </a:lnTo>
                    <a:lnTo>
                      <a:pt x="178" y="224"/>
                    </a:lnTo>
                    <a:lnTo>
                      <a:pt x="176" y="218"/>
                    </a:lnTo>
                    <a:lnTo>
                      <a:pt x="172" y="214"/>
                    </a:lnTo>
                    <a:lnTo>
                      <a:pt x="148" y="188"/>
                    </a:lnTo>
                    <a:lnTo>
                      <a:pt x="148" y="188"/>
                    </a:lnTo>
                    <a:lnTo>
                      <a:pt x="146" y="184"/>
                    </a:lnTo>
                    <a:lnTo>
                      <a:pt x="148" y="180"/>
                    </a:lnTo>
                    <a:lnTo>
                      <a:pt x="148" y="180"/>
                    </a:lnTo>
                    <a:lnTo>
                      <a:pt x="152" y="178"/>
                    </a:lnTo>
                    <a:lnTo>
                      <a:pt x="156" y="180"/>
                    </a:lnTo>
                    <a:lnTo>
                      <a:pt x="180" y="206"/>
                    </a:lnTo>
                    <a:lnTo>
                      <a:pt x="180" y="206"/>
                    </a:lnTo>
                    <a:lnTo>
                      <a:pt x="186" y="210"/>
                    </a:lnTo>
                    <a:lnTo>
                      <a:pt x="192" y="210"/>
                    </a:lnTo>
                    <a:lnTo>
                      <a:pt x="198" y="210"/>
                    </a:lnTo>
                    <a:lnTo>
                      <a:pt x="204" y="206"/>
                    </a:lnTo>
                    <a:lnTo>
                      <a:pt x="204" y="206"/>
                    </a:lnTo>
                    <a:lnTo>
                      <a:pt x="208" y="200"/>
                    </a:lnTo>
                    <a:lnTo>
                      <a:pt x="208" y="194"/>
                    </a:lnTo>
                    <a:lnTo>
                      <a:pt x="208" y="188"/>
                    </a:lnTo>
                    <a:lnTo>
                      <a:pt x="204" y="182"/>
                    </a:lnTo>
                    <a:lnTo>
                      <a:pt x="178" y="158"/>
                    </a:lnTo>
                    <a:lnTo>
                      <a:pt x="178" y="158"/>
                    </a:lnTo>
                    <a:lnTo>
                      <a:pt x="176" y="154"/>
                    </a:lnTo>
                    <a:lnTo>
                      <a:pt x="178" y="150"/>
                    </a:lnTo>
                    <a:lnTo>
                      <a:pt x="178" y="150"/>
                    </a:lnTo>
                    <a:lnTo>
                      <a:pt x="182" y="148"/>
                    </a:lnTo>
                    <a:lnTo>
                      <a:pt x="186" y="150"/>
                    </a:lnTo>
                    <a:lnTo>
                      <a:pt x="212" y="174"/>
                    </a:lnTo>
                    <a:lnTo>
                      <a:pt x="212" y="174"/>
                    </a:lnTo>
                    <a:lnTo>
                      <a:pt x="218" y="178"/>
                    </a:lnTo>
                    <a:lnTo>
                      <a:pt x="224" y="180"/>
                    </a:lnTo>
                    <a:lnTo>
                      <a:pt x="230" y="178"/>
                    </a:lnTo>
                    <a:lnTo>
                      <a:pt x="234" y="174"/>
                    </a:lnTo>
                    <a:lnTo>
                      <a:pt x="234" y="174"/>
                    </a:lnTo>
                    <a:lnTo>
                      <a:pt x="238" y="170"/>
                    </a:lnTo>
                    <a:lnTo>
                      <a:pt x="240" y="164"/>
                    </a:lnTo>
                    <a:lnTo>
                      <a:pt x="238" y="158"/>
                    </a:lnTo>
                    <a:lnTo>
                      <a:pt x="234" y="152"/>
                    </a:lnTo>
                    <a:lnTo>
                      <a:pt x="210" y="126"/>
                    </a:lnTo>
                    <a:lnTo>
                      <a:pt x="210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10" y="118"/>
                    </a:lnTo>
                    <a:lnTo>
                      <a:pt x="214" y="116"/>
                    </a:lnTo>
                    <a:lnTo>
                      <a:pt x="218" y="118"/>
                    </a:lnTo>
                    <a:lnTo>
                      <a:pt x="242" y="144"/>
                    </a:lnTo>
                    <a:lnTo>
                      <a:pt x="242" y="144"/>
                    </a:lnTo>
                    <a:lnTo>
                      <a:pt x="248" y="148"/>
                    </a:lnTo>
                    <a:lnTo>
                      <a:pt x="254" y="148"/>
                    </a:lnTo>
                    <a:lnTo>
                      <a:pt x="260" y="148"/>
                    </a:lnTo>
                    <a:lnTo>
                      <a:pt x="266" y="144"/>
                    </a:lnTo>
                    <a:lnTo>
                      <a:pt x="266" y="144"/>
                    </a:lnTo>
                    <a:lnTo>
                      <a:pt x="270" y="138"/>
                    </a:lnTo>
                    <a:lnTo>
                      <a:pt x="270" y="132"/>
                    </a:lnTo>
                    <a:lnTo>
                      <a:pt x="270" y="126"/>
                    </a:lnTo>
                    <a:lnTo>
                      <a:pt x="266" y="120"/>
                    </a:lnTo>
                    <a:lnTo>
                      <a:pt x="26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" name="Freeform 82"/>
              <p:cNvSpPr>
                <a:spLocks/>
              </p:cNvSpPr>
              <p:nvPr/>
            </p:nvSpPr>
            <p:spPr bwMode="auto">
              <a:xfrm>
                <a:off x="2570163" y="3663950"/>
                <a:ext cx="260350" cy="260350"/>
              </a:xfrm>
              <a:custGeom>
                <a:avLst/>
                <a:gdLst>
                  <a:gd name="T0" fmla="*/ 160 w 164"/>
                  <a:gd name="T1" fmla="*/ 32 h 164"/>
                  <a:gd name="T2" fmla="*/ 160 w 164"/>
                  <a:gd name="T3" fmla="*/ 32 h 164"/>
                  <a:gd name="T4" fmla="*/ 162 w 164"/>
                  <a:gd name="T5" fmla="*/ 34 h 164"/>
                  <a:gd name="T6" fmla="*/ 164 w 164"/>
                  <a:gd name="T7" fmla="*/ 38 h 164"/>
                  <a:gd name="T8" fmla="*/ 162 w 164"/>
                  <a:gd name="T9" fmla="*/ 42 h 164"/>
                  <a:gd name="T10" fmla="*/ 160 w 164"/>
                  <a:gd name="T11" fmla="*/ 46 h 164"/>
                  <a:gd name="T12" fmla="*/ 44 w 164"/>
                  <a:gd name="T13" fmla="*/ 162 h 164"/>
                  <a:gd name="T14" fmla="*/ 44 w 164"/>
                  <a:gd name="T15" fmla="*/ 162 h 164"/>
                  <a:gd name="T16" fmla="*/ 42 w 164"/>
                  <a:gd name="T17" fmla="*/ 164 h 164"/>
                  <a:gd name="T18" fmla="*/ 38 w 164"/>
                  <a:gd name="T19" fmla="*/ 164 h 164"/>
                  <a:gd name="T20" fmla="*/ 34 w 164"/>
                  <a:gd name="T21" fmla="*/ 164 h 164"/>
                  <a:gd name="T22" fmla="*/ 30 w 164"/>
                  <a:gd name="T23" fmla="*/ 162 h 164"/>
                  <a:gd name="T24" fmla="*/ 2 w 164"/>
                  <a:gd name="T25" fmla="*/ 132 h 164"/>
                  <a:gd name="T26" fmla="*/ 2 w 164"/>
                  <a:gd name="T27" fmla="*/ 132 h 164"/>
                  <a:gd name="T28" fmla="*/ 0 w 164"/>
                  <a:gd name="T29" fmla="*/ 130 h 164"/>
                  <a:gd name="T30" fmla="*/ 0 w 164"/>
                  <a:gd name="T31" fmla="*/ 126 h 164"/>
                  <a:gd name="T32" fmla="*/ 0 w 164"/>
                  <a:gd name="T33" fmla="*/ 122 h 164"/>
                  <a:gd name="T34" fmla="*/ 2 w 164"/>
                  <a:gd name="T35" fmla="*/ 118 h 164"/>
                  <a:gd name="T36" fmla="*/ 118 w 164"/>
                  <a:gd name="T37" fmla="*/ 2 h 164"/>
                  <a:gd name="T38" fmla="*/ 118 w 164"/>
                  <a:gd name="T39" fmla="*/ 2 h 164"/>
                  <a:gd name="T40" fmla="*/ 122 w 164"/>
                  <a:gd name="T41" fmla="*/ 0 h 164"/>
                  <a:gd name="T42" fmla="*/ 124 w 164"/>
                  <a:gd name="T43" fmla="*/ 0 h 164"/>
                  <a:gd name="T44" fmla="*/ 128 w 164"/>
                  <a:gd name="T45" fmla="*/ 0 h 164"/>
                  <a:gd name="T46" fmla="*/ 132 w 164"/>
                  <a:gd name="T47" fmla="*/ 2 h 164"/>
                  <a:gd name="T48" fmla="*/ 160 w 164"/>
                  <a:gd name="T49" fmla="*/ 3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4" h="164">
                    <a:moveTo>
                      <a:pt x="160" y="32"/>
                    </a:moveTo>
                    <a:lnTo>
                      <a:pt x="160" y="32"/>
                    </a:lnTo>
                    <a:lnTo>
                      <a:pt x="162" y="34"/>
                    </a:lnTo>
                    <a:lnTo>
                      <a:pt x="164" y="38"/>
                    </a:lnTo>
                    <a:lnTo>
                      <a:pt x="162" y="42"/>
                    </a:lnTo>
                    <a:lnTo>
                      <a:pt x="160" y="46"/>
                    </a:lnTo>
                    <a:lnTo>
                      <a:pt x="44" y="162"/>
                    </a:lnTo>
                    <a:lnTo>
                      <a:pt x="44" y="162"/>
                    </a:lnTo>
                    <a:lnTo>
                      <a:pt x="42" y="164"/>
                    </a:lnTo>
                    <a:lnTo>
                      <a:pt x="38" y="164"/>
                    </a:lnTo>
                    <a:lnTo>
                      <a:pt x="34" y="164"/>
                    </a:lnTo>
                    <a:lnTo>
                      <a:pt x="30" y="162"/>
                    </a:lnTo>
                    <a:lnTo>
                      <a:pt x="2" y="132"/>
                    </a:lnTo>
                    <a:lnTo>
                      <a:pt x="2" y="132"/>
                    </a:lnTo>
                    <a:lnTo>
                      <a:pt x="0" y="130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2" y="118"/>
                    </a:lnTo>
                    <a:lnTo>
                      <a:pt x="118" y="2"/>
                    </a:lnTo>
                    <a:lnTo>
                      <a:pt x="118" y="2"/>
                    </a:lnTo>
                    <a:lnTo>
                      <a:pt x="122" y="0"/>
                    </a:lnTo>
                    <a:lnTo>
                      <a:pt x="124" y="0"/>
                    </a:lnTo>
                    <a:lnTo>
                      <a:pt x="128" y="0"/>
                    </a:lnTo>
                    <a:lnTo>
                      <a:pt x="132" y="2"/>
                    </a:lnTo>
                    <a:lnTo>
                      <a:pt x="16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" name="Freeform 83"/>
              <p:cNvSpPr>
                <a:spLocks noEditPoints="1"/>
              </p:cNvSpPr>
              <p:nvPr/>
            </p:nvSpPr>
            <p:spPr bwMode="auto">
              <a:xfrm>
                <a:off x="2687638" y="3724275"/>
                <a:ext cx="406400" cy="396875"/>
              </a:xfrm>
              <a:custGeom>
                <a:avLst/>
                <a:gdLst>
                  <a:gd name="T0" fmla="*/ 186 w 256"/>
                  <a:gd name="T1" fmla="*/ 8 h 250"/>
                  <a:gd name="T2" fmla="*/ 166 w 256"/>
                  <a:gd name="T3" fmla="*/ 0 h 250"/>
                  <a:gd name="T4" fmla="*/ 100 w 256"/>
                  <a:gd name="T5" fmla="*/ 30 h 250"/>
                  <a:gd name="T6" fmla="*/ 86 w 256"/>
                  <a:gd name="T7" fmla="*/ 44 h 250"/>
                  <a:gd name="T8" fmla="*/ 72 w 256"/>
                  <a:gd name="T9" fmla="*/ 86 h 250"/>
                  <a:gd name="T10" fmla="*/ 80 w 256"/>
                  <a:gd name="T11" fmla="*/ 104 h 250"/>
                  <a:gd name="T12" fmla="*/ 88 w 256"/>
                  <a:gd name="T13" fmla="*/ 108 h 250"/>
                  <a:gd name="T14" fmla="*/ 112 w 256"/>
                  <a:gd name="T15" fmla="*/ 102 h 250"/>
                  <a:gd name="T16" fmla="*/ 162 w 256"/>
                  <a:gd name="T17" fmla="*/ 56 h 250"/>
                  <a:gd name="T18" fmla="*/ 250 w 256"/>
                  <a:gd name="T19" fmla="*/ 106 h 250"/>
                  <a:gd name="T20" fmla="*/ 254 w 256"/>
                  <a:gd name="T21" fmla="*/ 78 h 250"/>
                  <a:gd name="T22" fmla="*/ 42 w 256"/>
                  <a:gd name="T23" fmla="*/ 136 h 250"/>
                  <a:gd name="T24" fmla="*/ 32 w 256"/>
                  <a:gd name="T25" fmla="*/ 132 h 250"/>
                  <a:gd name="T26" fmla="*/ 4 w 256"/>
                  <a:gd name="T27" fmla="*/ 156 h 250"/>
                  <a:gd name="T28" fmla="*/ 0 w 256"/>
                  <a:gd name="T29" fmla="*/ 164 h 250"/>
                  <a:gd name="T30" fmla="*/ 4 w 256"/>
                  <a:gd name="T31" fmla="*/ 174 h 250"/>
                  <a:gd name="T32" fmla="*/ 18 w 256"/>
                  <a:gd name="T33" fmla="*/ 176 h 250"/>
                  <a:gd name="T34" fmla="*/ 42 w 256"/>
                  <a:gd name="T35" fmla="*/ 154 h 250"/>
                  <a:gd name="T36" fmla="*/ 44 w 256"/>
                  <a:gd name="T37" fmla="*/ 140 h 250"/>
                  <a:gd name="T38" fmla="*/ 66 w 256"/>
                  <a:gd name="T39" fmla="*/ 160 h 250"/>
                  <a:gd name="T40" fmla="*/ 56 w 256"/>
                  <a:gd name="T41" fmla="*/ 156 h 250"/>
                  <a:gd name="T42" fmla="*/ 28 w 256"/>
                  <a:gd name="T43" fmla="*/ 180 h 250"/>
                  <a:gd name="T44" fmla="*/ 24 w 256"/>
                  <a:gd name="T45" fmla="*/ 188 h 250"/>
                  <a:gd name="T46" fmla="*/ 28 w 256"/>
                  <a:gd name="T47" fmla="*/ 198 h 250"/>
                  <a:gd name="T48" fmla="*/ 42 w 256"/>
                  <a:gd name="T49" fmla="*/ 200 h 250"/>
                  <a:gd name="T50" fmla="*/ 66 w 256"/>
                  <a:gd name="T51" fmla="*/ 178 h 250"/>
                  <a:gd name="T52" fmla="*/ 68 w 256"/>
                  <a:gd name="T53" fmla="*/ 164 h 250"/>
                  <a:gd name="T54" fmla="*/ 96 w 256"/>
                  <a:gd name="T55" fmla="*/ 208 h 250"/>
                  <a:gd name="T56" fmla="*/ 74 w 256"/>
                  <a:gd name="T57" fmla="*/ 232 h 250"/>
                  <a:gd name="T58" fmla="*/ 76 w 256"/>
                  <a:gd name="T59" fmla="*/ 246 h 250"/>
                  <a:gd name="T60" fmla="*/ 86 w 256"/>
                  <a:gd name="T61" fmla="*/ 250 h 250"/>
                  <a:gd name="T62" fmla="*/ 114 w 256"/>
                  <a:gd name="T63" fmla="*/ 226 h 250"/>
                  <a:gd name="T64" fmla="*/ 118 w 256"/>
                  <a:gd name="T65" fmla="*/ 218 h 250"/>
                  <a:gd name="T66" fmla="*/ 114 w 256"/>
                  <a:gd name="T67" fmla="*/ 208 h 250"/>
                  <a:gd name="T68" fmla="*/ 100 w 256"/>
                  <a:gd name="T69" fmla="*/ 206 h 250"/>
                  <a:gd name="T70" fmla="*/ 90 w 256"/>
                  <a:gd name="T71" fmla="*/ 184 h 250"/>
                  <a:gd name="T72" fmla="*/ 82 w 256"/>
                  <a:gd name="T73" fmla="*/ 180 h 250"/>
                  <a:gd name="T74" fmla="*/ 52 w 256"/>
                  <a:gd name="T75" fmla="*/ 204 h 250"/>
                  <a:gd name="T76" fmla="*/ 48 w 256"/>
                  <a:gd name="T77" fmla="*/ 212 h 250"/>
                  <a:gd name="T78" fmla="*/ 52 w 256"/>
                  <a:gd name="T79" fmla="*/ 222 h 250"/>
                  <a:gd name="T80" fmla="*/ 66 w 256"/>
                  <a:gd name="T81" fmla="*/ 224 h 250"/>
                  <a:gd name="T82" fmla="*/ 90 w 256"/>
                  <a:gd name="T83" fmla="*/ 202 h 250"/>
                  <a:gd name="T84" fmla="*/ 92 w 256"/>
                  <a:gd name="T85" fmla="*/ 188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6" h="250">
                    <a:moveTo>
                      <a:pt x="250" y="70"/>
                    </a:moveTo>
                    <a:lnTo>
                      <a:pt x="186" y="8"/>
                    </a:lnTo>
                    <a:lnTo>
                      <a:pt x="186" y="8"/>
                    </a:lnTo>
                    <a:lnTo>
                      <a:pt x="180" y="4"/>
                    </a:lnTo>
                    <a:lnTo>
                      <a:pt x="174" y="0"/>
                    </a:lnTo>
                    <a:lnTo>
                      <a:pt x="166" y="0"/>
                    </a:lnTo>
                    <a:lnTo>
                      <a:pt x="158" y="4"/>
                    </a:lnTo>
                    <a:lnTo>
                      <a:pt x="158" y="4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2" y="36"/>
                    </a:lnTo>
                    <a:lnTo>
                      <a:pt x="86" y="44"/>
                    </a:lnTo>
                    <a:lnTo>
                      <a:pt x="74" y="80"/>
                    </a:lnTo>
                    <a:lnTo>
                      <a:pt x="74" y="80"/>
                    </a:lnTo>
                    <a:lnTo>
                      <a:pt x="72" y="86"/>
                    </a:lnTo>
                    <a:lnTo>
                      <a:pt x="74" y="92"/>
                    </a:lnTo>
                    <a:lnTo>
                      <a:pt x="76" y="98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8" y="108"/>
                    </a:lnTo>
                    <a:lnTo>
                      <a:pt x="88" y="108"/>
                    </a:lnTo>
                    <a:lnTo>
                      <a:pt x="96" y="110"/>
                    </a:lnTo>
                    <a:lnTo>
                      <a:pt x="104" y="108"/>
                    </a:lnTo>
                    <a:lnTo>
                      <a:pt x="112" y="102"/>
                    </a:lnTo>
                    <a:lnTo>
                      <a:pt x="116" y="94"/>
                    </a:lnTo>
                    <a:lnTo>
                      <a:pt x="126" y="68"/>
                    </a:lnTo>
                    <a:lnTo>
                      <a:pt x="162" y="56"/>
                    </a:lnTo>
                    <a:lnTo>
                      <a:pt x="232" y="124"/>
                    </a:lnTo>
                    <a:lnTo>
                      <a:pt x="250" y="106"/>
                    </a:lnTo>
                    <a:lnTo>
                      <a:pt x="250" y="106"/>
                    </a:lnTo>
                    <a:lnTo>
                      <a:pt x="254" y="98"/>
                    </a:lnTo>
                    <a:lnTo>
                      <a:pt x="256" y="88"/>
                    </a:lnTo>
                    <a:lnTo>
                      <a:pt x="254" y="78"/>
                    </a:lnTo>
                    <a:lnTo>
                      <a:pt x="250" y="70"/>
                    </a:lnTo>
                    <a:lnTo>
                      <a:pt x="250" y="70"/>
                    </a:lnTo>
                    <a:close/>
                    <a:moveTo>
                      <a:pt x="42" y="136"/>
                    </a:moveTo>
                    <a:lnTo>
                      <a:pt x="42" y="136"/>
                    </a:lnTo>
                    <a:lnTo>
                      <a:pt x="38" y="132"/>
                    </a:lnTo>
                    <a:lnTo>
                      <a:pt x="32" y="132"/>
                    </a:lnTo>
                    <a:lnTo>
                      <a:pt x="28" y="132"/>
                    </a:lnTo>
                    <a:lnTo>
                      <a:pt x="24" y="136"/>
                    </a:lnTo>
                    <a:lnTo>
                      <a:pt x="4" y="156"/>
                    </a:lnTo>
                    <a:lnTo>
                      <a:pt x="4" y="156"/>
                    </a:lnTo>
                    <a:lnTo>
                      <a:pt x="0" y="160"/>
                    </a:lnTo>
                    <a:lnTo>
                      <a:pt x="0" y="164"/>
                    </a:lnTo>
                    <a:lnTo>
                      <a:pt x="0" y="170"/>
                    </a:lnTo>
                    <a:lnTo>
                      <a:pt x="4" y="174"/>
                    </a:lnTo>
                    <a:lnTo>
                      <a:pt x="4" y="174"/>
                    </a:lnTo>
                    <a:lnTo>
                      <a:pt x="8" y="176"/>
                    </a:lnTo>
                    <a:lnTo>
                      <a:pt x="12" y="178"/>
                    </a:lnTo>
                    <a:lnTo>
                      <a:pt x="18" y="176"/>
                    </a:lnTo>
                    <a:lnTo>
                      <a:pt x="22" y="174"/>
                    </a:lnTo>
                    <a:lnTo>
                      <a:pt x="42" y="154"/>
                    </a:lnTo>
                    <a:lnTo>
                      <a:pt x="42" y="154"/>
                    </a:lnTo>
                    <a:lnTo>
                      <a:pt x="44" y="150"/>
                    </a:lnTo>
                    <a:lnTo>
                      <a:pt x="46" y="144"/>
                    </a:lnTo>
                    <a:lnTo>
                      <a:pt x="44" y="140"/>
                    </a:lnTo>
                    <a:lnTo>
                      <a:pt x="42" y="136"/>
                    </a:lnTo>
                    <a:lnTo>
                      <a:pt x="42" y="136"/>
                    </a:lnTo>
                    <a:close/>
                    <a:moveTo>
                      <a:pt x="66" y="160"/>
                    </a:moveTo>
                    <a:lnTo>
                      <a:pt x="66" y="160"/>
                    </a:lnTo>
                    <a:lnTo>
                      <a:pt x="62" y="156"/>
                    </a:lnTo>
                    <a:lnTo>
                      <a:pt x="56" y="156"/>
                    </a:lnTo>
                    <a:lnTo>
                      <a:pt x="52" y="156"/>
                    </a:lnTo>
                    <a:lnTo>
                      <a:pt x="48" y="160"/>
                    </a:lnTo>
                    <a:lnTo>
                      <a:pt x="28" y="180"/>
                    </a:lnTo>
                    <a:lnTo>
                      <a:pt x="28" y="180"/>
                    </a:lnTo>
                    <a:lnTo>
                      <a:pt x="24" y="184"/>
                    </a:lnTo>
                    <a:lnTo>
                      <a:pt x="24" y="188"/>
                    </a:lnTo>
                    <a:lnTo>
                      <a:pt x="24" y="194"/>
                    </a:lnTo>
                    <a:lnTo>
                      <a:pt x="28" y="198"/>
                    </a:lnTo>
                    <a:lnTo>
                      <a:pt x="28" y="198"/>
                    </a:lnTo>
                    <a:lnTo>
                      <a:pt x="32" y="200"/>
                    </a:lnTo>
                    <a:lnTo>
                      <a:pt x="36" y="202"/>
                    </a:lnTo>
                    <a:lnTo>
                      <a:pt x="42" y="200"/>
                    </a:lnTo>
                    <a:lnTo>
                      <a:pt x="46" y="198"/>
                    </a:lnTo>
                    <a:lnTo>
                      <a:pt x="66" y="178"/>
                    </a:lnTo>
                    <a:lnTo>
                      <a:pt x="66" y="178"/>
                    </a:lnTo>
                    <a:lnTo>
                      <a:pt x="68" y="174"/>
                    </a:lnTo>
                    <a:lnTo>
                      <a:pt x="70" y="168"/>
                    </a:lnTo>
                    <a:lnTo>
                      <a:pt x="68" y="164"/>
                    </a:lnTo>
                    <a:lnTo>
                      <a:pt x="66" y="160"/>
                    </a:lnTo>
                    <a:lnTo>
                      <a:pt x="66" y="160"/>
                    </a:lnTo>
                    <a:close/>
                    <a:moveTo>
                      <a:pt x="96" y="208"/>
                    </a:moveTo>
                    <a:lnTo>
                      <a:pt x="76" y="228"/>
                    </a:lnTo>
                    <a:lnTo>
                      <a:pt x="76" y="228"/>
                    </a:lnTo>
                    <a:lnTo>
                      <a:pt x="74" y="232"/>
                    </a:lnTo>
                    <a:lnTo>
                      <a:pt x="72" y="238"/>
                    </a:lnTo>
                    <a:lnTo>
                      <a:pt x="74" y="242"/>
                    </a:lnTo>
                    <a:lnTo>
                      <a:pt x="76" y="246"/>
                    </a:lnTo>
                    <a:lnTo>
                      <a:pt x="76" y="246"/>
                    </a:lnTo>
                    <a:lnTo>
                      <a:pt x="80" y="250"/>
                    </a:lnTo>
                    <a:lnTo>
                      <a:pt x="86" y="250"/>
                    </a:lnTo>
                    <a:lnTo>
                      <a:pt x="90" y="250"/>
                    </a:lnTo>
                    <a:lnTo>
                      <a:pt x="94" y="246"/>
                    </a:lnTo>
                    <a:lnTo>
                      <a:pt x="114" y="226"/>
                    </a:lnTo>
                    <a:lnTo>
                      <a:pt x="114" y="226"/>
                    </a:lnTo>
                    <a:lnTo>
                      <a:pt x="118" y="222"/>
                    </a:lnTo>
                    <a:lnTo>
                      <a:pt x="118" y="218"/>
                    </a:lnTo>
                    <a:lnTo>
                      <a:pt x="118" y="212"/>
                    </a:lnTo>
                    <a:lnTo>
                      <a:pt x="114" y="208"/>
                    </a:lnTo>
                    <a:lnTo>
                      <a:pt x="114" y="208"/>
                    </a:lnTo>
                    <a:lnTo>
                      <a:pt x="110" y="206"/>
                    </a:lnTo>
                    <a:lnTo>
                      <a:pt x="106" y="204"/>
                    </a:lnTo>
                    <a:lnTo>
                      <a:pt x="100" y="206"/>
                    </a:lnTo>
                    <a:lnTo>
                      <a:pt x="96" y="208"/>
                    </a:lnTo>
                    <a:lnTo>
                      <a:pt x="96" y="208"/>
                    </a:lnTo>
                    <a:close/>
                    <a:moveTo>
                      <a:pt x="90" y="184"/>
                    </a:moveTo>
                    <a:lnTo>
                      <a:pt x="90" y="184"/>
                    </a:lnTo>
                    <a:lnTo>
                      <a:pt x="86" y="180"/>
                    </a:lnTo>
                    <a:lnTo>
                      <a:pt x="82" y="180"/>
                    </a:lnTo>
                    <a:lnTo>
                      <a:pt x="76" y="180"/>
                    </a:lnTo>
                    <a:lnTo>
                      <a:pt x="72" y="184"/>
                    </a:lnTo>
                    <a:lnTo>
                      <a:pt x="52" y="204"/>
                    </a:lnTo>
                    <a:lnTo>
                      <a:pt x="52" y="204"/>
                    </a:lnTo>
                    <a:lnTo>
                      <a:pt x="50" y="208"/>
                    </a:lnTo>
                    <a:lnTo>
                      <a:pt x="48" y="212"/>
                    </a:lnTo>
                    <a:lnTo>
                      <a:pt x="50" y="218"/>
                    </a:lnTo>
                    <a:lnTo>
                      <a:pt x="52" y="222"/>
                    </a:lnTo>
                    <a:lnTo>
                      <a:pt x="52" y="222"/>
                    </a:lnTo>
                    <a:lnTo>
                      <a:pt x="56" y="224"/>
                    </a:lnTo>
                    <a:lnTo>
                      <a:pt x="60" y="226"/>
                    </a:lnTo>
                    <a:lnTo>
                      <a:pt x="66" y="224"/>
                    </a:lnTo>
                    <a:lnTo>
                      <a:pt x="70" y="222"/>
                    </a:lnTo>
                    <a:lnTo>
                      <a:pt x="90" y="202"/>
                    </a:lnTo>
                    <a:lnTo>
                      <a:pt x="90" y="202"/>
                    </a:lnTo>
                    <a:lnTo>
                      <a:pt x="92" y="198"/>
                    </a:lnTo>
                    <a:lnTo>
                      <a:pt x="94" y="192"/>
                    </a:lnTo>
                    <a:lnTo>
                      <a:pt x="92" y="188"/>
                    </a:lnTo>
                    <a:lnTo>
                      <a:pt x="90" y="184"/>
                    </a:lnTo>
                    <a:lnTo>
                      <a:pt x="90" y="1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00" name="组合 99"/>
          <p:cNvGrpSpPr/>
          <p:nvPr/>
        </p:nvGrpSpPr>
        <p:grpSpPr>
          <a:xfrm>
            <a:off x="2411760" y="1553649"/>
            <a:ext cx="1523692" cy="624215"/>
            <a:chOff x="3638480" y="1760813"/>
            <a:chExt cx="1523692" cy="624215"/>
          </a:xfrm>
        </p:grpSpPr>
        <p:sp>
          <p:nvSpPr>
            <p:cNvPr id="101" name="Text Placeholder 2"/>
            <p:cNvSpPr txBox="1">
              <a:spLocks/>
            </p:cNvSpPr>
            <p:nvPr/>
          </p:nvSpPr>
          <p:spPr bwMode="auto">
            <a:xfrm>
              <a:off x="3638480" y="1760813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重点项目一</a:t>
              </a:r>
              <a:endParaRPr lang="en-AU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2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2411760" y="3075345"/>
            <a:ext cx="1523692" cy="690339"/>
            <a:chOff x="3638480" y="1694689"/>
            <a:chExt cx="1523692" cy="690339"/>
          </a:xfrm>
        </p:grpSpPr>
        <p:sp>
          <p:nvSpPr>
            <p:cNvPr id="104" name="Text Placeholder 2"/>
            <p:cNvSpPr txBox="1">
              <a:spLocks/>
            </p:cNvSpPr>
            <p:nvPr/>
          </p:nvSpPr>
          <p:spPr bwMode="auto">
            <a:xfrm>
              <a:off x="3638480" y="1694689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重点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项目三</a:t>
              </a:r>
              <a:endParaRPr lang="en-AU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5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5341478" y="1517174"/>
            <a:ext cx="1523692" cy="660690"/>
            <a:chOff x="3638480" y="1724338"/>
            <a:chExt cx="1523692" cy="660690"/>
          </a:xfrm>
        </p:grpSpPr>
        <p:sp>
          <p:nvSpPr>
            <p:cNvPr id="107" name="Text Placeholder 2"/>
            <p:cNvSpPr txBox="1">
              <a:spLocks/>
            </p:cNvSpPr>
            <p:nvPr/>
          </p:nvSpPr>
          <p:spPr bwMode="auto">
            <a:xfrm>
              <a:off x="3638480" y="1724338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重点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项目二</a:t>
              </a:r>
              <a:endParaRPr lang="en-AU" altLang="zh-CN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8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5341478" y="3079783"/>
            <a:ext cx="1523692" cy="685901"/>
            <a:chOff x="3638480" y="1699127"/>
            <a:chExt cx="1523692" cy="685901"/>
          </a:xfrm>
        </p:grpSpPr>
        <p:sp>
          <p:nvSpPr>
            <p:cNvPr id="110" name="Text Placeholder 2"/>
            <p:cNvSpPr txBox="1">
              <a:spLocks/>
            </p:cNvSpPr>
            <p:nvPr/>
          </p:nvSpPr>
          <p:spPr bwMode="auto">
            <a:xfrm>
              <a:off x="3638480" y="1699127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重点项目一</a:t>
              </a:r>
              <a:endParaRPr lang="en-AU" altLang="zh-CN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1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0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2" name="飞哥PPT眉头"/>
          <p:cNvSpPr txBox="1"/>
          <p:nvPr/>
        </p:nvSpPr>
        <p:spPr>
          <a:xfrm>
            <a:off x="539552" y="13220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已完成项目汇总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6545143"/>
      </p:ext>
    </p:extLst>
  </p:cSld>
  <p:clrMapOvr>
    <a:masterClrMapping/>
  </p:clrMapOvr>
  <p:transition spd="slow" advTm="906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50" grpId="0" animBg="1"/>
      <p:bldP spid="51" grpId="0" animBg="1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51"/>
          <p:cNvSpPr>
            <a:spLocks noChangeArrowheads="1"/>
          </p:cNvSpPr>
          <p:nvPr/>
        </p:nvSpPr>
        <p:spPr bwMode="auto">
          <a:xfrm>
            <a:off x="1168648" y="1513887"/>
            <a:ext cx="2700689" cy="2700338"/>
          </a:xfrm>
          <a:prstGeom prst="ellipse">
            <a:avLst/>
          </a:prstGeom>
          <a:noFill/>
          <a:ln w="19050">
            <a:solidFill>
              <a:srgbClr val="4D4D4D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zh-CN" altLang="en-US"/>
          </a:p>
        </p:txBody>
      </p:sp>
      <p:grpSp>
        <p:nvGrpSpPr>
          <p:cNvPr id="3" name="组合 33"/>
          <p:cNvGrpSpPr>
            <a:grpSpLocks/>
          </p:cNvGrpSpPr>
          <p:nvPr/>
        </p:nvGrpSpPr>
        <p:grpSpPr bwMode="auto">
          <a:xfrm>
            <a:off x="1837321" y="2183031"/>
            <a:ext cx="1363342" cy="1362051"/>
            <a:chOff x="1754168" y="3653262"/>
            <a:chExt cx="1857599" cy="1857597"/>
          </a:xfrm>
        </p:grpSpPr>
        <p:sp>
          <p:nvSpPr>
            <p:cNvPr id="4" name="椭圆 3"/>
            <p:cNvSpPr/>
            <p:nvPr/>
          </p:nvSpPr>
          <p:spPr>
            <a:xfrm>
              <a:off x="1754168" y="3653262"/>
              <a:ext cx="1857599" cy="18575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000" dirty="0">
                <a:latin typeface="+mj-lt"/>
                <a:ea typeface="方正超粗黑简体" panose="03000509000000000000" pitchFamily="65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1911556" y="3810651"/>
              <a:ext cx="1542822" cy="1542820"/>
            </a:xfrm>
            <a:prstGeom prst="ellipse">
              <a:avLst/>
            </a:prstGeom>
            <a:solidFill>
              <a:schemeClr val="accent3"/>
            </a:soli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890879" y="3789973"/>
              <a:ext cx="1584176" cy="1584174"/>
            </a:xfrm>
            <a:prstGeom prst="ellipse">
              <a:avLst/>
            </a:prstGeom>
            <a:noFill/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000" dirty="0">
                <a:solidFill>
                  <a:srgbClr val="0087CF"/>
                </a:solidFill>
                <a:latin typeface="+mj-lt"/>
                <a:ea typeface="方正超粗黑简体" panose="03000509000000000000" pitchFamily="65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556606" y="4092848"/>
              <a:ext cx="251702" cy="6925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zh-CN" altLang="zh-CN" sz="2700" b="1">
                <a:solidFill>
                  <a:srgbClr val="CA0098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8" name="Rectangle 41"/>
          <p:cNvSpPr>
            <a:spLocks noChangeArrowheads="1"/>
          </p:cNvSpPr>
          <p:nvPr/>
        </p:nvSpPr>
        <p:spPr bwMode="auto">
          <a:xfrm>
            <a:off x="2218910" y="2552432"/>
            <a:ext cx="60016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企业</a:t>
            </a:r>
          </a:p>
          <a:p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理念</a:t>
            </a:r>
          </a:p>
        </p:txBody>
      </p:sp>
      <p:sp>
        <p:nvSpPr>
          <p:cNvPr id="55" name="Rectangle 49"/>
          <p:cNvSpPr>
            <a:spLocks noChangeArrowheads="1"/>
          </p:cNvSpPr>
          <p:nvPr/>
        </p:nvSpPr>
        <p:spPr bwMode="auto">
          <a:xfrm>
            <a:off x="4391471" y="1654749"/>
            <a:ext cx="1164421" cy="37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000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项目说明</a:t>
            </a:r>
            <a:endParaRPr lang="zh-CN" altLang="en-US" sz="2000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391471" y="2031775"/>
            <a:ext cx="4068961" cy="7294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您的内容打在这里，或者通过复制您的文本后，在此框中选择粘贴，并选择只保留文字。您的内容打在这里，或者通过复制您的文本后您的内容打在这里</a:t>
            </a:r>
            <a:r>
              <a:rPr lang="zh-CN" altLang="en-US" sz="11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11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7" name="Rectangle 49"/>
          <p:cNvSpPr>
            <a:spLocks noChangeArrowheads="1"/>
          </p:cNvSpPr>
          <p:nvPr/>
        </p:nvSpPr>
        <p:spPr bwMode="auto">
          <a:xfrm>
            <a:off x="4391471" y="3017405"/>
            <a:ext cx="1420902" cy="37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000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经验与不足</a:t>
            </a:r>
            <a:endParaRPr lang="zh-CN" altLang="en-US" sz="2000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391471" y="3394431"/>
            <a:ext cx="4068961" cy="7294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您的内容打在这里，或者通过复制您的文本后，在此框中选择粘贴，并选择只保留文字。您的内容打在这里，或者通过复制您的文本后您的内容打在这里</a:t>
            </a:r>
            <a:r>
              <a:rPr lang="zh-CN" altLang="en-US" sz="11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11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02" name="组合 101"/>
          <p:cNvGrpSpPr/>
          <p:nvPr/>
        </p:nvGrpSpPr>
        <p:grpSpPr>
          <a:xfrm>
            <a:off x="825541" y="1091407"/>
            <a:ext cx="3370596" cy="3280543"/>
            <a:chOff x="969557" y="979456"/>
            <a:chExt cx="3370596" cy="3280543"/>
          </a:xfrm>
        </p:grpSpPr>
        <p:grpSp>
          <p:nvGrpSpPr>
            <p:cNvPr id="60" name="组合 59"/>
            <p:cNvGrpSpPr/>
            <p:nvPr/>
          </p:nvGrpSpPr>
          <p:grpSpPr>
            <a:xfrm>
              <a:off x="2192822" y="979456"/>
              <a:ext cx="940373" cy="940368"/>
              <a:chOff x="4641550" y="1440594"/>
              <a:chExt cx="587801" cy="587801"/>
            </a:xfrm>
          </p:grpSpPr>
          <p:grpSp>
            <p:nvGrpSpPr>
              <p:cNvPr id="61" name="组合 60"/>
              <p:cNvGrpSpPr/>
              <p:nvPr/>
            </p:nvGrpSpPr>
            <p:grpSpPr>
              <a:xfrm>
                <a:off x="4641550" y="1440594"/>
                <a:ext cx="587801" cy="587801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67" name="同心圆 66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" name="椭圆 67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62" name="组合 61"/>
              <p:cNvGrpSpPr/>
              <p:nvPr/>
            </p:nvGrpSpPr>
            <p:grpSpPr>
              <a:xfrm>
                <a:off x="4795215" y="1597882"/>
                <a:ext cx="286520" cy="248944"/>
                <a:chOff x="2601913" y="584200"/>
                <a:chExt cx="581025" cy="504825"/>
              </a:xfrm>
              <a:solidFill>
                <a:schemeClr val="accent1"/>
              </a:solidFill>
            </p:grpSpPr>
            <p:sp>
              <p:nvSpPr>
                <p:cNvPr id="63" name="Freeform 21"/>
                <p:cNvSpPr>
                  <a:spLocks/>
                </p:cNvSpPr>
                <p:nvPr/>
              </p:nvSpPr>
              <p:spPr bwMode="auto">
                <a:xfrm>
                  <a:off x="2601913" y="1054100"/>
                  <a:ext cx="581025" cy="34925"/>
                </a:xfrm>
                <a:custGeom>
                  <a:avLst/>
                  <a:gdLst>
                    <a:gd name="T0" fmla="*/ 352 w 366"/>
                    <a:gd name="T1" fmla="*/ 0 h 22"/>
                    <a:gd name="T2" fmla="*/ 14 w 366"/>
                    <a:gd name="T3" fmla="*/ 0 h 22"/>
                    <a:gd name="T4" fmla="*/ 14 w 366"/>
                    <a:gd name="T5" fmla="*/ 0 h 22"/>
                    <a:gd name="T6" fmla="*/ 8 w 366"/>
                    <a:gd name="T7" fmla="*/ 0 h 22"/>
                    <a:gd name="T8" fmla="*/ 4 w 366"/>
                    <a:gd name="T9" fmla="*/ 2 h 22"/>
                    <a:gd name="T10" fmla="*/ 0 w 366"/>
                    <a:gd name="T11" fmla="*/ 6 h 22"/>
                    <a:gd name="T12" fmla="*/ 0 w 366"/>
                    <a:gd name="T13" fmla="*/ 10 h 22"/>
                    <a:gd name="T14" fmla="*/ 0 w 366"/>
                    <a:gd name="T15" fmla="*/ 12 h 22"/>
                    <a:gd name="T16" fmla="*/ 0 w 366"/>
                    <a:gd name="T17" fmla="*/ 12 h 22"/>
                    <a:gd name="T18" fmla="*/ 0 w 366"/>
                    <a:gd name="T19" fmla="*/ 16 h 22"/>
                    <a:gd name="T20" fmla="*/ 4 w 366"/>
                    <a:gd name="T21" fmla="*/ 20 h 22"/>
                    <a:gd name="T22" fmla="*/ 8 w 366"/>
                    <a:gd name="T23" fmla="*/ 22 h 22"/>
                    <a:gd name="T24" fmla="*/ 14 w 366"/>
                    <a:gd name="T25" fmla="*/ 22 h 22"/>
                    <a:gd name="T26" fmla="*/ 352 w 366"/>
                    <a:gd name="T27" fmla="*/ 22 h 22"/>
                    <a:gd name="T28" fmla="*/ 352 w 366"/>
                    <a:gd name="T29" fmla="*/ 22 h 22"/>
                    <a:gd name="T30" fmla="*/ 358 w 366"/>
                    <a:gd name="T31" fmla="*/ 22 h 22"/>
                    <a:gd name="T32" fmla="*/ 362 w 366"/>
                    <a:gd name="T33" fmla="*/ 20 h 22"/>
                    <a:gd name="T34" fmla="*/ 366 w 366"/>
                    <a:gd name="T35" fmla="*/ 16 h 22"/>
                    <a:gd name="T36" fmla="*/ 366 w 366"/>
                    <a:gd name="T37" fmla="*/ 12 h 22"/>
                    <a:gd name="T38" fmla="*/ 366 w 366"/>
                    <a:gd name="T39" fmla="*/ 10 h 22"/>
                    <a:gd name="T40" fmla="*/ 366 w 366"/>
                    <a:gd name="T41" fmla="*/ 10 h 22"/>
                    <a:gd name="T42" fmla="*/ 366 w 366"/>
                    <a:gd name="T43" fmla="*/ 6 h 22"/>
                    <a:gd name="T44" fmla="*/ 362 w 366"/>
                    <a:gd name="T45" fmla="*/ 2 h 22"/>
                    <a:gd name="T46" fmla="*/ 358 w 366"/>
                    <a:gd name="T47" fmla="*/ 0 h 22"/>
                    <a:gd name="T48" fmla="*/ 352 w 366"/>
                    <a:gd name="T49" fmla="*/ 0 h 22"/>
                    <a:gd name="T50" fmla="*/ 352 w 366"/>
                    <a:gd name="T51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66" h="22">
                      <a:moveTo>
                        <a:pt x="352" y="0"/>
                      </a:move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4" y="20"/>
                      </a:lnTo>
                      <a:lnTo>
                        <a:pt x="8" y="22"/>
                      </a:lnTo>
                      <a:lnTo>
                        <a:pt x="14" y="22"/>
                      </a:lnTo>
                      <a:lnTo>
                        <a:pt x="352" y="22"/>
                      </a:lnTo>
                      <a:lnTo>
                        <a:pt x="352" y="22"/>
                      </a:lnTo>
                      <a:lnTo>
                        <a:pt x="358" y="22"/>
                      </a:lnTo>
                      <a:lnTo>
                        <a:pt x="362" y="20"/>
                      </a:lnTo>
                      <a:lnTo>
                        <a:pt x="366" y="16"/>
                      </a:lnTo>
                      <a:lnTo>
                        <a:pt x="366" y="12"/>
                      </a:lnTo>
                      <a:lnTo>
                        <a:pt x="366" y="10"/>
                      </a:lnTo>
                      <a:lnTo>
                        <a:pt x="366" y="10"/>
                      </a:lnTo>
                      <a:lnTo>
                        <a:pt x="366" y="6"/>
                      </a:lnTo>
                      <a:lnTo>
                        <a:pt x="362" y="2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4" name="Freeform 22"/>
                <p:cNvSpPr>
                  <a:spLocks noEditPoints="1"/>
                </p:cNvSpPr>
                <p:nvPr/>
              </p:nvSpPr>
              <p:spPr bwMode="auto">
                <a:xfrm>
                  <a:off x="2687638" y="752475"/>
                  <a:ext cx="409575" cy="206375"/>
                </a:xfrm>
                <a:custGeom>
                  <a:avLst/>
                  <a:gdLst>
                    <a:gd name="T0" fmla="*/ 118 w 258"/>
                    <a:gd name="T1" fmla="*/ 0 h 130"/>
                    <a:gd name="T2" fmla="*/ 112 w 258"/>
                    <a:gd name="T3" fmla="*/ 2 h 130"/>
                    <a:gd name="T4" fmla="*/ 104 w 258"/>
                    <a:gd name="T5" fmla="*/ 8 h 130"/>
                    <a:gd name="T6" fmla="*/ 104 w 258"/>
                    <a:gd name="T7" fmla="*/ 116 h 130"/>
                    <a:gd name="T8" fmla="*/ 104 w 258"/>
                    <a:gd name="T9" fmla="*/ 122 h 130"/>
                    <a:gd name="T10" fmla="*/ 112 w 258"/>
                    <a:gd name="T11" fmla="*/ 128 h 130"/>
                    <a:gd name="T12" fmla="*/ 140 w 258"/>
                    <a:gd name="T13" fmla="*/ 130 h 130"/>
                    <a:gd name="T14" fmla="*/ 146 w 258"/>
                    <a:gd name="T15" fmla="*/ 128 h 130"/>
                    <a:gd name="T16" fmla="*/ 154 w 258"/>
                    <a:gd name="T17" fmla="*/ 122 h 130"/>
                    <a:gd name="T18" fmla="*/ 154 w 258"/>
                    <a:gd name="T19" fmla="*/ 14 h 130"/>
                    <a:gd name="T20" fmla="*/ 154 w 258"/>
                    <a:gd name="T21" fmla="*/ 8 h 130"/>
                    <a:gd name="T22" fmla="*/ 146 w 258"/>
                    <a:gd name="T23" fmla="*/ 2 h 130"/>
                    <a:gd name="T24" fmla="*/ 140 w 258"/>
                    <a:gd name="T25" fmla="*/ 0 h 130"/>
                    <a:gd name="T26" fmla="*/ 14 w 258"/>
                    <a:gd name="T27" fmla="*/ 0 h 130"/>
                    <a:gd name="T28" fmla="*/ 8 w 258"/>
                    <a:gd name="T29" fmla="*/ 2 h 130"/>
                    <a:gd name="T30" fmla="*/ 2 w 258"/>
                    <a:gd name="T31" fmla="*/ 8 h 130"/>
                    <a:gd name="T32" fmla="*/ 0 w 258"/>
                    <a:gd name="T33" fmla="*/ 116 h 130"/>
                    <a:gd name="T34" fmla="*/ 2 w 258"/>
                    <a:gd name="T35" fmla="*/ 122 h 130"/>
                    <a:gd name="T36" fmla="*/ 8 w 258"/>
                    <a:gd name="T37" fmla="*/ 128 h 130"/>
                    <a:gd name="T38" fmla="*/ 38 w 258"/>
                    <a:gd name="T39" fmla="*/ 130 h 130"/>
                    <a:gd name="T40" fmla="*/ 42 w 258"/>
                    <a:gd name="T41" fmla="*/ 128 h 130"/>
                    <a:gd name="T42" fmla="*/ 50 w 258"/>
                    <a:gd name="T43" fmla="*/ 122 h 130"/>
                    <a:gd name="T44" fmla="*/ 52 w 258"/>
                    <a:gd name="T45" fmla="*/ 14 h 130"/>
                    <a:gd name="T46" fmla="*/ 50 w 258"/>
                    <a:gd name="T47" fmla="*/ 8 h 130"/>
                    <a:gd name="T48" fmla="*/ 42 w 258"/>
                    <a:gd name="T49" fmla="*/ 2 h 130"/>
                    <a:gd name="T50" fmla="*/ 38 w 258"/>
                    <a:gd name="T51" fmla="*/ 0 h 130"/>
                    <a:gd name="T52" fmla="*/ 220 w 258"/>
                    <a:gd name="T53" fmla="*/ 0 h 130"/>
                    <a:gd name="T54" fmla="*/ 216 w 258"/>
                    <a:gd name="T55" fmla="*/ 2 h 130"/>
                    <a:gd name="T56" fmla="*/ 208 w 258"/>
                    <a:gd name="T57" fmla="*/ 8 h 130"/>
                    <a:gd name="T58" fmla="*/ 206 w 258"/>
                    <a:gd name="T59" fmla="*/ 116 h 130"/>
                    <a:gd name="T60" fmla="*/ 208 w 258"/>
                    <a:gd name="T61" fmla="*/ 122 h 130"/>
                    <a:gd name="T62" fmla="*/ 216 w 258"/>
                    <a:gd name="T63" fmla="*/ 128 h 130"/>
                    <a:gd name="T64" fmla="*/ 244 w 258"/>
                    <a:gd name="T65" fmla="*/ 130 h 130"/>
                    <a:gd name="T66" fmla="*/ 250 w 258"/>
                    <a:gd name="T67" fmla="*/ 128 h 130"/>
                    <a:gd name="T68" fmla="*/ 256 w 258"/>
                    <a:gd name="T69" fmla="*/ 122 h 130"/>
                    <a:gd name="T70" fmla="*/ 258 w 258"/>
                    <a:gd name="T71" fmla="*/ 14 h 130"/>
                    <a:gd name="T72" fmla="*/ 256 w 258"/>
                    <a:gd name="T73" fmla="*/ 8 h 130"/>
                    <a:gd name="T74" fmla="*/ 250 w 258"/>
                    <a:gd name="T75" fmla="*/ 2 h 130"/>
                    <a:gd name="T76" fmla="*/ 244 w 258"/>
                    <a:gd name="T77" fmla="*/ 0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58" h="130">
                      <a:moveTo>
                        <a:pt x="140" y="0"/>
                      </a:moveTo>
                      <a:lnTo>
                        <a:pt x="118" y="0"/>
                      </a:lnTo>
                      <a:lnTo>
                        <a:pt x="118" y="0"/>
                      </a:lnTo>
                      <a:lnTo>
                        <a:pt x="112" y="2"/>
                      </a:lnTo>
                      <a:lnTo>
                        <a:pt x="108" y="4"/>
                      </a:lnTo>
                      <a:lnTo>
                        <a:pt x="104" y="8"/>
                      </a:lnTo>
                      <a:lnTo>
                        <a:pt x="104" y="14"/>
                      </a:lnTo>
                      <a:lnTo>
                        <a:pt x="104" y="116"/>
                      </a:lnTo>
                      <a:lnTo>
                        <a:pt x="104" y="116"/>
                      </a:lnTo>
                      <a:lnTo>
                        <a:pt x="104" y="122"/>
                      </a:lnTo>
                      <a:lnTo>
                        <a:pt x="108" y="126"/>
                      </a:lnTo>
                      <a:lnTo>
                        <a:pt x="112" y="128"/>
                      </a:lnTo>
                      <a:lnTo>
                        <a:pt x="118" y="130"/>
                      </a:lnTo>
                      <a:lnTo>
                        <a:pt x="140" y="130"/>
                      </a:lnTo>
                      <a:lnTo>
                        <a:pt x="140" y="130"/>
                      </a:lnTo>
                      <a:lnTo>
                        <a:pt x="146" y="128"/>
                      </a:lnTo>
                      <a:lnTo>
                        <a:pt x="150" y="126"/>
                      </a:lnTo>
                      <a:lnTo>
                        <a:pt x="154" y="122"/>
                      </a:lnTo>
                      <a:lnTo>
                        <a:pt x="154" y="116"/>
                      </a:lnTo>
                      <a:lnTo>
                        <a:pt x="154" y="14"/>
                      </a:lnTo>
                      <a:lnTo>
                        <a:pt x="154" y="14"/>
                      </a:lnTo>
                      <a:lnTo>
                        <a:pt x="154" y="8"/>
                      </a:lnTo>
                      <a:lnTo>
                        <a:pt x="150" y="4"/>
                      </a:lnTo>
                      <a:lnTo>
                        <a:pt x="146" y="2"/>
                      </a:lnTo>
                      <a:lnTo>
                        <a:pt x="140" y="0"/>
                      </a:lnTo>
                      <a:lnTo>
                        <a:pt x="140" y="0"/>
                      </a:lnTo>
                      <a:close/>
                      <a:moveTo>
                        <a:pt x="38" y="0"/>
                      </a:move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8" y="2"/>
                      </a:lnTo>
                      <a:lnTo>
                        <a:pt x="4" y="4"/>
                      </a:lnTo>
                      <a:lnTo>
                        <a:pt x="2" y="8"/>
                      </a:lnTo>
                      <a:lnTo>
                        <a:pt x="0" y="14"/>
                      </a:lnTo>
                      <a:lnTo>
                        <a:pt x="0" y="116"/>
                      </a:lnTo>
                      <a:lnTo>
                        <a:pt x="0" y="116"/>
                      </a:lnTo>
                      <a:lnTo>
                        <a:pt x="2" y="122"/>
                      </a:lnTo>
                      <a:lnTo>
                        <a:pt x="4" y="126"/>
                      </a:lnTo>
                      <a:lnTo>
                        <a:pt x="8" y="128"/>
                      </a:lnTo>
                      <a:lnTo>
                        <a:pt x="14" y="130"/>
                      </a:lnTo>
                      <a:lnTo>
                        <a:pt x="38" y="130"/>
                      </a:lnTo>
                      <a:lnTo>
                        <a:pt x="38" y="130"/>
                      </a:lnTo>
                      <a:lnTo>
                        <a:pt x="42" y="128"/>
                      </a:lnTo>
                      <a:lnTo>
                        <a:pt x="48" y="126"/>
                      </a:lnTo>
                      <a:lnTo>
                        <a:pt x="50" y="122"/>
                      </a:lnTo>
                      <a:lnTo>
                        <a:pt x="52" y="116"/>
                      </a:lnTo>
                      <a:lnTo>
                        <a:pt x="52" y="14"/>
                      </a:lnTo>
                      <a:lnTo>
                        <a:pt x="52" y="14"/>
                      </a:lnTo>
                      <a:lnTo>
                        <a:pt x="50" y="8"/>
                      </a:lnTo>
                      <a:lnTo>
                        <a:pt x="48" y="4"/>
                      </a:lnTo>
                      <a:lnTo>
                        <a:pt x="42" y="2"/>
                      </a:lnTo>
                      <a:lnTo>
                        <a:pt x="38" y="0"/>
                      </a:lnTo>
                      <a:lnTo>
                        <a:pt x="38" y="0"/>
                      </a:lnTo>
                      <a:close/>
                      <a:moveTo>
                        <a:pt x="244" y="0"/>
                      </a:moveTo>
                      <a:lnTo>
                        <a:pt x="220" y="0"/>
                      </a:lnTo>
                      <a:lnTo>
                        <a:pt x="220" y="0"/>
                      </a:lnTo>
                      <a:lnTo>
                        <a:pt x="216" y="2"/>
                      </a:lnTo>
                      <a:lnTo>
                        <a:pt x="210" y="4"/>
                      </a:lnTo>
                      <a:lnTo>
                        <a:pt x="208" y="8"/>
                      </a:lnTo>
                      <a:lnTo>
                        <a:pt x="206" y="14"/>
                      </a:lnTo>
                      <a:lnTo>
                        <a:pt x="206" y="116"/>
                      </a:lnTo>
                      <a:lnTo>
                        <a:pt x="206" y="116"/>
                      </a:lnTo>
                      <a:lnTo>
                        <a:pt x="208" y="122"/>
                      </a:lnTo>
                      <a:lnTo>
                        <a:pt x="210" y="126"/>
                      </a:lnTo>
                      <a:lnTo>
                        <a:pt x="216" y="128"/>
                      </a:lnTo>
                      <a:lnTo>
                        <a:pt x="220" y="130"/>
                      </a:lnTo>
                      <a:lnTo>
                        <a:pt x="244" y="130"/>
                      </a:lnTo>
                      <a:lnTo>
                        <a:pt x="244" y="130"/>
                      </a:lnTo>
                      <a:lnTo>
                        <a:pt x="250" y="128"/>
                      </a:lnTo>
                      <a:lnTo>
                        <a:pt x="254" y="126"/>
                      </a:lnTo>
                      <a:lnTo>
                        <a:pt x="256" y="122"/>
                      </a:lnTo>
                      <a:lnTo>
                        <a:pt x="258" y="116"/>
                      </a:lnTo>
                      <a:lnTo>
                        <a:pt x="258" y="14"/>
                      </a:lnTo>
                      <a:lnTo>
                        <a:pt x="258" y="14"/>
                      </a:lnTo>
                      <a:lnTo>
                        <a:pt x="256" y="8"/>
                      </a:lnTo>
                      <a:lnTo>
                        <a:pt x="254" y="4"/>
                      </a:lnTo>
                      <a:lnTo>
                        <a:pt x="250" y="2"/>
                      </a:lnTo>
                      <a:lnTo>
                        <a:pt x="244" y="0"/>
                      </a:lnTo>
                      <a:lnTo>
                        <a:pt x="24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5" name="Freeform 23"/>
                <p:cNvSpPr>
                  <a:spLocks/>
                </p:cNvSpPr>
                <p:nvPr/>
              </p:nvSpPr>
              <p:spPr bwMode="auto">
                <a:xfrm>
                  <a:off x="2601913" y="584200"/>
                  <a:ext cx="581025" cy="136525"/>
                </a:xfrm>
                <a:custGeom>
                  <a:avLst/>
                  <a:gdLst>
                    <a:gd name="T0" fmla="*/ 358 w 366"/>
                    <a:gd name="T1" fmla="*/ 66 h 86"/>
                    <a:gd name="T2" fmla="*/ 186 w 366"/>
                    <a:gd name="T3" fmla="*/ 0 h 86"/>
                    <a:gd name="T4" fmla="*/ 186 w 366"/>
                    <a:gd name="T5" fmla="*/ 0 h 86"/>
                    <a:gd name="T6" fmla="*/ 180 w 366"/>
                    <a:gd name="T7" fmla="*/ 0 h 86"/>
                    <a:gd name="T8" fmla="*/ 8 w 366"/>
                    <a:gd name="T9" fmla="*/ 66 h 86"/>
                    <a:gd name="T10" fmla="*/ 8 w 366"/>
                    <a:gd name="T11" fmla="*/ 66 h 86"/>
                    <a:gd name="T12" fmla="*/ 4 w 366"/>
                    <a:gd name="T13" fmla="*/ 68 h 86"/>
                    <a:gd name="T14" fmla="*/ 2 w 366"/>
                    <a:gd name="T15" fmla="*/ 70 h 86"/>
                    <a:gd name="T16" fmla="*/ 0 w 366"/>
                    <a:gd name="T17" fmla="*/ 74 h 86"/>
                    <a:gd name="T18" fmla="*/ 0 w 366"/>
                    <a:gd name="T19" fmla="*/ 78 h 86"/>
                    <a:gd name="T20" fmla="*/ 0 w 366"/>
                    <a:gd name="T21" fmla="*/ 78 h 86"/>
                    <a:gd name="T22" fmla="*/ 2 w 366"/>
                    <a:gd name="T23" fmla="*/ 80 h 86"/>
                    <a:gd name="T24" fmla="*/ 4 w 366"/>
                    <a:gd name="T25" fmla="*/ 82 h 86"/>
                    <a:gd name="T26" fmla="*/ 6 w 366"/>
                    <a:gd name="T27" fmla="*/ 84 h 86"/>
                    <a:gd name="T28" fmla="*/ 10 w 366"/>
                    <a:gd name="T29" fmla="*/ 86 h 86"/>
                    <a:gd name="T30" fmla="*/ 356 w 366"/>
                    <a:gd name="T31" fmla="*/ 86 h 86"/>
                    <a:gd name="T32" fmla="*/ 356 w 366"/>
                    <a:gd name="T33" fmla="*/ 86 h 86"/>
                    <a:gd name="T34" fmla="*/ 360 w 366"/>
                    <a:gd name="T35" fmla="*/ 84 h 86"/>
                    <a:gd name="T36" fmla="*/ 362 w 366"/>
                    <a:gd name="T37" fmla="*/ 82 h 86"/>
                    <a:gd name="T38" fmla="*/ 364 w 366"/>
                    <a:gd name="T39" fmla="*/ 80 h 86"/>
                    <a:gd name="T40" fmla="*/ 366 w 366"/>
                    <a:gd name="T41" fmla="*/ 78 h 86"/>
                    <a:gd name="T42" fmla="*/ 366 w 366"/>
                    <a:gd name="T43" fmla="*/ 78 h 86"/>
                    <a:gd name="T44" fmla="*/ 366 w 366"/>
                    <a:gd name="T45" fmla="*/ 74 h 86"/>
                    <a:gd name="T46" fmla="*/ 364 w 366"/>
                    <a:gd name="T47" fmla="*/ 70 h 86"/>
                    <a:gd name="T48" fmla="*/ 362 w 366"/>
                    <a:gd name="T49" fmla="*/ 68 h 86"/>
                    <a:gd name="T50" fmla="*/ 358 w 366"/>
                    <a:gd name="T51" fmla="*/ 66 h 86"/>
                    <a:gd name="T52" fmla="*/ 358 w 366"/>
                    <a:gd name="T53" fmla="*/ 6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66" h="86">
                      <a:moveTo>
                        <a:pt x="358" y="66"/>
                      </a:moveTo>
                      <a:lnTo>
                        <a:pt x="186" y="0"/>
                      </a:lnTo>
                      <a:lnTo>
                        <a:pt x="186" y="0"/>
                      </a:lnTo>
                      <a:lnTo>
                        <a:pt x="180" y="0"/>
                      </a:lnTo>
                      <a:lnTo>
                        <a:pt x="8" y="66"/>
                      </a:lnTo>
                      <a:lnTo>
                        <a:pt x="8" y="66"/>
                      </a:lnTo>
                      <a:lnTo>
                        <a:pt x="4" y="68"/>
                      </a:lnTo>
                      <a:lnTo>
                        <a:pt x="2" y="70"/>
                      </a:lnTo>
                      <a:lnTo>
                        <a:pt x="0" y="74"/>
                      </a:lnTo>
                      <a:lnTo>
                        <a:pt x="0" y="78"/>
                      </a:lnTo>
                      <a:lnTo>
                        <a:pt x="0" y="78"/>
                      </a:lnTo>
                      <a:lnTo>
                        <a:pt x="2" y="80"/>
                      </a:lnTo>
                      <a:lnTo>
                        <a:pt x="4" y="82"/>
                      </a:lnTo>
                      <a:lnTo>
                        <a:pt x="6" y="84"/>
                      </a:lnTo>
                      <a:lnTo>
                        <a:pt x="10" y="86"/>
                      </a:lnTo>
                      <a:lnTo>
                        <a:pt x="356" y="86"/>
                      </a:lnTo>
                      <a:lnTo>
                        <a:pt x="356" y="86"/>
                      </a:lnTo>
                      <a:lnTo>
                        <a:pt x="360" y="84"/>
                      </a:lnTo>
                      <a:lnTo>
                        <a:pt x="362" y="82"/>
                      </a:lnTo>
                      <a:lnTo>
                        <a:pt x="364" y="80"/>
                      </a:lnTo>
                      <a:lnTo>
                        <a:pt x="366" y="78"/>
                      </a:lnTo>
                      <a:lnTo>
                        <a:pt x="366" y="78"/>
                      </a:lnTo>
                      <a:lnTo>
                        <a:pt x="366" y="74"/>
                      </a:lnTo>
                      <a:lnTo>
                        <a:pt x="364" y="70"/>
                      </a:lnTo>
                      <a:lnTo>
                        <a:pt x="362" y="68"/>
                      </a:lnTo>
                      <a:lnTo>
                        <a:pt x="358" y="66"/>
                      </a:lnTo>
                      <a:lnTo>
                        <a:pt x="358" y="6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6" name="Freeform 84"/>
                <p:cNvSpPr>
                  <a:spLocks/>
                </p:cNvSpPr>
                <p:nvPr/>
              </p:nvSpPr>
              <p:spPr bwMode="auto">
                <a:xfrm>
                  <a:off x="2630488" y="987425"/>
                  <a:ext cx="523875" cy="38100"/>
                </a:xfrm>
                <a:custGeom>
                  <a:avLst/>
                  <a:gdLst>
                    <a:gd name="T0" fmla="*/ 330 w 330"/>
                    <a:gd name="T1" fmla="*/ 12 h 24"/>
                    <a:gd name="T2" fmla="*/ 330 w 330"/>
                    <a:gd name="T3" fmla="*/ 12 h 24"/>
                    <a:gd name="T4" fmla="*/ 330 w 330"/>
                    <a:gd name="T5" fmla="*/ 12 h 24"/>
                    <a:gd name="T6" fmla="*/ 330 w 330"/>
                    <a:gd name="T7" fmla="*/ 18 h 24"/>
                    <a:gd name="T8" fmla="*/ 326 w 330"/>
                    <a:gd name="T9" fmla="*/ 20 h 24"/>
                    <a:gd name="T10" fmla="*/ 322 w 330"/>
                    <a:gd name="T11" fmla="*/ 24 h 24"/>
                    <a:gd name="T12" fmla="*/ 316 w 330"/>
                    <a:gd name="T13" fmla="*/ 24 h 24"/>
                    <a:gd name="T14" fmla="*/ 14 w 330"/>
                    <a:gd name="T15" fmla="*/ 24 h 24"/>
                    <a:gd name="T16" fmla="*/ 14 w 330"/>
                    <a:gd name="T17" fmla="*/ 24 h 24"/>
                    <a:gd name="T18" fmla="*/ 8 w 330"/>
                    <a:gd name="T19" fmla="*/ 24 h 24"/>
                    <a:gd name="T20" fmla="*/ 4 w 330"/>
                    <a:gd name="T21" fmla="*/ 20 h 24"/>
                    <a:gd name="T22" fmla="*/ 0 w 330"/>
                    <a:gd name="T23" fmla="*/ 18 h 24"/>
                    <a:gd name="T24" fmla="*/ 0 w 330"/>
                    <a:gd name="T25" fmla="*/ 12 h 24"/>
                    <a:gd name="T26" fmla="*/ 0 w 330"/>
                    <a:gd name="T27" fmla="*/ 12 h 24"/>
                    <a:gd name="T28" fmla="*/ 0 w 330"/>
                    <a:gd name="T29" fmla="*/ 12 h 24"/>
                    <a:gd name="T30" fmla="*/ 0 w 330"/>
                    <a:gd name="T31" fmla="*/ 8 h 24"/>
                    <a:gd name="T32" fmla="*/ 4 w 330"/>
                    <a:gd name="T33" fmla="*/ 4 h 24"/>
                    <a:gd name="T34" fmla="*/ 8 w 330"/>
                    <a:gd name="T35" fmla="*/ 2 h 24"/>
                    <a:gd name="T36" fmla="*/ 14 w 330"/>
                    <a:gd name="T37" fmla="*/ 0 h 24"/>
                    <a:gd name="T38" fmla="*/ 316 w 330"/>
                    <a:gd name="T39" fmla="*/ 0 h 24"/>
                    <a:gd name="T40" fmla="*/ 316 w 330"/>
                    <a:gd name="T41" fmla="*/ 0 h 24"/>
                    <a:gd name="T42" fmla="*/ 322 w 330"/>
                    <a:gd name="T43" fmla="*/ 2 h 24"/>
                    <a:gd name="T44" fmla="*/ 326 w 330"/>
                    <a:gd name="T45" fmla="*/ 4 h 24"/>
                    <a:gd name="T46" fmla="*/ 330 w 330"/>
                    <a:gd name="T47" fmla="*/ 8 h 24"/>
                    <a:gd name="T48" fmla="*/ 330 w 330"/>
                    <a:gd name="T49" fmla="*/ 12 h 24"/>
                    <a:gd name="T50" fmla="*/ 330 w 330"/>
                    <a:gd name="T51" fmla="*/ 1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30" h="24">
                      <a:moveTo>
                        <a:pt x="330" y="12"/>
                      </a:moveTo>
                      <a:lnTo>
                        <a:pt x="330" y="12"/>
                      </a:lnTo>
                      <a:lnTo>
                        <a:pt x="330" y="12"/>
                      </a:lnTo>
                      <a:lnTo>
                        <a:pt x="330" y="18"/>
                      </a:lnTo>
                      <a:lnTo>
                        <a:pt x="326" y="20"/>
                      </a:lnTo>
                      <a:lnTo>
                        <a:pt x="322" y="24"/>
                      </a:lnTo>
                      <a:lnTo>
                        <a:pt x="316" y="24"/>
                      </a:lnTo>
                      <a:lnTo>
                        <a:pt x="14" y="24"/>
                      </a:lnTo>
                      <a:lnTo>
                        <a:pt x="14" y="24"/>
                      </a:lnTo>
                      <a:lnTo>
                        <a:pt x="8" y="24"/>
                      </a:lnTo>
                      <a:lnTo>
                        <a:pt x="4" y="20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8"/>
                      </a:lnTo>
                      <a:lnTo>
                        <a:pt x="4" y="4"/>
                      </a:lnTo>
                      <a:lnTo>
                        <a:pt x="8" y="2"/>
                      </a:lnTo>
                      <a:lnTo>
                        <a:pt x="14" y="0"/>
                      </a:lnTo>
                      <a:lnTo>
                        <a:pt x="316" y="0"/>
                      </a:lnTo>
                      <a:lnTo>
                        <a:pt x="316" y="0"/>
                      </a:lnTo>
                      <a:lnTo>
                        <a:pt x="322" y="2"/>
                      </a:lnTo>
                      <a:lnTo>
                        <a:pt x="326" y="4"/>
                      </a:lnTo>
                      <a:lnTo>
                        <a:pt x="330" y="8"/>
                      </a:lnTo>
                      <a:lnTo>
                        <a:pt x="330" y="12"/>
                      </a:lnTo>
                      <a:lnTo>
                        <a:pt x="330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76" name="组合 75"/>
            <p:cNvGrpSpPr/>
            <p:nvPr/>
          </p:nvGrpSpPr>
          <p:grpSpPr>
            <a:xfrm>
              <a:off x="3399780" y="1756712"/>
              <a:ext cx="940373" cy="940368"/>
              <a:chOff x="4641550" y="2233932"/>
              <a:chExt cx="587801" cy="587801"/>
            </a:xfrm>
          </p:grpSpPr>
          <p:grpSp>
            <p:nvGrpSpPr>
              <p:cNvPr id="77" name="组合 76"/>
              <p:cNvGrpSpPr/>
              <p:nvPr/>
            </p:nvGrpSpPr>
            <p:grpSpPr>
              <a:xfrm>
                <a:off x="4641550" y="2233932"/>
                <a:ext cx="587801" cy="587801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81" name="同心圆 8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" name="椭圆 81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78" name="组合 77"/>
              <p:cNvGrpSpPr/>
              <p:nvPr/>
            </p:nvGrpSpPr>
            <p:grpSpPr>
              <a:xfrm>
                <a:off x="4817013" y="2396824"/>
                <a:ext cx="253510" cy="262016"/>
                <a:chOff x="2649538" y="2673350"/>
                <a:chExt cx="473075" cy="488950"/>
              </a:xfrm>
              <a:solidFill>
                <a:schemeClr val="accent2"/>
              </a:solidFill>
            </p:grpSpPr>
            <p:sp>
              <p:nvSpPr>
                <p:cNvPr id="79" name="Freeform 64"/>
                <p:cNvSpPr>
                  <a:spLocks noEditPoints="1"/>
                </p:cNvSpPr>
                <p:nvPr/>
              </p:nvSpPr>
              <p:spPr bwMode="auto">
                <a:xfrm>
                  <a:off x="2887663" y="2673350"/>
                  <a:ext cx="234950" cy="488950"/>
                </a:xfrm>
                <a:custGeom>
                  <a:avLst/>
                  <a:gdLst>
                    <a:gd name="T0" fmla="*/ 148 w 148"/>
                    <a:gd name="T1" fmla="*/ 146 h 308"/>
                    <a:gd name="T2" fmla="*/ 146 w 148"/>
                    <a:gd name="T3" fmla="*/ 132 h 308"/>
                    <a:gd name="T4" fmla="*/ 140 w 148"/>
                    <a:gd name="T5" fmla="*/ 102 h 308"/>
                    <a:gd name="T6" fmla="*/ 80 w 148"/>
                    <a:gd name="T7" fmla="*/ 86 h 308"/>
                    <a:gd name="T8" fmla="*/ 86 w 148"/>
                    <a:gd name="T9" fmla="*/ 116 h 308"/>
                    <a:gd name="T10" fmla="*/ 88 w 148"/>
                    <a:gd name="T11" fmla="*/ 146 h 308"/>
                    <a:gd name="T12" fmla="*/ 48 w 148"/>
                    <a:gd name="T13" fmla="*/ 42 h 308"/>
                    <a:gd name="T14" fmla="*/ 26 w 148"/>
                    <a:gd name="T15" fmla="*/ 12 h 308"/>
                    <a:gd name="T16" fmla="*/ 0 w 148"/>
                    <a:gd name="T17" fmla="*/ 0 h 308"/>
                    <a:gd name="T18" fmla="*/ 62 w 148"/>
                    <a:gd name="T19" fmla="*/ 74 h 308"/>
                    <a:gd name="T20" fmla="*/ 56 w 148"/>
                    <a:gd name="T21" fmla="*/ 58 h 308"/>
                    <a:gd name="T22" fmla="*/ 48 w 148"/>
                    <a:gd name="T23" fmla="*/ 42 h 308"/>
                    <a:gd name="T24" fmla="*/ 0 w 148"/>
                    <a:gd name="T25" fmla="*/ 86 h 308"/>
                    <a:gd name="T26" fmla="*/ 72 w 148"/>
                    <a:gd name="T27" fmla="*/ 146 h 308"/>
                    <a:gd name="T28" fmla="*/ 70 w 148"/>
                    <a:gd name="T29" fmla="*/ 116 h 308"/>
                    <a:gd name="T30" fmla="*/ 64 w 148"/>
                    <a:gd name="T31" fmla="*/ 86 h 308"/>
                    <a:gd name="T32" fmla="*/ 126 w 148"/>
                    <a:gd name="T33" fmla="*/ 74 h 308"/>
                    <a:gd name="T34" fmla="*/ 120 w 148"/>
                    <a:gd name="T35" fmla="*/ 64 h 308"/>
                    <a:gd name="T36" fmla="*/ 100 w 148"/>
                    <a:gd name="T37" fmla="*/ 42 h 308"/>
                    <a:gd name="T38" fmla="*/ 80 w 148"/>
                    <a:gd name="T39" fmla="*/ 24 h 308"/>
                    <a:gd name="T40" fmla="*/ 54 w 148"/>
                    <a:gd name="T41" fmla="*/ 12 h 308"/>
                    <a:gd name="T42" fmla="*/ 42 w 148"/>
                    <a:gd name="T43" fmla="*/ 6 h 308"/>
                    <a:gd name="T44" fmla="*/ 62 w 148"/>
                    <a:gd name="T45" fmla="*/ 36 h 308"/>
                    <a:gd name="T46" fmla="*/ 70 w 148"/>
                    <a:gd name="T47" fmla="*/ 54 h 308"/>
                    <a:gd name="T48" fmla="*/ 78 w 148"/>
                    <a:gd name="T49" fmla="*/ 74 h 308"/>
                    <a:gd name="T50" fmla="*/ 62 w 148"/>
                    <a:gd name="T51" fmla="*/ 272 h 308"/>
                    <a:gd name="T52" fmla="*/ 42 w 148"/>
                    <a:gd name="T53" fmla="*/ 302 h 308"/>
                    <a:gd name="T54" fmla="*/ 54 w 148"/>
                    <a:gd name="T55" fmla="*/ 296 h 308"/>
                    <a:gd name="T56" fmla="*/ 80 w 148"/>
                    <a:gd name="T57" fmla="*/ 282 h 308"/>
                    <a:gd name="T58" fmla="*/ 102 w 148"/>
                    <a:gd name="T59" fmla="*/ 264 h 308"/>
                    <a:gd name="T60" fmla="*/ 120 w 148"/>
                    <a:gd name="T61" fmla="*/ 242 h 308"/>
                    <a:gd name="T62" fmla="*/ 78 w 148"/>
                    <a:gd name="T63" fmla="*/ 230 h 308"/>
                    <a:gd name="T64" fmla="*/ 70 w 148"/>
                    <a:gd name="T65" fmla="*/ 252 h 308"/>
                    <a:gd name="T66" fmla="*/ 62 w 148"/>
                    <a:gd name="T67" fmla="*/ 272 h 308"/>
                    <a:gd name="T68" fmla="*/ 88 w 148"/>
                    <a:gd name="T69" fmla="*/ 158 h 308"/>
                    <a:gd name="T70" fmla="*/ 80 w 148"/>
                    <a:gd name="T71" fmla="*/ 218 h 308"/>
                    <a:gd name="T72" fmla="*/ 134 w 148"/>
                    <a:gd name="T73" fmla="*/ 218 h 308"/>
                    <a:gd name="T74" fmla="*/ 144 w 148"/>
                    <a:gd name="T75" fmla="*/ 190 h 308"/>
                    <a:gd name="T76" fmla="*/ 148 w 148"/>
                    <a:gd name="T77" fmla="*/ 158 h 308"/>
                    <a:gd name="T78" fmla="*/ 72 w 148"/>
                    <a:gd name="T79" fmla="*/ 158 h 308"/>
                    <a:gd name="T80" fmla="*/ 0 w 148"/>
                    <a:gd name="T81" fmla="*/ 218 h 308"/>
                    <a:gd name="T82" fmla="*/ 66 w 148"/>
                    <a:gd name="T83" fmla="*/ 218 h 308"/>
                    <a:gd name="T84" fmla="*/ 72 w 148"/>
                    <a:gd name="T85" fmla="*/ 158 h 308"/>
                    <a:gd name="T86" fmla="*/ 62 w 148"/>
                    <a:gd name="T87" fmla="*/ 230 h 308"/>
                    <a:gd name="T88" fmla="*/ 0 w 148"/>
                    <a:gd name="T89" fmla="*/ 308 h 308"/>
                    <a:gd name="T90" fmla="*/ 14 w 148"/>
                    <a:gd name="T91" fmla="*/ 304 h 308"/>
                    <a:gd name="T92" fmla="*/ 38 w 148"/>
                    <a:gd name="T93" fmla="*/ 282 h 308"/>
                    <a:gd name="T94" fmla="*/ 48 w 148"/>
                    <a:gd name="T95" fmla="*/ 266 h 308"/>
                    <a:gd name="T96" fmla="*/ 62 w 148"/>
                    <a:gd name="T97" fmla="*/ 230 h 3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8" h="308">
                      <a:moveTo>
                        <a:pt x="88" y="146"/>
                      </a:move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6" y="132"/>
                      </a:lnTo>
                      <a:lnTo>
                        <a:pt x="144" y="116"/>
                      </a:lnTo>
                      <a:lnTo>
                        <a:pt x="140" y="102"/>
                      </a:lnTo>
                      <a:lnTo>
                        <a:pt x="134" y="86"/>
                      </a:lnTo>
                      <a:lnTo>
                        <a:pt x="80" y="86"/>
                      </a:lnTo>
                      <a:lnTo>
                        <a:pt x="80" y="86"/>
                      </a:lnTo>
                      <a:lnTo>
                        <a:pt x="86" y="116"/>
                      </a:lnTo>
                      <a:lnTo>
                        <a:pt x="88" y="146"/>
                      </a:lnTo>
                      <a:lnTo>
                        <a:pt x="88" y="146"/>
                      </a:lnTo>
                      <a:close/>
                      <a:moveTo>
                        <a:pt x="48" y="42"/>
                      </a:moveTo>
                      <a:lnTo>
                        <a:pt x="48" y="42"/>
                      </a:lnTo>
                      <a:lnTo>
                        <a:pt x="38" y="26"/>
                      </a:lnTo>
                      <a:lnTo>
                        <a:pt x="26" y="12"/>
                      </a:lnTo>
                      <a:lnTo>
                        <a:pt x="14" y="4"/>
                      </a:lnTo>
                      <a:lnTo>
                        <a:pt x="0" y="0"/>
                      </a:lnTo>
                      <a:lnTo>
                        <a:pt x="0" y="74"/>
                      </a:lnTo>
                      <a:lnTo>
                        <a:pt x="62" y="74"/>
                      </a:lnTo>
                      <a:lnTo>
                        <a:pt x="62" y="74"/>
                      </a:lnTo>
                      <a:lnTo>
                        <a:pt x="56" y="58"/>
                      </a:lnTo>
                      <a:lnTo>
                        <a:pt x="48" y="42"/>
                      </a:lnTo>
                      <a:lnTo>
                        <a:pt x="48" y="42"/>
                      </a:lnTo>
                      <a:close/>
                      <a:moveTo>
                        <a:pt x="64" y="86"/>
                      </a:moveTo>
                      <a:lnTo>
                        <a:pt x="0" y="86"/>
                      </a:lnTo>
                      <a:lnTo>
                        <a:pt x="0" y="146"/>
                      </a:lnTo>
                      <a:lnTo>
                        <a:pt x="72" y="146"/>
                      </a:lnTo>
                      <a:lnTo>
                        <a:pt x="72" y="146"/>
                      </a:lnTo>
                      <a:lnTo>
                        <a:pt x="70" y="116"/>
                      </a:lnTo>
                      <a:lnTo>
                        <a:pt x="64" y="86"/>
                      </a:lnTo>
                      <a:lnTo>
                        <a:pt x="64" y="86"/>
                      </a:lnTo>
                      <a:close/>
                      <a:moveTo>
                        <a:pt x="78" y="74"/>
                      </a:moveTo>
                      <a:lnTo>
                        <a:pt x="126" y="74"/>
                      </a:lnTo>
                      <a:lnTo>
                        <a:pt x="126" y="74"/>
                      </a:lnTo>
                      <a:lnTo>
                        <a:pt x="120" y="64"/>
                      </a:lnTo>
                      <a:lnTo>
                        <a:pt x="110" y="52"/>
                      </a:lnTo>
                      <a:lnTo>
                        <a:pt x="100" y="42"/>
                      </a:lnTo>
                      <a:lnTo>
                        <a:pt x="90" y="32"/>
                      </a:lnTo>
                      <a:lnTo>
                        <a:pt x="80" y="24"/>
                      </a:lnTo>
                      <a:lnTo>
                        <a:pt x="68" y="18"/>
                      </a:lnTo>
                      <a:lnTo>
                        <a:pt x="54" y="12"/>
                      </a:lnTo>
                      <a:lnTo>
                        <a:pt x="42" y="6"/>
                      </a:lnTo>
                      <a:lnTo>
                        <a:pt x="42" y="6"/>
                      </a:lnTo>
                      <a:lnTo>
                        <a:pt x="52" y="20"/>
                      </a:lnTo>
                      <a:lnTo>
                        <a:pt x="62" y="36"/>
                      </a:lnTo>
                      <a:lnTo>
                        <a:pt x="62" y="36"/>
                      </a:lnTo>
                      <a:lnTo>
                        <a:pt x="70" y="54"/>
                      </a:lnTo>
                      <a:lnTo>
                        <a:pt x="78" y="74"/>
                      </a:lnTo>
                      <a:lnTo>
                        <a:pt x="78" y="74"/>
                      </a:lnTo>
                      <a:close/>
                      <a:moveTo>
                        <a:pt x="62" y="272"/>
                      </a:moveTo>
                      <a:lnTo>
                        <a:pt x="62" y="272"/>
                      </a:lnTo>
                      <a:lnTo>
                        <a:pt x="52" y="288"/>
                      </a:lnTo>
                      <a:lnTo>
                        <a:pt x="42" y="302"/>
                      </a:lnTo>
                      <a:lnTo>
                        <a:pt x="42" y="302"/>
                      </a:lnTo>
                      <a:lnTo>
                        <a:pt x="54" y="296"/>
                      </a:lnTo>
                      <a:lnTo>
                        <a:pt x="68" y="290"/>
                      </a:lnTo>
                      <a:lnTo>
                        <a:pt x="80" y="282"/>
                      </a:lnTo>
                      <a:lnTo>
                        <a:pt x="92" y="274"/>
                      </a:lnTo>
                      <a:lnTo>
                        <a:pt x="102" y="264"/>
                      </a:lnTo>
                      <a:lnTo>
                        <a:pt x="112" y="254"/>
                      </a:lnTo>
                      <a:lnTo>
                        <a:pt x="120" y="242"/>
                      </a:lnTo>
                      <a:lnTo>
                        <a:pt x="128" y="230"/>
                      </a:lnTo>
                      <a:lnTo>
                        <a:pt x="78" y="230"/>
                      </a:lnTo>
                      <a:lnTo>
                        <a:pt x="78" y="230"/>
                      </a:lnTo>
                      <a:lnTo>
                        <a:pt x="70" y="252"/>
                      </a:lnTo>
                      <a:lnTo>
                        <a:pt x="62" y="272"/>
                      </a:lnTo>
                      <a:lnTo>
                        <a:pt x="62" y="272"/>
                      </a:lnTo>
                      <a:close/>
                      <a:moveTo>
                        <a:pt x="88" y="158"/>
                      </a:moveTo>
                      <a:lnTo>
                        <a:pt x="88" y="158"/>
                      </a:lnTo>
                      <a:lnTo>
                        <a:pt x="86" y="190"/>
                      </a:lnTo>
                      <a:lnTo>
                        <a:pt x="80" y="218"/>
                      </a:lnTo>
                      <a:lnTo>
                        <a:pt x="134" y="218"/>
                      </a:lnTo>
                      <a:lnTo>
                        <a:pt x="134" y="218"/>
                      </a:lnTo>
                      <a:lnTo>
                        <a:pt x="140" y="204"/>
                      </a:lnTo>
                      <a:lnTo>
                        <a:pt x="144" y="190"/>
                      </a:lnTo>
                      <a:lnTo>
                        <a:pt x="148" y="174"/>
                      </a:lnTo>
                      <a:lnTo>
                        <a:pt x="148" y="158"/>
                      </a:lnTo>
                      <a:lnTo>
                        <a:pt x="88" y="158"/>
                      </a:lnTo>
                      <a:close/>
                      <a:moveTo>
                        <a:pt x="72" y="158"/>
                      </a:moveTo>
                      <a:lnTo>
                        <a:pt x="0" y="158"/>
                      </a:lnTo>
                      <a:lnTo>
                        <a:pt x="0" y="218"/>
                      </a:lnTo>
                      <a:lnTo>
                        <a:pt x="66" y="218"/>
                      </a:lnTo>
                      <a:lnTo>
                        <a:pt x="66" y="218"/>
                      </a:lnTo>
                      <a:lnTo>
                        <a:pt x="70" y="190"/>
                      </a:lnTo>
                      <a:lnTo>
                        <a:pt x="72" y="158"/>
                      </a:lnTo>
                      <a:lnTo>
                        <a:pt x="72" y="158"/>
                      </a:lnTo>
                      <a:close/>
                      <a:moveTo>
                        <a:pt x="62" y="230"/>
                      </a:moveTo>
                      <a:lnTo>
                        <a:pt x="0" y="230"/>
                      </a:lnTo>
                      <a:lnTo>
                        <a:pt x="0" y="308"/>
                      </a:lnTo>
                      <a:lnTo>
                        <a:pt x="0" y="308"/>
                      </a:lnTo>
                      <a:lnTo>
                        <a:pt x="14" y="304"/>
                      </a:lnTo>
                      <a:lnTo>
                        <a:pt x="26" y="296"/>
                      </a:lnTo>
                      <a:lnTo>
                        <a:pt x="38" y="282"/>
                      </a:lnTo>
                      <a:lnTo>
                        <a:pt x="48" y="266"/>
                      </a:lnTo>
                      <a:lnTo>
                        <a:pt x="48" y="266"/>
                      </a:lnTo>
                      <a:lnTo>
                        <a:pt x="56" y="250"/>
                      </a:lnTo>
                      <a:lnTo>
                        <a:pt x="62" y="230"/>
                      </a:lnTo>
                      <a:lnTo>
                        <a:pt x="62" y="2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0" name="Freeform 65"/>
                <p:cNvSpPr>
                  <a:spLocks noEditPoints="1"/>
                </p:cNvSpPr>
                <p:nvPr/>
              </p:nvSpPr>
              <p:spPr bwMode="auto">
                <a:xfrm>
                  <a:off x="2649538" y="2673350"/>
                  <a:ext cx="203200" cy="488950"/>
                </a:xfrm>
                <a:custGeom>
                  <a:avLst/>
                  <a:gdLst>
                    <a:gd name="T0" fmla="*/ 128 w 128"/>
                    <a:gd name="T1" fmla="*/ 308 h 308"/>
                    <a:gd name="T2" fmla="*/ 128 w 128"/>
                    <a:gd name="T3" fmla="*/ 0 h 308"/>
                    <a:gd name="T4" fmla="*/ 102 w 128"/>
                    <a:gd name="T5" fmla="*/ 0 h 308"/>
                    <a:gd name="T6" fmla="*/ 102 w 128"/>
                    <a:gd name="T7" fmla="*/ 14 h 308"/>
                    <a:gd name="T8" fmla="*/ 102 w 128"/>
                    <a:gd name="T9" fmla="*/ 14 h 308"/>
                    <a:gd name="T10" fmla="*/ 80 w 128"/>
                    <a:gd name="T11" fmla="*/ 16 h 308"/>
                    <a:gd name="T12" fmla="*/ 62 w 128"/>
                    <a:gd name="T13" fmla="*/ 22 h 308"/>
                    <a:gd name="T14" fmla="*/ 46 w 128"/>
                    <a:gd name="T15" fmla="*/ 30 h 308"/>
                    <a:gd name="T16" fmla="*/ 34 w 128"/>
                    <a:gd name="T17" fmla="*/ 40 h 308"/>
                    <a:gd name="T18" fmla="*/ 34 w 128"/>
                    <a:gd name="T19" fmla="*/ 40 h 308"/>
                    <a:gd name="T20" fmla="*/ 24 w 128"/>
                    <a:gd name="T21" fmla="*/ 50 h 308"/>
                    <a:gd name="T22" fmla="*/ 16 w 128"/>
                    <a:gd name="T23" fmla="*/ 64 h 308"/>
                    <a:gd name="T24" fmla="*/ 12 w 128"/>
                    <a:gd name="T25" fmla="*/ 78 h 308"/>
                    <a:gd name="T26" fmla="*/ 10 w 128"/>
                    <a:gd name="T27" fmla="*/ 94 h 308"/>
                    <a:gd name="T28" fmla="*/ 10 w 128"/>
                    <a:gd name="T29" fmla="*/ 94 h 308"/>
                    <a:gd name="T30" fmla="*/ 12 w 128"/>
                    <a:gd name="T31" fmla="*/ 106 h 308"/>
                    <a:gd name="T32" fmla="*/ 14 w 128"/>
                    <a:gd name="T33" fmla="*/ 116 h 308"/>
                    <a:gd name="T34" fmla="*/ 18 w 128"/>
                    <a:gd name="T35" fmla="*/ 126 h 308"/>
                    <a:gd name="T36" fmla="*/ 22 w 128"/>
                    <a:gd name="T37" fmla="*/ 134 h 308"/>
                    <a:gd name="T38" fmla="*/ 22 w 128"/>
                    <a:gd name="T39" fmla="*/ 134 h 308"/>
                    <a:gd name="T40" fmla="*/ 34 w 128"/>
                    <a:gd name="T41" fmla="*/ 150 h 308"/>
                    <a:gd name="T42" fmla="*/ 42 w 128"/>
                    <a:gd name="T43" fmla="*/ 154 h 308"/>
                    <a:gd name="T44" fmla="*/ 50 w 128"/>
                    <a:gd name="T45" fmla="*/ 158 h 308"/>
                    <a:gd name="T46" fmla="*/ 50 w 128"/>
                    <a:gd name="T47" fmla="*/ 158 h 308"/>
                    <a:gd name="T48" fmla="*/ 70 w 128"/>
                    <a:gd name="T49" fmla="*/ 168 h 308"/>
                    <a:gd name="T50" fmla="*/ 102 w 128"/>
                    <a:gd name="T51" fmla="*/ 176 h 308"/>
                    <a:gd name="T52" fmla="*/ 102 w 128"/>
                    <a:gd name="T53" fmla="*/ 242 h 308"/>
                    <a:gd name="T54" fmla="*/ 102 w 128"/>
                    <a:gd name="T55" fmla="*/ 242 h 308"/>
                    <a:gd name="T56" fmla="*/ 90 w 128"/>
                    <a:gd name="T57" fmla="*/ 236 h 308"/>
                    <a:gd name="T58" fmla="*/ 84 w 128"/>
                    <a:gd name="T59" fmla="*/ 228 h 308"/>
                    <a:gd name="T60" fmla="*/ 84 w 128"/>
                    <a:gd name="T61" fmla="*/ 228 h 308"/>
                    <a:gd name="T62" fmla="*/ 78 w 128"/>
                    <a:gd name="T63" fmla="*/ 218 h 308"/>
                    <a:gd name="T64" fmla="*/ 74 w 128"/>
                    <a:gd name="T65" fmla="*/ 202 h 308"/>
                    <a:gd name="T66" fmla="*/ 0 w 128"/>
                    <a:gd name="T67" fmla="*/ 210 h 308"/>
                    <a:gd name="T68" fmla="*/ 0 w 128"/>
                    <a:gd name="T69" fmla="*/ 210 h 308"/>
                    <a:gd name="T70" fmla="*/ 4 w 128"/>
                    <a:gd name="T71" fmla="*/ 228 h 308"/>
                    <a:gd name="T72" fmla="*/ 10 w 128"/>
                    <a:gd name="T73" fmla="*/ 242 h 308"/>
                    <a:gd name="T74" fmla="*/ 10 w 128"/>
                    <a:gd name="T75" fmla="*/ 242 h 308"/>
                    <a:gd name="T76" fmla="*/ 18 w 128"/>
                    <a:gd name="T77" fmla="*/ 254 h 308"/>
                    <a:gd name="T78" fmla="*/ 28 w 128"/>
                    <a:gd name="T79" fmla="*/ 266 h 308"/>
                    <a:gd name="T80" fmla="*/ 28 w 128"/>
                    <a:gd name="T81" fmla="*/ 266 h 308"/>
                    <a:gd name="T82" fmla="*/ 42 w 128"/>
                    <a:gd name="T83" fmla="*/ 276 h 308"/>
                    <a:gd name="T84" fmla="*/ 58 w 128"/>
                    <a:gd name="T85" fmla="*/ 284 h 308"/>
                    <a:gd name="T86" fmla="*/ 58 w 128"/>
                    <a:gd name="T87" fmla="*/ 284 h 308"/>
                    <a:gd name="T88" fmla="*/ 78 w 128"/>
                    <a:gd name="T89" fmla="*/ 288 h 308"/>
                    <a:gd name="T90" fmla="*/ 102 w 128"/>
                    <a:gd name="T91" fmla="*/ 292 h 308"/>
                    <a:gd name="T92" fmla="*/ 102 w 128"/>
                    <a:gd name="T93" fmla="*/ 308 h 308"/>
                    <a:gd name="T94" fmla="*/ 128 w 128"/>
                    <a:gd name="T95" fmla="*/ 308 h 308"/>
                    <a:gd name="T96" fmla="*/ 86 w 128"/>
                    <a:gd name="T97" fmla="*/ 100 h 308"/>
                    <a:gd name="T98" fmla="*/ 86 w 128"/>
                    <a:gd name="T99" fmla="*/ 100 h 308"/>
                    <a:gd name="T100" fmla="*/ 82 w 128"/>
                    <a:gd name="T101" fmla="*/ 92 h 308"/>
                    <a:gd name="T102" fmla="*/ 80 w 128"/>
                    <a:gd name="T103" fmla="*/ 86 h 308"/>
                    <a:gd name="T104" fmla="*/ 80 w 128"/>
                    <a:gd name="T105" fmla="*/ 86 h 308"/>
                    <a:gd name="T106" fmla="*/ 82 w 128"/>
                    <a:gd name="T107" fmla="*/ 78 h 308"/>
                    <a:gd name="T108" fmla="*/ 86 w 128"/>
                    <a:gd name="T109" fmla="*/ 72 h 308"/>
                    <a:gd name="T110" fmla="*/ 86 w 128"/>
                    <a:gd name="T111" fmla="*/ 72 h 308"/>
                    <a:gd name="T112" fmla="*/ 92 w 128"/>
                    <a:gd name="T113" fmla="*/ 66 h 308"/>
                    <a:gd name="T114" fmla="*/ 102 w 128"/>
                    <a:gd name="T115" fmla="*/ 62 h 308"/>
                    <a:gd name="T116" fmla="*/ 102 w 128"/>
                    <a:gd name="T117" fmla="*/ 110 h 308"/>
                    <a:gd name="T118" fmla="*/ 102 w 128"/>
                    <a:gd name="T119" fmla="*/ 110 h 308"/>
                    <a:gd name="T120" fmla="*/ 92 w 128"/>
                    <a:gd name="T121" fmla="*/ 106 h 308"/>
                    <a:gd name="T122" fmla="*/ 86 w 128"/>
                    <a:gd name="T123" fmla="*/ 100 h 308"/>
                    <a:gd name="T124" fmla="*/ 86 w 128"/>
                    <a:gd name="T125" fmla="*/ 100 h 3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28" h="308">
                      <a:moveTo>
                        <a:pt x="128" y="308"/>
                      </a:moveTo>
                      <a:lnTo>
                        <a:pt x="128" y="0"/>
                      </a:lnTo>
                      <a:lnTo>
                        <a:pt x="102" y="0"/>
                      </a:lnTo>
                      <a:lnTo>
                        <a:pt x="102" y="14"/>
                      </a:lnTo>
                      <a:lnTo>
                        <a:pt x="102" y="14"/>
                      </a:lnTo>
                      <a:lnTo>
                        <a:pt x="80" y="16"/>
                      </a:lnTo>
                      <a:lnTo>
                        <a:pt x="62" y="22"/>
                      </a:lnTo>
                      <a:lnTo>
                        <a:pt x="46" y="30"/>
                      </a:lnTo>
                      <a:lnTo>
                        <a:pt x="34" y="40"/>
                      </a:lnTo>
                      <a:lnTo>
                        <a:pt x="34" y="40"/>
                      </a:lnTo>
                      <a:lnTo>
                        <a:pt x="24" y="50"/>
                      </a:lnTo>
                      <a:lnTo>
                        <a:pt x="16" y="64"/>
                      </a:lnTo>
                      <a:lnTo>
                        <a:pt x="12" y="78"/>
                      </a:lnTo>
                      <a:lnTo>
                        <a:pt x="10" y="94"/>
                      </a:lnTo>
                      <a:lnTo>
                        <a:pt x="10" y="94"/>
                      </a:lnTo>
                      <a:lnTo>
                        <a:pt x="12" y="106"/>
                      </a:lnTo>
                      <a:lnTo>
                        <a:pt x="14" y="116"/>
                      </a:lnTo>
                      <a:lnTo>
                        <a:pt x="18" y="126"/>
                      </a:lnTo>
                      <a:lnTo>
                        <a:pt x="22" y="134"/>
                      </a:lnTo>
                      <a:lnTo>
                        <a:pt x="22" y="134"/>
                      </a:lnTo>
                      <a:lnTo>
                        <a:pt x="34" y="150"/>
                      </a:lnTo>
                      <a:lnTo>
                        <a:pt x="42" y="154"/>
                      </a:lnTo>
                      <a:lnTo>
                        <a:pt x="50" y="158"/>
                      </a:lnTo>
                      <a:lnTo>
                        <a:pt x="50" y="158"/>
                      </a:lnTo>
                      <a:lnTo>
                        <a:pt x="70" y="168"/>
                      </a:lnTo>
                      <a:lnTo>
                        <a:pt x="102" y="176"/>
                      </a:lnTo>
                      <a:lnTo>
                        <a:pt x="102" y="242"/>
                      </a:lnTo>
                      <a:lnTo>
                        <a:pt x="102" y="242"/>
                      </a:lnTo>
                      <a:lnTo>
                        <a:pt x="90" y="236"/>
                      </a:lnTo>
                      <a:lnTo>
                        <a:pt x="84" y="228"/>
                      </a:lnTo>
                      <a:lnTo>
                        <a:pt x="84" y="228"/>
                      </a:lnTo>
                      <a:lnTo>
                        <a:pt x="78" y="218"/>
                      </a:lnTo>
                      <a:lnTo>
                        <a:pt x="74" y="202"/>
                      </a:lnTo>
                      <a:lnTo>
                        <a:pt x="0" y="210"/>
                      </a:lnTo>
                      <a:lnTo>
                        <a:pt x="0" y="210"/>
                      </a:lnTo>
                      <a:lnTo>
                        <a:pt x="4" y="228"/>
                      </a:lnTo>
                      <a:lnTo>
                        <a:pt x="10" y="242"/>
                      </a:lnTo>
                      <a:lnTo>
                        <a:pt x="10" y="242"/>
                      </a:lnTo>
                      <a:lnTo>
                        <a:pt x="18" y="254"/>
                      </a:lnTo>
                      <a:lnTo>
                        <a:pt x="28" y="266"/>
                      </a:lnTo>
                      <a:lnTo>
                        <a:pt x="28" y="266"/>
                      </a:lnTo>
                      <a:lnTo>
                        <a:pt x="42" y="276"/>
                      </a:lnTo>
                      <a:lnTo>
                        <a:pt x="58" y="284"/>
                      </a:lnTo>
                      <a:lnTo>
                        <a:pt x="58" y="284"/>
                      </a:lnTo>
                      <a:lnTo>
                        <a:pt x="78" y="288"/>
                      </a:lnTo>
                      <a:lnTo>
                        <a:pt x="102" y="292"/>
                      </a:lnTo>
                      <a:lnTo>
                        <a:pt x="102" y="308"/>
                      </a:lnTo>
                      <a:lnTo>
                        <a:pt x="128" y="308"/>
                      </a:lnTo>
                      <a:close/>
                      <a:moveTo>
                        <a:pt x="86" y="100"/>
                      </a:moveTo>
                      <a:lnTo>
                        <a:pt x="86" y="100"/>
                      </a:lnTo>
                      <a:lnTo>
                        <a:pt x="82" y="92"/>
                      </a:lnTo>
                      <a:lnTo>
                        <a:pt x="80" y="86"/>
                      </a:lnTo>
                      <a:lnTo>
                        <a:pt x="80" y="86"/>
                      </a:lnTo>
                      <a:lnTo>
                        <a:pt x="82" y="78"/>
                      </a:lnTo>
                      <a:lnTo>
                        <a:pt x="86" y="72"/>
                      </a:lnTo>
                      <a:lnTo>
                        <a:pt x="86" y="72"/>
                      </a:lnTo>
                      <a:lnTo>
                        <a:pt x="92" y="66"/>
                      </a:lnTo>
                      <a:lnTo>
                        <a:pt x="102" y="62"/>
                      </a:lnTo>
                      <a:lnTo>
                        <a:pt x="102" y="110"/>
                      </a:lnTo>
                      <a:lnTo>
                        <a:pt x="102" y="110"/>
                      </a:lnTo>
                      <a:lnTo>
                        <a:pt x="92" y="106"/>
                      </a:lnTo>
                      <a:lnTo>
                        <a:pt x="86" y="100"/>
                      </a:lnTo>
                      <a:lnTo>
                        <a:pt x="86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83" name="组合 82"/>
            <p:cNvGrpSpPr/>
            <p:nvPr/>
          </p:nvGrpSpPr>
          <p:grpSpPr>
            <a:xfrm>
              <a:off x="1364206" y="3319631"/>
              <a:ext cx="940373" cy="940368"/>
              <a:chOff x="4641550" y="3820609"/>
              <a:chExt cx="587801" cy="587801"/>
            </a:xfrm>
          </p:grpSpPr>
          <p:grpSp>
            <p:nvGrpSpPr>
              <p:cNvPr id="84" name="组合 83"/>
              <p:cNvGrpSpPr/>
              <p:nvPr/>
            </p:nvGrpSpPr>
            <p:grpSpPr>
              <a:xfrm>
                <a:off x="4641550" y="3820609"/>
                <a:ext cx="587801" cy="587801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90" name="同心圆 89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1" name="椭圆 90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5" name="组合 84"/>
              <p:cNvGrpSpPr/>
              <p:nvPr/>
            </p:nvGrpSpPr>
            <p:grpSpPr>
              <a:xfrm>
                <a:off x="4767685" y="3993961"/>
                <a:ext cx="335530" cy="285698"/>
                <a:chOff x="2570163" y="3632200"/>
                <a:chExt cx="641350" cy="546100"/>
              </a:xfrm>
              <a:solidFill>
                <a:schemeClr val="accent4"/>
              </a:solidFill>
            </p:grpSpPr>
            <p:sp>
              <p:nvSpPr>
                <p:cNvPr id="86" name="Freeform 80"/>
                <p:cNvSpPr>
                  <a:spLocks/>
                </p:cNvSpPr>
                <p:nvPr/>
              </p:nvSpPr>
              <p:spPr bwMode="auto">
                <a:xfrm>
                  <a:off x="2970213" y="3632200"/>
                  <a:ext cx="241300" cy="241300"/>
                </a:xfrm>
                <a:custGeom>
                  <a:avLst/>
                  <a:gdLst>
                    <a:gd name="T0" fmla="*/ 122 w 152"/>
                    <a:gd name="T1" fmla="*/ 148 h 152"/>
                    <a:gd name="T2" fmla="*/ 122 w 152"/>
                    <a:gd name="T3" fmla="*/ 148 h 152"/>
                    <a:gd name="T4" fmla="*/ 120 w 152"/>
                    <a:gd name="T5" fmla="*/ 150 h 152"/>
                    <a:gd name="T6" fmla="*/ 116 w 152"/>
                    <a:gd name="T7" fmla="*/ 152 h 152"/>
                    <a:gd name="T8" fmla="*/ 112 w 152"/>
                    <a:gd name="T9" fmla="*/ 150 h 152"/>
                    <a:gd name="T10" fmla="*/ 108 w 152"/>
                    <a:gd name="T11" fmla="*/ 148 h 152"/>
                    <a:gd name="T12" fmla="*/ 2 w 152"/>
                    <a:gd name="T13" fmla="*/ 42 h 152"/>
                    <a:gd name="T14" fmla="*/ 2 w 152"/>
                    <a:gd name="T15" fmla="*/ 42 h 152"/>
                    <a:gd name="T16" fmla="*/ 0 w 152"/>
                    <a:gd name="T17" fmla="*/ 40 h 152"/>
                    <a:gd name="T18" fmla="*/ 0 w 152"/>
                    <a:gd name="T19" fmla="*/ 36 h 152"/>
                    <a:gd name="T20" fmla="*/ 0 w 152"/>
                    <a:gd name="T21" fmla="*/ 32 h 152"/>
                    <a:gd name="T22" fmla="*/ 2 w 152"/>
                    <a:gd name="T23" fmla="*/ 28 h 152"/>
                    <a:gd name="T24" fmla="*/ 28 w 152"/>
                    <a:gd name="T25" fmla="*/ 2 h 152"/>
                    <a:gd name="T26" fmla="*/ 28 w 152"/>
                    <a:gd name="T27" fmla="*/ 2 h 152"/>
                    <a:gd name="T28" fmla="*/ 32 w 152"/>
                    <a:gd name="T29" fmla="*/ 0 h 152"/>
                    <a:gd name="T30" fmla="*/ 36 w 152"/>
                    <a:gd name="T31" fmla="*/ 0 h 152"/>
                    <a:gd name="T32" fmla="*/ 40 w 152"/>
                    <a:gd name="T33" fmla="*/ 0 h 152"/>
                    <a:gd name="T34" fmla="*/ 42 w 152"/>
                    <a:gd name="T35" fmla="*/ 2 h 152"/>
                    <a:gd name="T36" fmla="*/ 148 w 152"/>
                    <a:gd name="T37" fmla="*/ 108 h 152"/>
                    <a:gd name="T38" fmla="*/ 148 w 152"/>
                    <a:gd name="T39" fmla="*/ 108 h 152"/>
                    <a:gd name="T40" fmla="*/ 152 w 152"/>
                    <a:gd name="T41" fmla="*/ 112 h 152"/>
                    <a:gd name="T42" fmla="*/ 152 w 152"/>
                    <a:gd name="T43" fmla="*/ 116 h 152"/>
                    <a:gd name="T44" fmla="*/ 152 w 152"/>
                    <a:gd name="T45" fmla="*/ 118 h 152"/>
                    <a:gd name="T46" fmla="*/ 148 w 152"/>
                    <a:gd name="T47" fmla="*/ 122 h 152"/>
                    <a:gd name="T48" fmla="*/ 122 w 152"/>
                    <a:gd name="T49" fmla="*/ 148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52" h="152">
                      <a:moveTo>
                        <a:pt x="122" y="148"/>
                      </a:moveTo>
                      <a:lnTo>
                        <a:pt x="122" y="148"/>
                      </a:lnTo>
                      <a:lnTo>
                        <a:pt x="120" y="150"/>
                      </a:lnTo>
                      <a:lnTo>
                        <a:pt x="116" y="152"/>
                      </a:lnTo>
                      <a:lnTo>
                        <a:pt x="112" y="150"/>
                      </a:lnTo>
                      <a:lnTo>
                        <a:pt x="108" y="148"/>
                      </a:lnTo>
                      <a:lnTo>
                        <a:pt x="2" y="42"/>
                      </a:lnTo>
                      <a:lnTo>
                        <a:pt x="2" y="42"/>
                      </a:lnTo>
                      <a:lnTo>
                        <a:pt x="0" y="40"/>
                      </a:lnTo>
                      <a:lnTo>
                        <a:pt x="0" y="36"/>
                      </a:lnTo>
                      <a:lnTo>
                        <a:pt x="0" y="32"/>
                      </a:lnTo>
                      <a:lnTo>
                        <a:pt x="2" y="28"/>
                      </a:lnTo>
                      <a:lnTo>
                        <a:pt x="28" y="2"/>
                      </a:lnTo>
                      <a:lnTo>
                        <a:pt x="28" y="2"/>
                      </a:lnTo>
                      <a:lnTo>
                        <a:pt x="32" y="0"/>
                      </a:lnTo>
                      <a:lnTo>
                        <a:pt x="36" y="0"/>
                      </a:lnTo>
                      <a:lnTo>
                        <a:pt x="40" y="0"/>
                      </a:lnTo>
                      <a:lnTo>
                        <a:pt x="42" y="2"/>
                      </a:lnTo>
                      <a:lnTo>
                        <a:pt x="148" y="108"/>
                      </a:lnTo>
                      <a:lnTo>
                        <a:pt x="148" y="108"/>
                      </a:lnTo>
                      <a:lnTo>
                        <a:pt x="152" y="112"/>
                      </a:lnTo>
                      <a:lnTo>
                        <a:pt x="152" y="116"/>
                      </a:lnTo>
                      <a:lnTo>
                        <a:pt x="152" y="118"/>
                      </a:lnTo>
                      <a:lnTo>
                        <a:pt x="148" y="122"/>
                      </a:lnTo>
                      <a:lnTo>
                        <a:pt x="122" y="14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7" name="Freeform 81"/>
                <p:cNvSpPr>
                  <a:spLocks/>
                </p:cNvSpPr>
                <p:nvPr/>
              </p:nvSpPr>
              <p:spPr bwMode="auto">
                <a:xfrm>
                  <a:off x="2671763" y="3794125"/>
                  <a:ext cx="428625" cy="384175"/>
                </a:xfrm>
                <a:custGeom>
                  <a:avLst/>
                  <a:gdLst>
                    <a:gd name="T0" fmla="*/ 168 w 270"/>
                    <a:gd name="T1" fmla="*/ 24 h 242"/>
                    <a:gd name="T2" fmla="*/ 136 w 270"/>
                    <a:gd name="T3" fmla="*/ 54 h 242"/>
                    <a:gd name="T4" fmla="*/ 134 w 270"/>
                    <a:gd name="T5" fmla="*/ 60 h 242"/>
                    <a:gd name="T6" fmla="*/ 124 w 270"/>
                    <a:gd name="T7" fmla="*/ 70 h 242"/>
                    <a:gd name="T8" fmla="*/ 118 w 270"/>
                    <a:gd name="T9" fmla="*/ 74 h 242"/>
                    <a:gd name="T10" fmla="*/ 106 w 270"/>
                    <a:gd name="T11" fmla="*/ 78 h 242"/>
                    <a:gd name="T12" fmla="*/ 92 w 270"/>
                    <a:gd name="T13" fmla="*/ 76 h 242"/>
                    <a:gd name="T14" fmla="*/ 84 w 270"/>
                    <a:gd name="T15" fmla="*/ 72 h 242"/>
                    <a:gd name="T16" fmla="*/ 78 w 270"/>
                    <a:gd name="T17" fmla="*/ 68 h 242"/>
                    <a:gd name="T18" fmla="*/ 70 w 270"/>
                    <a:gd name="T19" fmla="*/ 50 h 242"/>
                    <a:gd name="T20" fmla="*/ 70 w 270"/>
                    <a:gd name="T21" fmla="*/ 32 h 242"/>
                    <a:gd name="T22" fmla="*/ 4 w 270"/>
                    <a:gd name="T23" fmla="*/ 78 h 242"/>
                    <a:gd name="T24" fmla="*/ 2 w 270"/>
                    <a:gd name="T25" fmla="*/ 80 h 242"/>
                    <a:gd name="T26" fmla="*/ 2 w 270"/>
                    <a:gd name="T27" fmla="*/ 86 h 242"/>
                    <a:gd name="T28" fmla="*/ 10 w 270"/>
                    <a:gd name="T29" fmla="*/ 98 h 242"/>
                    <a:gd name="T30" fmla="*/ 26 w 270"/>
                    <a:gd name="T31" fmla="*/ 82 h 242"/>
                    <a:gd name="T32" fmla="*/ 42 w 270"/>
                    <a:gd name="T33" fmla="*/ 76 h 242"/>
                    <a:gd name="T34" fmla="*/ 60 w 270"/>
                    <a:gd name="T35" fmla="*/ 82 h 242"/>
                    <a:gd name="T36" fmla="*/ 66 w 270"/>
                    <a:gd name="T37" fmla="*/ 90 h 242"/>
                    <a:gd name="T38" fmla="*/ 66 w 270"/>
                    <a:gd name="T39" fmla="*/ 100 h 242"/>
                    <a:gd name="T40" fmla="*/ 84 w 270"/>
                    <a:gd name="T41" fmla="*/ 108 h 242"/>
                    <a:gd name="T42" fmla="*/ 90 w 270"/>
                    <a:gd name="T43" fmla="*/ 116 h 242"/>
                    <a:gd name="T44" fmla="*/ 92 w 270"/>
                    <a:gd name="T45" fmla="*/ 124 h 242"/>
                    <a:gd name="T46" fmla="*/ 108 w 270"/>
                    <a:gd name="T47" fmla="*/ 132 h 242"/>
                    <a:gd name="T48" fmla="*/ 114 w 270"/>
                    <a:gd name="T49" fmla="*/ 140 h 242"/>
                    <a:gd name="T50" fmla="*/ 116 w 270"/>
                    <a:gd name="T51" fmla="*/ 148 h 242"/>
                    <a:gd name="T52" fmla="*/ 132 w 270"/>
                    <a:gd name="T53" fmla="*/ 156 h 242"/>
                    <a:gd name="T54" fmla="*/ 138 w 270"/>
                    <a:gd name="T55" fmla="*/ 164 h 242"/>
                    <a:gd name="T56" fmla="*/ 138 w 270"/>
                    <a:gd name="T57" fmla="*/ 182 h 242"/>
                    <a:gd name="T58" fmla="*/ 118 w 270"/>
                    <a:gd name="T59" fmla="*/ 204 h 242"/>
                    <a:gd name="T60" fmla="*/ 150 w 270"/>
                    <a:gd name="T61" fmla="*/ 236 h 242"/>
                    <a:gd name="T62" fmla="*/ 162 w 270"/>
                    <a:gd name="T63" fmla="*/ 242 h 242"/>
                    <a:gd name="T64" fmla="*/ 172 w 270"/>
                    <a:gd name="T65" fmla="*/ 236 h 242"/>
                    <a:gd name="T66" fmla="*/ 176 w 270"/>
                    <a:gd name="T67" fmla="*/ 232 h 242"/>
                    <a:gd name="T68" fmla="*/ 176 w 270"/>
                    <a:gd name="T69" fmla="*/ 218 h 242"/>
                    <a:gd name="T70" fmla="*/ 148 w 270"/>
                    <a:gd name="T71" fmla="*/ 188 h 242"/>
                    <a:gd name="T72" fmla="*/ 146 w 270"/>
                    <a:gd name="T73" fmla="*/ 184 h 242"/>
                    <a:gd name="T74" fmla="*/ 148 w 270"/>
                    <a:gd name="T75" fmla="*/ 180 h 242"/>
                    <a:gd name="T76" fmla="*/ 156 w 270"/>
                    <a:gd name="T77" fmla="*/ 180 h 242"/>
                    <a:gd name="T78" fmla="*/ 180 w 270"/>
                    <a:gd name="T79" fmla="*/ 206 h 242"/>
                    <a:gd name="T80" fmla="*/ 192 w 270"/>
                    <a:gd name="T81" fmla="*/ 210 h 242"/>
                    <a:gd name="T82" fmla="*/ 204 w 270"/>
                    <a:gd name="T83" fmla="*/ 206 h 242"/>
                    <a:gd name="T84" fmla="*/ 208 w 270"/>
                    <a:gd name="T85" fmla="*/ 200 h 242"/>
                    <a:gd name="T86" fmla="*/ 208 w 270"/>
                    <a:gd name="T87" fmla="*/ 188 h 242"/>
                    <a:gd name="T88" fmla="*/ 178 w 270"/>
                    <a:gd name="T89" fmla="*/ 158 h 242"/>
                    <a:gd name="T90" fmla="*/ 176 w 270"/>
                    <a:gd name="T91" fmla="*/ 154 h 242"/>
                    <a:gd name="T92" fmla="*/ 178 w 270"/>
                    <a:gd name="T93" fmla="*/ 150 h 242"/>
                    <a:gd name="T94" fmla="*/ 186 w 270"/>
                    <a:gd name="T95" fmla="*/ 150 h 242"/>
                    <a:gd name="T96" fmla="*/ 212 w 270"/>
                    <a:gd name="T97" fmla="*/ 174 h 242"/>
                    <a:gd name="T98" fmla="*/ 224 w 270"/>
                    <a:gd name="T99" fmla="*/ 180 h 242"/>
                    <a:gd name="T100" fmla="*/ 234 w 270"/>
                    <a:gd name="T101" fmla="*/ 174 h 242"/>
                    <a:gd name="T102" fmla="*/ 238 w 270"/>
                    <a:gd name="T103" fmla="*/ 170 h 242"/>
                    <a:gd name="T104" fmla="*/ 238 w 270"/>
                    <a:gd name="T105" fmla="*/ 158 h 242"/>
                    <a:gd name="T106" fmla="*/ 210 w 270"/>
                    <a:gd name="T107" fmla="*/ 126 h 242"/>
                    <a:gd name="T108" fmla="*/ 208 w 270"/>
                    <a:gd name="T109" fmla="*/ 122 h 242"/>
                    <a:gd name="T110" fmla="*/ 210 w 270"/>
                    <a:gd name="T111" fmla="*/ 118 h 242"/>
                    <a:gd name="T112" fmla="*/ 218 w 270"/>
                    <a:gd name="T113" fmla="*/ 118 h 242"/>
                    <a:gd name="T114" fmla="*/ 242 w 270"/>
                    <a:gd name="T115" fmla="*/ 144 h 242"/>
                    <a:gd name="T116" fmla="*/ 254 w 270"/>
                    <a:gd name="T117" fmla="*/ 148 h 242"/>
                    <a:gd name="T118" fmla="*/ 266 w 270"/>
                    <a:gd name="T119" fmla="*/ 144 h 242"/>
                    <a:gd name="T120" fmla="*/ 270 w 270"/>
                    <a:gd name="T121" fmla="*/ 138 h 242"/>
                    <a:gd name="T122" fmla="*/ 270 w 270"/>
                    <a:gd name="T123" fmla="*/ 126 h 242"/>
                    <a:gd name="T124" fmla="*/ 266 w 270"/>
                    <a:gd name="T125" fmla="*/ 120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70" h="242">
                      <a:moveTo>
                        <a:pt x="266" y="120"/>
                      </a:moveTo>
                      <a:lnTo>
                        <a:pt x="168" y="24"/>
                      </a:lnTo>
                      <a:lnTo>
                        <a:pt x="144" y="34"/>
                      </a:lnTo>
                      <a:lnTo>
                        <a:pt x="136" y="54"/>
                      </a:lnTo>
                      <a:lnTo>
                        <a:pt x="136" y="54"/>
                      </a:lnTo>
                      <a:lnTo>
                        <a:pt x="134" y="60"/>
                      </a:lnTo>
                      <a:lnTo>
                        <a:pt x="130" y="66"/>
                      </a:lnTo>
                      <a:lnTo>
                        <a:pt x="124" y="70"/>
                      </a:lnTo>
                      <a:lnTo>
                        <a:pt x="118" y="74"/>
                      </a:lnTo>
                      <a:lnTo>
                        <a:pt x="118" y="74"/>
                      </a:lnTo>
                      <a:lnTo>
                        <a:pt x="112" y="76"/>
                      </a:lnTo>
                      <a:lnTo>
                        <a:pt x="106" y="78"/>
                      </a:lnTo>
                      <a:lnTo>
                        <a:pt x="98" y="78"/>
                      </a:lnTo>
                      <a:lnTo>
                        <a:pt x="92" y="76"/>
                      </a:lnTo>
                      <a:lnTo>
                        <a:pt x="92" y="76"/>
                      </a:lnTo>
                      <a:lnTo>
                        <a:pt x="84" y="72"/>
                      </a:lnTo>
                      <a:lnTo>
                        <a:pt x="78" y="68"/>
                      </a:lnTo>
                      <a:lnTo>
                        <a:pt x="78" y="68"/>
                      </a:lnTo>
                      <a:lnTo>
                        <a:pt x="72" y="60"/>
                      </a:lnTo>
                      <a:lnTo>
                        <a:pt x="70" y="50"/>
                      </a:lnTo>
                      <a:lnTo>
                        <a:pt x="68" y="42"/>
                      </a:lnTo>
                      <a:lnTo>
                        <a:pt x="70" y="32"/>
                      </a:lnTo>
                      <a:lnTo>
                        <a:pt x="82" y="0"/>
                      </a:lnTo>
                      <a:lnTo>
                        <a:pt x="4" y="78"/>
                      </a:lnTo>
                      <a:lnTo>
                        <a:pt x="4" y="78"/>
                      </a:lnTo>
                      <a:lnTo>
                        <a:pt x="2" y="80"/>
                      </a:lnTo>
                      <a:lnTo>
                        <a:pt x="0" y="84"/>
                      </a:lnTo>
                      <a:lnTo>
                        <a:pt x="2" y="86"/>
                      </a:lnTo>
                      <a:lnTo>
                        <a:pt x="4" y="90"/>
                      </a:lnTo>
                      <a:lnTo>
                        <a:pt x="10" y="98"/>
                      </a:lnTo>
                      <a:lnTo>
                        <a:pt x="26" y="82"/>
                      </a:lnTo>
                      <a:lnTo>
                        <a:pt x="26" y="82"/>
                      </a:lnTo>
                      <a:lnTo>
                        <a:pt x="34" y="78"/>
                      </a:lnTo>
                      <a:lnTo>
                        <a:pt x="42" y="76"/>
                      </a:lnTo>
                      <a:lnTo>
                        <a:pt x="52" y="78"/>
                      </a:lnTo>
                      <a:lnTo>
                        <a:pt x="60" y="82"/>
                      </a:lnTo>
                      <a:lnTo>
                        <a:pt x="60" y="82"/>
                      </a:lnTo>
                      <a:lnTo>
                        <a:pt x="66" y="90"/>
                      </a:lnTo>
                      <a:lnTo>
                        <a:pt x="66" y="100"/>
                      </a:lnTo>
                      <a:lnTo>
                        <a:pt x="66" y="100"/>
                      </a:lnTo>
                      <a:lnTo>
                        <a:pt x="76" y="102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90" y="116"/>
                      </a:lnTo>
                      <a:lnTo>
                        <a:pt x="92" y="124"/>
                      </a:lnTo>
                      <a:lnTo>
                        <a:pt x="92" y="124"/>
                      </a:lnTo>
                      <a:lnTo>
                        <a:pt x="100" y="126"/>
                      </a:lnTo>
                      <a:lnTo>
                        <a:pt x="108" y="132"/>
                      </a:lnTo>
                      <a:lnTo>
                        <a:pt x="108" y="132"/>
                      </a:lnTo>
                      <a:lnTo>
                        <a:pt x="114" y="140"/>
                      </a:lnTo>
                      <a:lnTo>
                        <a:pt x="116" y="148"/>
                      </a:lnTo>
                      <a:lnTo>
                        <a:pt x="116" y="148"/>
                      </a:lnTo>
                      <a:lnTo>
                        <a:pt x="124" y="150"/>
                      </a:lnTo>
                      <a:lnTo>
                        <a:pt x="132" y="156"/>
                      </a:lnTo>
                      <a:lnTo>
                        <a:pt x="132" y="156"/>
                      </a:lnTo>
                      <a:lnTo>
                        <a:pt x="138" y="164"/>
                      </a:lnTo>
                      <a:lnTo>
                        <a:pt x="140" y="174"/>
                      </a:lnTo>
                      <a:lnTo>
                        <a:pt x="138" y="182"/>
                      </a:lnTo>
                      <a:lnTo>
                        <a:pt x="132" y="190"/>
                      </a:lnTo>
                      <a:lnTo>
                        <a:pt x="118" y="204"/>
                      </a:lnTo>
                      <a:lnTo>
                        <a:pt x="150" y="236"/>
                      </a:lnTo>
                      <a:lnTo>
                        <a:pt x="150" y="236"/>
                      </a:lnTo>
                      <a:lnTo>
                        <a:pt x="156" y="240"/>
                      </a:lnTo>
                      <a:lnTo>
                        <a:pt x="162" y="242"/>
                      </a:lnTo>
                      <a:lnTo>
                        <a:pt x="168" y="240"/>
                      </a:lnTo>
                      <a:lnTo>
                        <a:pt x="172" y="236"/>
                      </a:lnTo>
                      <a:lnTo>
                        <a:pt x="172" y="236"/>
                      </a:lnTo>
                      <a:lnTo>
                        <a:pt x="176" y="232"/>
                      </a:lnTo>
                      <a:lnTo>
                        <a:pt x="178" y="224"/>
                      </a:lnTo>
                      <a:lnTo>
                        <a:pt x="176" y="218"/>
                      </a:lnTo>
                      <a:lnTo>
                        <a:pt x="172" y="214"/>
                      </a:lnTo>
                      <a:lnTo>
                        <a:pt x="148" y="188"/>
                      </a:lnTo>
                      <a:lnTo>
                        <a:pt x="148" y="188"/>
                      </a:lnTo>
                      <a:lnTo>
                        <a:pt x="146" y="184"/>
                      </a:lnTo>
                      <a:lnTo>
                        <a:pt x="148" y="180"/>
                      </a:lnTo>
                      <a:lnTo>
                        <a:pt x="148" y="180"/>
                      </a:lnTo>
                      <a:lnTo>
                        <a:pt x="152" y="178"/>
                      </a:lnTo>
                      <a:lnTo>
                        <a:pt x="156" y="180"/>
                      </a:lnTo>
                      <a:lnTo>
                        <a:pt x="180" y="206"/>
                      </a:lnTo>
                      <a:lnTo>
                        <a:pt x="180" y="206"/>
                      </a:lnTo>
                      <a:lnTo>
                        <a:pt x="186" y="210"/>
                      </a:lnTo>
                      <a:lnTo>
                        <a:pt x="192" y="210"/>
                      </a:lnTo>
                      <a:lnTo>
                        <a:pt x="198" y="210"/>
                      </a:lnTo>
                      <a:lnTo>
                        <a:pt x="204" y="206"/>
                      </a:lnTo>
                      <a:lnTo>
                        <a:pt x="204" y="206"/>
                      </a:lnTo>
                      <a:lnTo>
                        <a:pt x="208" y="200"/>
                      </a:lnTo>
                      <a:lnTo>
                        <a:pt x="208" y="194"/>
                      </a:lnTo>
                      <a:lnTo>
                        <a:pt x="208" y="188"/>
                      </a:lnTo>
                      <a:lnTo>
                        <a:pt x="204" y="182"/>
                      </a:lnTo>
                      <a:lnTo>
                        <a:pt x="178" y="158"/>
                      </a:lnTo>
                      <a:lnTo>
                        <a:pt x="178" y="158"/>
                      </a:lnTo>
                      <a:lnTo>
                        <a:pt x="176" y="154"/>
                      </a:lnTo>
                      <a:lnTo>
                        <a:pt x="178" y="150"/>
                      </a:lnTo>
                      <a:lnTo>
                        <a:pt x="178" y="150"/>
                      </a:lnTo>
                      <a:lnTo>
                        <a:pt x="182" y="148"/>
                      </a:lnTo>
                      <a:lnTo>
                        <a:pt x="186" y="150"/>
                      </a:lnTo>
                      <a:lnTo>
                        <a:pt x="212" y="174"/>
                      </a:lnTo>
                      <a:lnTo>
                        <a:pt x="212" y="174"/>
                      </a:lnTo>
                      <a:lnTo>
                        <a:pt x="218" y="178"/>
                      </a:lnTo>
                      <a:lnTo>
                        <a:pt x="224" y="180"/>
                      </a:lnTo>
                      <a:lnTo>
                        <a:pt x="230" y="178"/>
                      </a:lnTo>
                      <a:lnTo>
                        <a:pt x="234" y="174"/>
                      </a:lnTo>
                      <a:lnTo>
                        <a:pt x="234" y="174"/>
                      </a:lnTo>
                      <a:lnTo>
                        <a:pt x="238" y="170"/>
                      </a:lnTo>
                      <a:lnTo>
                        <a:pt x="240" y="164"/>
                      </a:lnTo>
                      <a:lnTo>
                        <a:pt x="238" y="158"/>
                      </a:lnTo>
                      <a:lnTo>
                        <a:pt x="234" y="152"/>
                      </a:lnTo>
                      <a:lnTo>
                        <a:pt x="210" y="126"/>
                      </a:lnTo>
                      <a:lnTo>
                        <a:pt x="210" y="126"/>
                      </a:lnTo>
                      <a:lnTo>
                        <a:pt x="208" y="122"/>
                      </a:lnTo>
                      <a:lnTo>
                        <a:pt x="210" y="118"/>
                      </a:lnTo>
                      <a:lnTo>
                        <a:pt x="210" y="118"/>
                      </a:lnTo>
                      <a:lnTo>
                        <a:pt x="214" y="116"/>
                      </a:lnTo>
                      <a:lnTo>
                        <a:pt x="218" y="118"/>
                      </a:lnTo>
                      <a:lnTo>
                        <a:pt x="242" y="144"/>
                      </a:lnTo>
                      <a:lnTo>
                        <a:pt x="242" y="144"/>
                      </a:lnTo>
                      <a:lnTo>
                        <a:pt x="248" y="148"/>
                      </a:lnTo>
                      <a:lnTo>
                        <a:pt x="254" y="148"/>
                      </a:lnTo>
                      <a:lnTo>
                        <a:pt x="260" y="148"/>
                      </a:lnTo>
                      <a:lnTo>
                        <a:pt x="266" y="144"/>
                      </a:lnTo>
                      <a:lnTo>
                        <a:pt x="266" y="144"/>
                      </a:lnTo>
                      <a:lnTo>
                        <a:pt x="270" y="138"/>
                      </a:lnTo>
                      <a:lnTo>
                        <a:pt x="270" y="132"/>
                      </a:lnTo>
                      <a:lnTo>
                        <a:pt x="270" y="126"/>
                      </a:lnTo>
                      <a:lnTo>
                        <a:pt x="266" y="120"/>
                      </a:lnTo>
                      <a:lnTo>
                        <a:pt x="266" y="1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8" name="Freeform 82"/>
                <p:cNvSpPr>
                  <a:spLocks/>
                </p:cNvSpPr>
                <p:nvPr/>
              </p:nvSpPr>
              <p:spPr bwMode="auto">
                <a:xfrm>
                  <a:off x="2570163" y="3663950"/>
                  <a:ext cx="260350" cy="260350"/>
                </a:xfrm>
                <a:custGeom>
                  <a:avLst/>
                  <a:gdLst>
                    <a:gd name="T0" fmla="*/ 160 w 164"/>
                    <a:gd name="T1" fmla="*/ 32 h 164"/>
                    <a:gd name="T2" fmla="*/ 160 w 164"/>
                    <a:gd name="T3" fmla="*/ 32 h 164"/>
                    <a:gd name="T4" fmla="*/ 162 w 164"/>
                    <a:gd name="T5" fmla="*/ 34 h 164"/>
                    <a:gd name="T6" fmla="*/ 164 w 164"/>
                    <a:gd name="T7" fmla="*/ 38 h 164"/>
                    <a:gd name="T8" fmla="*/ 162 w 164"/>
                    <a:gd name="T9" fmla="*/ 42 h 164"/>
                    <a:gd name="T10" fmla="*/ 160 w 164"/>
                    <a:gd name="T11" fmla="*/ 46 h 164"/>
                    <a:gd name="T12" fmla="*/ 44 w 164"/>
                    <a:gd name="T13" fmla="*/ 162 h 164"/>
                    <a:gd name="T14" fmla="*/ 44 w 164"/>
                    <a:gd name="T15" fmla="*/ 162 h 164"/>
                    <a:gd name="T16" fmla="*/ 42 w 164"/>
                    <a:gd name="T17" fmla="*/ 164 h 164"/>
                    <a:gd name="T18" fmla="*/ 38 w 164"/>
                    <a:gd name="T19" fmla="*/ 164 h 164"/>
                    <a:gd name="T20" fmla="*/ 34 w 164"/>
                    <a:gd name="T21" fmla="*/ 164 h 164"/>
                    <a:gd name="T22" fmla="*/ 30 w 164"/>
                    <a:gd name="T23" fmla="*/ 162 h 164"/>
                    <a:gd name="T24" fmla="*/ 2 w 164"/>
                    <a:gd name="T25" fmla="*/ 132 h 164"/>
                    <a:gd name="T26" fmla="*/ 2 w 164"/>
                    <a:gd name="T27" fmla="*/ 132 h 164"/>
                    <a:gd name="T28" fmla="*/ 0 w 164"/>
                    <a:gd name="T29" fmla="*/ 130 h 164"/>
                    <a:gd name="T30" fmla="*/ 0 w 164"/>
                    <a:gd name="T31" fmla="*/ 126 h 164"/>
                    <a:gd name="T32" fmla="*/ 0 w 164"/>
                    <a:gd name="T33" fmla="*/ 122 h 164"/>
                    <a:gd name="T34" fmla="*/ 2 w 164"/>
                    <a:gd name="T35" fmla="*/ 118 h 164"/>
                    <a:gd name="T36" fmla="*/ 118 w 164"/>
                    <a:gd name="T37" fmla="*/ 2 h 164"/>
                    <a:gd name="T38" fmla="*/ 118 w 164"/>
                    <a:gd name="T39" fmla="*/ 2 h 164"/>
                    <a:gd name="T40" fmla="*/ 122 w 164"/>
                    <a:gd name="T41" fmla="*/ 0 h 164"/>
                    <a:gd name="T42" fmla="*/ 124 w 164"/>
                    <a:gd name="T43" fmla="*/ 0 h 164"/>
                    <a:gd name="T44" fmla="*/ 128 w 164"/>
                    <a:gd name="T45" fmla="*/ 0 h 164"/>
                    <a:gd name="T46" fmla="*/ 132 w 164"/>
                    <a:gd name="T47" fmla="*/ 2 h 164"/>
                    <a:gd name="T48" fmla="*/ 160 w 164"/>
                    <a:gd name="T49" fmla="*/ 32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64" h="164">
                      <a:moveTo>
                        <a:pt x="160" y="32"/>
                      </a:moveTo>
                      <a:lnTo>
                        <a:pt x="160" y="32"/>
                      </a:lnTo>
                      <a:lnTo>
                        <a:pt x="162" y="34"/>
                      </a:lnTo>
                      <a:lnTo>
                        <a:pt x="164" y="38"/>
                      </a:lnTo>
                      <a:lnTo>
                        <a:pt x="162" y="42"/>
                      </a:lnTo>
                      <a:lnTo>
                        <a:pt x="160" y="46"/>
                      </a:lnTo>
                      <a:lnTo>
                        <a:pt x="44" y="162"/>
                      </a:lnTo>
                      <a:lnTo>
                        <a:pt x="44" y="162"/>
                      </a:lnTo>
                      <a:lnTo>
                        <a:pt x="42" y="164"/>
                      </a:lnTo>
                      <a:lnTo>
                        <a:pt x="38" y="164"/>
                      </a:lnTo>
                      <a:lnTo>
                        <a:pt x="34" y="164"/>
                      </a:lnTo>
                      <a:lnTo>
                        <a:pt x="30" y="162"/>
                      </a:lnTo>
                      <a:lnTo>
                        <a:pt x="2" y="132"/>
                      </a:lnTo>
                      <a:lnTo>
                        <a:pt x="2" y="132"/>
                      </a:lnTo>
                      <a:lnTo>
                        <a:pt x="0" y="130"/>
                      </a:lnTo>
                      <a:lnTo>
                        <a:pt x="0" y="126"/>
                      </a:lnTo>
                      <a:lnTo>
                        <a:pt x="0" y="122"/>
                      </a:lnTo>
                      <a:lnTo>
                        <a:pt x="2" y="118"/>
                      </a:lnTo>
                      <a:lnTo>
                        <a:pt x="118" y="2"/>
                      </a:lnTo>
                      <a:lnTo>
                        <a:pt x="118" y="2"/>
                      </a:lnTo>
                      <a:lnTo>
                        <a:pt x="122" y="0"/>
                      </a:lnTo>
                      <a:lnTo>
                        <a:pt x="124" y="0"/>
                      </a:lnTo>
                      <a:lnTo>
                        <a:pt x="128" y="0"/>
                      </a:lnTo>
                      <a:lnTo>
                        <a:pt x="132" y="2"/>
                      </a:lnTo>
                      <a:lnTo>
                        <a:pt x="160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9" name="Freeform 83"/>
                <p:cNvSpPr>
                  <a:spLocks noEditPoints="1"/>
                </p:cNvSpPr>
                <p:nvPr/>
              </p:nvSpPr>
              <p:spPr bwMode="auto">
                <a:xfrm>
                  <a:off x="2687638" y="3724275"/>
                  <a:ext cx="406400" cy="396875"/>
                </a:xfrm>
                <a:custGeom>
                  <a:avLst/>
                  <a:gdLst>
                    <a:gd name="T0" fmla="*/ 186 w 256"/>
                    <a:gd name="T1" fmla="*/ 8 h 250"/>
                    <a:gd name="T2" fmla="*/ 166 w 256"/>
                    <a:gd name="T3" fmla="*/ 0 h 250"/>
                    <a:gd name="T4" fmla="*/ 100 w 256"/>
                    <a:gd name="T5" fmla="*/ 30 h 250"/>
                    <a:gd name="T6" fmla="*/ 86 w 256"/>
                    <a:gd name="T7" fmla="*/ 44 h 250"/>
                    <a:gd name="T8" fmla="*/ 72 w 256"/>
                    <a:gd name="T9" fmla="*/ 86 h 250"/>
                    <a:gd name="T10" fmla="*/ 80 w 256"/>
                    <a:gd name="T11" fmla="*/ 104 h 250"/>
                    <a:gd name="T12" fmla="*/ 88 w 256"/>
                    <a:gd name="T13" fmla="*/ 108 h 250"/>
                    <a:gd name="T14" fmla="*/ 112 w 256"/>
                    <a:gd name="T15" fmla="*/ 102 h 250"/>
                    <a:gd name="T16" fmla="*/ 162 w 256"/>
                    <a:gd name="T17" fmla="*/ 56 h 250"/>
                    <a:gd name="T18" fmla="*/ 250 w 256"/>
                    <a:gd name="T19" fmla="*/ 106 h 250"/>
                    <a:gd name="T20" fmla="*/ 254 w 256"/>
                    <a:gd name="T21" fmla="*/ 78 h 250"/>
                    <a:gd name="T22" fmla="*/ 42 w 256"/>
                    <a:gd name="T23" fmla="*/ 136 h 250"/>
                    <a:gd name="T24" fmla="*/ 32 w 256"/>
                    <a:gd name="T25" fmla="*/ 132 h 250"/>
                    <a:gd name="T26" fmla="*/ 4 w 256"/>
                    <a:gd name="T27" fmla="*/ 156 h 250"/>
                    <a:gd name="T28" fmla="*/ 0 w 256"/>
                    <a:gd name="T29" fmla="*/ 164 h 250"/>
                    <a:gd name="T30" fmla="*/ 4 w 256"/>
                    <a:gd name="T31" fmla="*/ 174 h 250"/>
                    <a:gd name="T32" fmla="*/ 18 w 256"/>
                    <a:gd name="T33" fmla="*/ 176 h 250"/>
                    <a:gd name="T34" fmla="*/ 42 w 256"/>
                    <a:gd name="T35" fmla="*/ 154 h 250"/>
                    <a:gd name="T36" fmla="*/ 44 w 256"/>
                    <a:gd name="T37" fmla="*/ 140 h 250"/>
                    <a:gd name="T38" fmla="*/ 66 w 256"/>
                    <a:gd name="T39" fmla="*/ 160 h 250"/>
                    <a:gd name="T40" fmla="*/ 56 w 256"/>
                    <a:gd name="T41" fmla="*/ 156 h 250"/>
                    <a:gd name="T42" fmla="*/ 28 w 256"/>
                    <a:gd name="T43" fmla="*/ 180 h 250"/>
                    <a:gd name="T44" fmla="*/ 24 w 256"/>
                    <a:gd name="T45" fmla="*/ 188 h 250"/>
                    <a:gd name="T46" fmla="*/ 28 w 256"/>
                    <a:gd name="T47" fmla="*/ 198 h 250"/>
                    <a:gd name="T48" fmla="*/ 42 w 256"/>
                    <a:gd name="T49" fmla="*/ 200 h 250"/>
                    <a:gd name="T50" fmla="*/ 66 w 256"/>
                    <a:gd name="T51" fmla="*/ 178 h 250"/>
                    <a:gd name="T52" fmla="*/ 68 w 256"/>
                    <a:gd name="T53" fmla="*/ 164 h 250"/>
                    <a:gd name="T54" fmla="*/ 96 w 256"/>
                    <a:gd name="T55" fmla="*/ 208 h 250"/>
                    <a:gd name="T56" fmla="*/ 74 w 256"/>
                    <a:gd name="T57" fmla="*/ 232 h 250"/>
                    <a:gd name="T58" fmla="*/ 76 w 256"/>
                    <a:gd name="T59" fmla="*/ 246 h 250"/>
                    <a:gd name="T60" fmla="*/ 86 w 256"/>
                    <a:gd name="T61" fmla="*/ 250 h 250"/>
                    <a:gd name="T62" fmla="*/ 114 w 256"/>
                    <a:gd name="T63" fmla="*/ 226 h 250"/>
                    <a:gd name="T64" fmla="*/ 118 w 256"/>
                    <a:gd name="T65" fmla="*/ 218 h 250"/>
                    <a:gd name="T66" fmla="*/ 114 w 256"/>
                    <a:gd name="T67" fmla="*/ 208 h 250"/>
                    <a:gd name="T68" fmla="*/ 100 w 256"/>
                    <a:gd name="T69" fmla="*/ 206 h 250"/>
                    <a:gd name="T70" fmla="*/ 90 w 256"/>
                    <a:gd name="T71" fmla="*/ 184 h 250"/>
                    <a:gd name="T72" fmla="*/ 82 w 256"/>
                    <a:gd name="T73" fmla="*/ 180 h 250"/>
                    <a:gd name="T74" fmla="*/ 52 w 256"/>
                    <a:gd name="T75" fmla="*/ 204 h 250"/>
                    <a:gd name="T76" fmla="*/ 48 w 256"/>
                    <a:gd name="T77" fmla="*/ 212 h 250"/>
                    <a:gd name="T78" fmla="*/ 52 w 256"/>
                    <a:gd name="T79" fmla="*/ 222 h 250"/>
                    <a:gd name="T80" fmla="*/ 66 w 256"/>
                    <a:gd name="T81" fmla="*/ 224 h 250"/>
                    <a:gd name="T82" fmla="*/ 90 w 256"/>
                    <a:gd name="T83" fmla="*/ 202 h 250"/>
                    <a:gd name="T84" fmla="*/ 92 w 256"/>
                    <a:gd name="T85" fmla="*/ 188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6" h="250">
                      <a:moveTo>
                        <a:pt x="250" y="70"/>
                      </a:moveTo>
                      <a:lnTo>
                        <a:pt x="186" y="8"/>
                      </a:lnTo>
                      <a:lnTo>
                        <a:pt x="186" y="8"/>
                      </a:lnTo>
                      <a:lnTo>
                        <a:pt x="180" y="4"/>
                      </a:lnTo>
                      <a:lnTo>
                        <a:pt x="174" y="0"/>
                      </a:lnTo>
                      <a:lnTo>
                        <a:pt x="166" y="0"/>
                      </a:lnTo>
                      <a:lnTo>
                        <a:pt x="158" y="4"/>
                      </a:lnTo>
                      <a:lnTo>
                        <a:pt x="158" y="4"/>
                      </a:lnTo>
                      <a:lnTo>
                        <a:pt x="100" y="30"/>
                      </a:lnTo>
                      <a:lnTo>
                        <a:pt x="100" y="30"/>
                      </a:lnTo>
                      <a:lnTo>
                        <a:pt x="92" y="36"/>
                      </a:lnTo>
                      <a:lnTo>
                        <a:pt x="86" y="44"/>
                      </a:lnTo>
                      <a:lnTo>
                        <a:pt x="74" y="80"/>
                      </a:lnTo>
                      <a:lnTo>
                        <a:pt x="74" y="80"/>
                      </a:lnTo>
                      <a:lnTo>
                        <a:pt x="72" y="86"/>
                      </a:lnTo>
                      <a:lnTo>
                        <a:pt x="74" y="92"/>
                      </a:lnTo>
                      <a:lnTo>
                        <a:pt x="76" y="98"/>
                      </a:lnTo>
                      <a:lnTo>
                        <a:pt x="80" y="104"/>
                      </a:lnTo>
                      <a:lnTo>
                        <a:pt x="80" y="104"/>
                      </a:lnTo>
                      <a:lnTo>
                        <a:pt x="88" y="108"/>
                      </a:lnTo>
                      <a:lnTo>
                        <a:pt x="88" y="108"/>
                      </a:lnTo>
                      <a:lnTo>
                        <a:pt x="96" y="110"/>
                      </a:lnTo>
                      <a:lnTo>
                        <a:pt x="104" y="108"/>
                      </a:lnTo>
                      <a:lnTo>
                        <a:pt x="112" y="102"/>
                      </a:lnTo>
                      <a:lnTo>
                        <a:pt x="116" y="94"/>
                      </a:lnTo>
                      <a:lnTo>
                        <a:pt x="126" y="68"/>
                      </a:lnTo>
                      <a:lnTo>
                        <a:pt x="162" y="56"/>
                      </a:lnTo>
                      <a:lnTo>
                        <a:pt x="232" y="124"/>
                      </a:lnTo>
                      <a:lnTo>
                        <a:pt x="250" y="106"/>
                      </a:lnTo>
                      <a:lnTo>
                        <a:pt x="250" y="106"/>
                      </a:lnTo>
                      <a:lnTo>
                        <a:pt x="254" y="98"/>
                      </a:lnTo>
                      <a:lnTo>
                        <a:pt x="256" y="88"/>
                      </a:lnTo>
                      <a:lnTo>
                        <a:pt x="254" y="78"/>
                      </a:lnTo>
                      <a:lnTo>
                        <a:pt x="250" y="70"/>
                      </a:lnTo>
                      <a:lnTo>
                        <a:pt x="250" y="70"/>
                      </a:lnTo>
                      <a:close/>
                      <a:moveTo>
                        <a:pt x="42" y="136"/>
                      </a:moveTo>
                      <a:lnTo>
                        <a:pt x="42" y="136"/>
                      </a:lnTo>
                      <a:lnTo>
                        <a:pt x="38" y="132"/>
                      </a:lnTo>
                      <a:lnTo>
                        <a:pt x="32" y="132"/>
                      </a:lnTo>
                      <a:lnTo>
                        <a:pt x="28" y="132"/>
                      </a:lnTo>
                      <a:lnTo>
                        <a:pt x="24" y="136"/>
                      </a:lnTo>
                      <a:lnTo>
                        <a:pt x="4" y="156"/>
                      </a:lnTo>
                      <a:lnTo>
                        <a:pt x="4" y="156"/>
                      </a:lnTo>
                      <a:lnTo>
                        <a:pt x="0" y="160"/>
                      </a:lnTo>
                      <a:lnTo>
                        <a:pt x="0" y="164"/>
                      </a:lnTo>
                      <a:lnTo>
                        <a:pt x="0" y="170"/>
                      </a:lnTo>
                      <a:lnTo>
                        <a:pt x="4" y="174"/>
                      </a:lnTo>
                      <a:lnTo>
                        <a:pt x="4" y="174"/>
                      </a:lnTo>
                      <a:lnTo>
                        <a:pt x="8" y="176"/>
                      </a:lnTo>
                      <a:lnTo>
                        <a:pt x="12" y="178"/>
                      </a:lnTo>
                      <a:lnTo>
                        <a:pt x="18" y="176"/>
                      </a:lnTo>
                      <a:lnTo>
                        <a:pt x="22" y="174"/>
                      </a:lnTo>
                      <a:lnTo>
                        <a:pt x="42" y="154"/>
                      </a:lnTo>
                      <a:lnTo>
                        <a:pt x="42" y="154"/>
                      </a:lnTo>
                      <a:lnTo>
                        <a:pt x="44" y="150"/>
                      </a:lnTo>
                      <a:lnTo>
                        <a:pt x="46" y="144"/>
                      </a:lnTo>
                      <a:lnTo>
                        <a:pt x="44" y="140"/>
                      </a:lnTo>
                      <a:lnTo>
                        <a:pt x="42" y="136"/>
                      </a:lnTo>
                      <a:lnTo>
                        <a:pt x="42" y="136"/>
                      </a:lnTo>
                      <a:close/>
                      <a:moveTo>
                        <a:pt x="66" y="160"/>
                      </a:moveTo>
                      <a:lnTo>
                        <a:pt x="66" y="160"/>
                      </a:lnTo>
                      <a:lnTo>
                        <a:pt x="62" y="156"/>
                      </a:lnTo>
                      <a:lnTo>
                        <a:pt x="56" y="156"/>
                      </a:lnTo>
                      <a:lnTo>
                        <a:pt x="52" y="156"/>
                      </a:lnTo>
                      <a:lnTo>
                        <a:pt x="48" y="160"/>
                      </a:lnTo>
                      <a:lnTo>
                        <a:pt x="28" y="180"/>
                      </a:lnTo>
                      <a:lnTo>
                        <a:pt x="28" y="180"/>
                      </a:lnTo>
                      <a:lnTo>
                        <a:pt x="24" y="184"/>
                      </a:lnTo>
                      <a:lnTo>
                        <a:pt x="24" y="188"/>
                      </a:lnTo>
                      <a:lnTo>
                        <a:pt x="24" y="194"/>
                      </a:lnTo>
                      <a:lnTo>
                        <a:pt x="28" y="198"/>
                      </a:lnTo>
                      <a:lnTo>
                        <a:pt x="28" y="198"/>
                      </a:lnTo>
                      <a:lnTo>
                        <a:pt x="32" y="200"/>
                      </a:lnTo>
                      <a:lnTo>
                        <a:pt x="36" y="202"/>
                      </a:lnTo>
                      <a:lnTo>
                        <a:pt x="42" y="200"/>
                      </a:lnTo>
                      <a:lnTo>
                        <a:pt x="46" y="198"/>
                      </a:lnTo>
                      <a:lnTo>
                        <a:pt x="66" y="178"/>
                      </a:lnTo>
                      <a:lnTo>
                        <a:pt x="66" y="178"/>
                      </a:lnTo>
                      <a:lnTo>
                        <a:pt x="68" y="174"/>
                      </a:lnTo>
                      <a:lnTo>
                        <a:pt x="70" y="168"/>
                      </a:lnTo>
                      <a:lnTo>
                        <a:pt x="68" y="164"/>
                      </a:lnTo>
                      <a:lnTo>
                        <a:pt x="66" y="160"/>
                      </a:lnTo>
                      <a:lnTo>
                        <a:pt x="66" y="160"/>
                      </a:lnTo>
                      <a:close/>
                      <a:moveTo>
                        <a:pt x="96" y="208"/>
                      </a:moveTo>
                      <a:lnTo>
                        <a:pt x="76" y="228"/>
                      </a:lnTo>
                      <a:lnTo>
                        <a:pt x="76" y="228"/>
                      </a:lnTo>
                      <a:lnTo>
                        <a:pt x="74" y="232"/>
                      </a:lnTo>
                      <a:lnTo>
                        <a:pt x="72" y="238"/>
                      </a:lnTo>
                      <a:lnTo>
                        <a:pt x="74" y="242"/>
                      </a:lnTo>
                      <a:lnTo>
                        <a:pt x="76" y="246"/>
                      </a:lnTo>
                      <a:lnTo>
                        <a:pt x="76" y="246"/>
                      </a:lnTo>
                      <a:lnTo>
                        <a:pt x="80" y="250"/>
                      </a:lnTo>
                      <a:lnTo>
                        <a:pt x="86" y="250"/>
                      </a:lnTo>
                      <a:lnTo>
                        <a:pt x="90" y="250"/>
                      </a:lnTo>
                      <a:lnTo>
                        <a:pt x="94" y="246"/>
                      </a:lnTo>
                      <a:lnTo>
                        <a:pt x="114" y="226"/>
                      </a:lnTo>
                      <a:lnTo>
                        <a:pt x="114" y="226"/>
                      </a:lnTo>
                      <a:lnTo>
                        <a:pt x="118" y="222"/>
                      </a:lnTo>
                      <a:lnTo>
                        <a:pt x="118" y="218"/>
                      </a:lnTo>
                      <a:lnTo>
                        <a:pt x="118" y="212"/>
                      </a:lnTo>
                      <a:lnTo>
                        <a:pt x="114" y="208"/>
                      </a:lnTo>
                      <a:lnTo>
                        <a:pt x="114" y="208"/>
                      </a:lnTo>
                      <a:lnTo>
                        <a:pt x="110" y="206"/>
                      </a:lnTo>
                      <a:lnTo>
                        <a:pt x="106" y="204"/>
                      </a:lnTo>
                      <a:lnTo>
                        <a:pt x="100" y="206"/>
                      </a:lnTo>
                      <a:lnTo>
                        <a:pt x="96" y="208"/>
                      </a:lnTo>
                      <a:lnTo>
                        <a:pt x="96" y="208"/>
                      </a:lnTo>
                      <a:close/>
                      <a:moveTo>
                        <a:pt x="90" y="184"/>
                      </a:moveTo>
                      <a:lnTo>
                        <a:pt x="90" y="184"/>
                      </a:lnTo>
                      <a:lnTo>
                        <a:pt x="86" y="180"/>
                      </a:lnTo>
                      <a:lnTo>
                        <a:pt x="82" y="180"/>
                      </a:lnTo>
                      <a:lnTo>
                        <a:pt x="76" y="180"/>
                      </a:lnTo>
                      <a:lnTo>
                        <a:pt x="72" y="184"/>
                      </a:lnTo>
                      <a:lnTo>
                        <a:pt x="52" y="204"/>
                      </a:lnTo>
                      <a:lnTo>
                        <a:pt x="52" y="204"/>
                      </a:lnTo>
                      <a:lnTo>
                        <a:pt x="50" y="208"/>
                      </a:lnTo>
                      <a:lnTo>
                        <a:pt x="48" y="212"/>
                      </a:lnTo>
                      <a:lnTo>
                        <a:pt x="50" y="218"/>
                      </a:lnTo>
                      <a:lnTo>
                        <a:pt x="52" y="222"/>
                      </a:lnTo>
                      <a:lnTo>
                        <a:pt x="52" y="222"/>
                      </a:lnTo>
                      <a:lnTo>
                        <a:pt x="56" y="224"/>
                      </a:lnTo>
                      <a:lnTo>
                        <a:pt x="60" y="226"/>
                      </a:lnTo>
                      <a:lnTo>
                        <a:pt x="66" y="224"/>
                      </a:lnTo>
                      <a:lnTo>
                        <a:pt x="70" y="222"/>
                      </a:lnTo>
                      <a:lnTo>
                        <a:pt x="90" y="202"/>
                      </a:lnTo>
                      <a:lnTo>
                        <a:pt x="90" y="202"/>
                      </a:lnTo>
                      <a:lnTo>
                        <a:pt x="92" y="198"/>
                      </a:lnTo>
                      <a:lnTo>
                        <a:pt x="94" y="192"/>
                      </a:lnTo>
                      <a:lnTo>
                        <a:pt x="92" y="188"/>
                      </a:lnTo>
                      <a:lnTo>
                        <a:pt x="90" y="184"/>
                      </a:lnTo>
                      <a:lnTo>
                        <a:pt x="90" y="18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69" name="组合 68"/>
            <p:cNvGrpSpPr/>
            <p:nvPr/>
          </p:nvGrpSpPr>
          <p:grpSpPr>
            <a:xfrm>
              <a:off x="2896661" y="3319631"/>
              <a:ext cx="940373" cy="940368"/>
              <a:chOff x="4641550" y="3027270"/>
              <a:chExt cx="587801" cy="587801"/>
            </a:xfrm>
          </p:grpSpPr>
          <p:grpSp>
            <p:nvGrpSpPr>
              <p:cNvPr id="70" name="组合 69"/>
              <p:cNvGrpSpPr/>
              <p:nvPr/>
            </p:nvGrpSpPr>
            <p:grpSpPr>
              <a:xfrm>
                <a:off x="4641550" y="3027270"/>
                <a:ext cx="587801" cy="587801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74" name="同心圆 73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椭圆 74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71" name="组合 70"/>
              <p:cNvGrpSpPr/>
              <p:nvPr/>
            </p:nvGrpSpPr>
            <p:grpSpPr>
              <a:xfrm>
                <a:off x="4790609" y="3178517"/>
                <a:ext cx="289682" cy="293110"/>
                <a:chOff x="2627313" y="1546225"/>
                <a:chExt cx="536575" cy="542925"/>
              </a:xfrm>
              <a:solidFill>
                <a:schemeClr val="accent3"/>
              </a:solidFill>
            </p:grpSpPr>
            <p:sp>
              <p:nvSpPr>
                <p:cNvPr id="72" name="Freeform 30"/>
                <p:cNvSpPr>
                  <a:spLocks noEditPoints="1"/>
                </p:cNvSpPr>
                <p:nvPr/>
              </p:nvSpPr>
              <p:spPr bwMode="auto">
                <a:xfrm>
                  <a:off x="2627313" y="1616075"/>
                  <a:ext cx="536575" cy="473075"/>
                </a:xfrm>
                <a:custGeom>
                  <a:avLst/>
                  <a:gdLst>
                    <a:gd name="T0" fmla="*/ 310 w 338"/>
                    <a:gd name="T1" fmla="*/ 134 h 298"/>
                    <a:gd name="T2" fmla="*/ 296 w 338"/>
                    <a:gd name="T3" fmla="*/ 94 h 298"/>
                    <a:gd name="T4" fmla="*/ 270 w 338"/>
                    <a:gd name="T5" fmla="*/ 62 h 298"/>
                    <a:gd name="T6" fmla="*/ 248 w 338"/>
                    <a:gd name="T7" fmla="*/ 46 h 298"/>
                    <a:gd name="T8" fmla="*/ 208 w 338"/>
                    <a:gd name="T9" fmla="*/ 72 h 298"/>
                    <a:gd name="T10" fmla="*/ 182 w 338"/>
                    <a:gd name="T11" fmla="*/ 72 h 298"/>
                    <a:gd name="T12" fmla="*/ 152 w 338"/>
                    <a:gd name="T13" fmla="*/ 60 h 298"/>
                    <a:gd name="T14" fmla="*/ 132 w 338"/>
                    <a:gd name="T15" fmla="*/ 36 h 298"/>
                    <a:gd name="T16" fmla="*/ 94 w 338"/>
                    <a:gd name="T17" fmla="*/ 2 h 298"/>
                    <a:gd name="T18" fmla="*/ 86 w 338"/>
                    <a:gd name="T19" fmla="*/ 2 h 298"/>
                    <a:gd name="T20" fmla="*/ 80 w 338"/>
                    <a:gd name="T21" fmla="*/ 56 h 298"/>
                    <a:gd name="T22" fmla="*/ 48 w 338"/>
                    <a:gd name="T23" fmla="*/ 92 h 298"/>
                    <a:gd name="T24" fmla="*/ 18 w 338"/>
                    <a:gd name="T25" fmla="*/ 108 h 298"/>
                    <a:gd name="T26" fmla="*/ 2 w 338"/>
                    <a:gd name="T27" fmla="*/ 118 h 298"/>
                    <a:gd name="T28" fmla="*/ 0 w 338"/>
                    <a:gd name="T29" fmla="*/ 174 h 298"/>
                    <a:gd name="T30" fmla="*/ 10 w 338"/>
                    <a:gd name="T31" fmla="*/ 188 h 298"/>
                    <a:gd name="T32" fmla="*/ 36 w 338"/>
                    <a:gd name="T33" fmla="*/ 190 h 298"/>
                    <a:gd name="T34" fmla="*/ 74 w 338"/>
                    <a:gd name="T35" fmla="*/ 246 h 298"/>
                    <a:gd name="T36" fmla="*/ 92 w 338"/>
                    <a:gd name="T37" fmla="*/ 290 h 298"/>
                    <a:gd name="T38" fmla="*/ 136 w 338"/>
                    <a:gd name="T39" fmla="*/ 298 h 298"/>
                    <a:gd name="T40" fmla="*/ 144 w 338"/>
                    <a:gd name="T41" fmla="*/ 290 h 298"/>
                    <a:gd name="T42" fmla="*/ 156 w 338"/>
                    <a:gd name="T43" fmla="*/ 280 h 298"/>
                    <a:gd name="T44" fmla="*/ 184 w 338"/>
                    <a:gd name="T45" fmla="*/ 280 h 298"/>
                    <a:gd name="T46" fmla="*/ 198 w 338"/>
                    <a:gd name="T47" fmla="*/ 290 h 298"/>
                    <a:gd name="T48" fmla="*/ 242 w 338"/>
                    <a:gd name="T49" fmla="*/ 298 h 298"/>
                    <a:gd name="T50" fmla="*/ 248 w 338"/>
                    <a:gd name="T51" fmla="*/ 290 h 298"/>
                    <a:gd name="T52" fmla="*/ 262 w 338"/>
                    <a:gd name="T53" fmla="*/ 250 h 298"/>
                    <a:gd name="T54" fmla="*/ 290 w 338"/>
                    <a:gd name="T55" fmla="*/ 220 h 298"/>
                    <a:gd name="T56" fmla="*/ 308 w 338"/>
                    <a:gd name="T57" fmla="*/ 180 h 298"/>
                    <a:gd name="T58" fmla="*/ 322 w 338"/>
                    <a:gd name="T59" fmla="*/ 166 h 298"/>
                    <a:gd name="T60" fmla="*/ 336 w 338"/>
                    <a:gd name="T61" fmla="*/ 156 h 298"/>
                    <a:gd name="T62" fmla="*/ 336 w 338"/>
                    <a:gd name="T63" fmla="*/ 144 h 298"/>
                    <a:gd name="T64" fmla="*/ 322 w 338"/>
                    <a:gd name="T65" fmla="*/ 134 h 298"/>
                    <a:gd name="T66" fmla="*/ 96 w 338"/>
                    <a:gd name="T67" fmla="*/ 120 h 298"/>
                    <a:gd name="T68" fmla="*/ 78 w 338"/>
                    <a:gd name="T69" fmla="*/ 110 h 298"/>
                    <a:gd name="T70" fmla="*/ 80 w 338"/>
                    <a:gd name="T71" fmla="*/ 108 h 298"/>
                    <a:gd name="T72" fmla="*/ 92 w 338"/>
                    <a:gd name="T73" fmla="*/ 108 h 298"/>
                    <a:gd name="T74" fmla="*/ 102 w 338"/>
                    <a:gd name="T75" fmla="*/ 94 h 298"/>
                    <a:gd name="T76" fmla="*/ 98 w 338"/>
                    <a:gd name="T77" fmla="*/ 84 h 298"/>
                    <a:gd name="T78" fmla="*/ 88 w 338"/>
                    <a:gd name="T79" fmla="*/ 80 h 298"/>
                    <a:gd name="T80" fmla="*/ 90 w 338"/>
                    <a:gd name="T81" fmla="*/ 78 h 298"/>
                    <a:gd name="T82" fmla="*/ 104 w 338"/>
                    <a:gd name="T83" fmla="*/ 78 h 298"/>
                    <a:gd name="T84" fmla="*/ 116 w 338"/>
                    <a:gd name="T85" fmla="*/ 98 h 298"/>
                    <a:gd name="T86" fmla="*/ 110 w 338"/>
                    <a:gd name="T87" fmla="*/ 114 h 298"/>
                    <a:gd name="T88" fmla="*/ 96 w 338"/>
                    <a:gd name="T89" fmla="*/ 12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338" h="298">
                      <a:moveTo>
                        <a:pt x="322" y="134"/>
                      </a:moveTo>
                      <a:lnTo>
                        <a:pt x="310" y="134"/>
                      </a:lnTo>
                      <a:lnTo>
                        <a:pt x="310" y="134"/>
                      </a:lnTo>
                      <a:lnTo>
                        <a:pt x="306" y="120"/>
                      </a:lnTo>
                      <a:lnTo>
                        <a:pt x="302" y="108"/>
                      </a:lnTo>
                      <a:lnTo>
                        <a:pt x="296" y="94"/>
                      </a:lnTo>
                      <a:lnTo>
                        <a:pt x="288" y="84"/>
                      </a:lnTo>
                      <a:lnTo>
                        <a:pt x="280" y="72"/>
                      </a:lnTo>
                      <a:lnTo>
                        <a:pt x="270" y="62"/>
                      </a:lnTo>
                      <a:lnTo>
                        <a:pt x="260" y="54"/>
                      </a:lnTo>
                      <a:lnTo>
                        <a:pt x="248" y="46"/>
                      </a:lnTo>
                      <a:lnTo>
                        <a:pt x="248" y="46"/>
                      </a:lnTo>
                      <a:lnTo>
                        <a:pt x="236" y="58"/>
                      </a:lnTo>
                      <a:lnTo>
                        <a:pt x="224" y="66"/>
                      </a:lnTo>
                      <a:lnTo>
                        <a:pt x="208" y="72"/>
                      </a:lnTo>
                      <a:lnTo>
                        <a:pt x="192" y="74"/>
                      </a:lnTo>
                      <a:lnTo>
                        <a:pt x="192" y="74"/>
                      </a:lnTo>
                      <a:lnTo>
                        <a:pt x="182" y="72"/>
                      </a:lnTo>
                      <a:lnTo>
                        <a:pt x="172" y="70"/>
                      </a:lnTo>
                      <a:lnTo>
                        <a:pt x="162" y="66"/>
                      </a:lnTo>
                      <a:lnTo>
                        <a:pt x="152" y="60"/>
                      </a:lnTo>
                      <a:lnTo>
                        <a:pt x="144" y="54"/>
                      </a:lnTo>
                      <a:lnTo>
                        <a:pt x="138" y="46"/>
                      </a:lnTo>
                      <a:lnTo>
                        <a:pt x="132" y="36"/>
                      </a:lnTo>
                      <a:lnTo>
                        <a:pt x="128" y="28"/>
                      </a:lnTo>
                      <a:lnTo>
                        <a:pt x="94" y="2"/>
                      </a:lnTo>
                      <a:lnTo>
                        <a:pt x="94" y="2"/>
                      </a:lnTo>
                      <a:lnTo>
                        <a:pt x="90" y="0"/>
                      </a:lnTo>
                      <a:lnTo>
                        <a:pt x="88" y="0"/>
                      </a:lnTo>
                      <a:lnTo>
                        <a:pt x="86" y="2"/>
                      </a:lnTo>
                      <a:lnTo>
                        <a:pt x="86" y="6"/>
                      </a:lnTo>
                      <a:lnTo>
                        <a:pt x="80" y="56"/>
                      </a:lnTo>
                      <a:lnTo>
                        <a:pt x="80" y="56"/>
                      </a:lnTo>
                      <a:lnTo>
                        <a:pt x="68" y="66"/>
                      </a:lnTo>
                      <a:lnTo>
                        <a:pt x="56" y="80"/>
                      </a:lnTo>
                      <a:lnTo>
                        <a:pt x="48" y="92"/>
                      </a:lnTo>
                      <a:lnTo>
                        <a:pt x="40" y="108"/>
                      </a:lnTo>
                      <a:lnTo>
                        <a:pt x="18" y="108"/>
                      </a:lnTo>
                      <a:lnTo>
                        <a:pt x="18" y="108"/>
                      </a:lnTo>
                      <a:lnTo>
                        <a:pt x="10" y="108"/>
                      </a:lnTo>
                      <a:lnTo>
                        <a:pt x="6" y="112"/>
                      </a:lnTo>
                      <a:lnTo>
                        <a:pt x="2" y="118"/>
                      </a:lnTo>
                      <a:lnTo>
                        <a:pt x="0" y="124"/>
                      </a:lnTo>
                      <a:lnTo>
                        <a:pt x="0" y="174"/>
                      </a:lnTo>
                      <a:lnTo>
                        <a:pt x="0" y="174"/>
                      </a:lnTo>
                      <a:lnTo>
                        <a:pt x="2" y="180"/>
                      </a:lnTo>
                      <a:lnTo>
                        <a:pt x="6" y="184"/>
                      </a:lnTo>
                      <a:lnTo>
                        <a:pt x="10" y="188"/>
                      </a:lnTo>
                      <a:lnTo>
                        <a:pt x="18" y="190"/>
                      </a:lnTo>
                      <a:lnTo>
                        <a:pt x="36" y="190"/>
                      </a:lnTo>
                      <a:lnTo>
                        <a:pt x="36" y="190"/>
                      </a:lnTo>
                      <a:lnTo>
                        <a:pt x="46" y="210"/>
                      </a:lnTo>
                      <a:lnTo>
                        <a:pt x="58" y="228"/>
                      </a:lnTo>
                      <a:lnTo>
                        <a:pt x="74" y="246"/>
                      </a:lnTo>
                      <a:lnTo>
                        <a:pt x="92" y="258"/>
                      </a:lnTo>
                      <a:lnTo>
                        <a:pt x="92" y="290"/>
                      </a:lnTo>
                      <a:lnTo>
                        <a:pt x="92" y="290"/>
                      </a:lnTo>
                      <a:lnTo>
                        <a:pt x="96" y="296"/>
                      </a:lnTo>
                      <a:lnTo>
                        <a:pt x="100" y="298"/>
                      </a:lnTo>
                      <a:lnTo>
                        <a:pt x="136" y="298"/>
                      </a:lnTo>
                      <a:lnTo>
                        <a:pt x="136" y="298"/>
                      </a:lnTo>
                      <a:lnTo>
                        <a:pt x="142" y="296"/>
                      </a:lnTo>
                      <a:lnTo>
                        <a:pt x="144" y="290"/>
                      </a:lnTo>
                      <a:lnTo>
                        <a:pt x="144" y="278"/>
                      </a:lnTo>
                      <a:lnTo>
                        <a:pt x="144" y="278"/>
                      </a:lnTo>
                      <a:lnTo>
                        <a:pt x="156" y="280"/>
                      </a:lnTo>
                      <a:lnTo>
                        <a:pt x="170" y="280"/>
                      </a:lnTo>
                      <a:lnTo>
                        <a:pt x="170" y="280"/>
                      </a:lnTo>
                      <a:lnTo>
                        <a:pt x="184" y="280"/>
                      </a:lnTo>
                      <a:lnTo>
                        <a:pt x="198" y="278"/>
                      </a:lnTo>
                      <a:lnTo>
                        <a:pt x="198" y="290"/>
                      </a:lnTo>
                      <a:lnTo>
                        <a:pt x="198" y="290"/>
                      </a:lnTo>
                      <a:lnTo>
                        <a:pt x="200" y="296"/>
                      </a:lnTo>
                      <a:lnTo>
                        <a:pt x="206" y="298"/>
                      </a:lnTo>
                      <a:lnTo>
                        <a:pt x="242" y="298"/>
                      </a:lnTo>
                      <a:lnTo>
                        <a:pt x="242" y="298"/>
                      </a:lnTo>
                      <a:lnTo>
                        <a:pt x="246" y="296"/>
                      </a:lnTo>
                      <a:lnTo>
                        <a:pt x="248" y="290"/>
                      </a:lnTo>
                      <a:lnTo>
                        <a:pt x="248" y="258"/>
                      </a:lnTo>
                      <a:lnTo>
                        <a:pt x="248" y="258"/>
                      </a:lnTo>
                      <a:lnTo>
                        <a:pt x="262" y="250"/>
                      </a:lnTo>
                      <a:lnTo>
                        <a:pt x="272" y="242"/>
                      </a:lnTo>
                      <a:lnTo>
                        <a:pt x="282" y="230"/>
                      </a:lnTo>
                      <a:lnTo>
                        <a:pt x="290" y="220"/>
                      </a:lnTo>
                      <a:lnTo>
                        <a:pt x="298" y="208"/>
                      </a:lnTo>
                      <a:lnTo>
                        <a:pt x="304" y="194"/>
                      </a:lnTo>
                      <a:lnTo>
                        <a:pt x="308" y="180"/>
                      </a:lnTo>
                      <a:lnTo>
                        <a:pt x="310" y="166"/>
                      </a:lnTo>
                      <a:lnTo>
                        <a:pt x="322" y="166"/>
                      </a:lnTo>
                      <a:lnTo>
                        <a:pt x="322" y="166"/>
                      </a:lnTo>
                      <a:lnTo>
                        <a:pt x="328" y="166"/>
                      </a:lnTo>
                      <a:lnTo>
                        <a:pt x="332" y="162"/>
                      </a:lnTo>
                      <a:lnTo>
                        <a:pt x="336" y="156"/>
                      </a:lnTo>
                      <a:lnTo>
                        <a:pt x="338" y="150"/>
                      </a:lnTo>
                      <a:lnTo>
                        <a:pt x="338" y="150"/>
                      </a:lnTo>
                      <a:lnTo>
                        <a:pt x="336" y="144"/>
                      </a:lnTo>
                      <a:lnTo>
                        <a:pt x="332" y="138"/>
                      </a:lnTo>
                      <a:lnTo>
                        <a:pt x="328" y="136"/>
                      </a:lnTo>
                      <a:lnTo>
                        <a:pt x="322" y="134"/>
                      </a:lnTo>
                      <a:lnTo>
                        <a:pt x="322" y="134"/>
                      </a:lnTo>
                      <a:close/>
                      <a:moveTo>
                        <a:pt x="96" y="120"/>
                      </a:moveTo>
                      <a:lnTo>
                        <a:pt x="96" y="120"/>
                      </a:lnTo>
                      <a:lnTo>
                        <a:pt x="88" y="118"/>
                      </a:lnTo>
                      <a:lnTo>
                        <a:pt x="82" y="114"/>
                      </a:lnTo>
                      <a:lnTo>
                        <a:pt x="78" y="110"/>
                      </a:lnTo>
                      <a:lnTo>
                        <a:pt x="76" y="104"/>
                      </a:lnTo>
                      <a:lnTo>
                        <a:pt x="76" y="104"/>
                      </a:lnTo>
                      <a:lnTo>
                        <a:pt x="80" y="108"/>
                      </a:lnTo>
                      <a:lnTo>
                        <a:pt x="88" y="110"/>
                      </a:lnTo>
                      <a:lnTo>
                        <a:pt x="88" y="110"/>
                      </a:lnTo>
                      <a:lnTo>
                        <a:pt x="92" y="108"/>
                      </a:lnTo>
                      <a:lnTo>
                        <a:pt x="98" y="106"/>
                      </a:lnTo>
                      <a:lnTo>
                        <a:pt x="100" y="100"/>
                      </a:lnTo>
                      <a:lnTo>
                        <a:pt x="102" y="94"/>
                      </a:lnTo>
                      <a:lnTo>
                        <a:pt x="102" y="94"/>
                      </a:lnTo>
                      <a:lnTo>
                        <a:pt x="100" y="88"/>
                      </a:lnTo>
                      <a:lnTo>
                        <a:pt x="98" y="84"/>
                      </a:lnTo>
                      <a:lnTo>
                        <a:pt x="92" y="82"/>
                      </a:lnTo>
                      <a:lnTo>
                        <a:pt x="88" y="80"/>
                      </a:lnTo>
                      <a:lnTo>
                        <a:pt x="88" y="80"/>
                      </a:lnTo>
                      <a:lnTo>
                        <a:pt x="86" y="80"/>
                      </a:lnTo>
                      <a:lnTo>
                        <a:pt x="86" y="80"/>
                      </a:lnTo>
                      <a:lnTo>
                        <a:pt x="90" y="78"/>
                      </a:lnTo>
                      <a:lnTo>
                        <a:pt x="96" y="78"/>
                      </a:lnTo>
                      <a:lnTo>
                        <a:pt x="96" y="78"/>
                      </a:lnTo>
                      <a:lnTo>
                        <a:pt x="104" y="78"/>
                      </a:lnTo>
                      <a:lnTo>
                        <a:pt x="110" y="84"/>
                      </a:lnTo>
                      <a:lnTo>
                        <a:pt x="116" y="90"/>
                      </a:lnTo>
                      <a:lnTo>
                        <a:pt x="116" y="98"/>
                      </a:lnTo>
                      <a:lnTo>
                        <a:pt x="116" y="98"/>
                      </a:lnTo>
                      <a:lnTo>
                        <a:pt x="116" y="106"/>
                      </a:lnTo>
                      <a:lnTo>
                        <a:pt x="110" y="114"/>
                      </a:lnTo>
                      <a:lnTo>
                        <a:pt x="104" y="118"/>
                      </a:lnTo>
                      <a:lnTo>
                        <a:pt x="96" y="120"/>
                      </a:lnTo>
                      <a:lnTo>
                        <a:pt x="96" y="1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3" name="Freeform 31"/>
                <p:cNvSpPr>
                  <a:spLocks noEditPoints="1"/>
                </p:cNvSpPr>
                <p:nvPr/>
              </p:nvSpPr>
              <p:spPr bwMode="auto">
                <a:xfrm>
                  <a:off x="2855913" y="1546225"/>
                  <a:ext cx="155575" cy="155575"/>
                </a:xfrm>
                <a:custGeom>
                  <a:avLst/>
                  <a:gdLst>
                    <a:gd name="T0" fmla="*/ 48 w 98"/>
                    <a:gd name="T1" fmla="*/ 0 h 98"/>
                    <a:gd name="T2" fmla="*/ 30 w 98"/>
                    <a:gd name="T3" fmla="*/ 4 h 98"/>
                    <a:gd name="T4" fmla="*/ 14 w 98"/>
                    <a:gd name="T5" fmla="*/ 16 h 98"/>
                    <a:gd name="T6" fmla="*/ 4 w 98"/>
                    <a:gd name="T7" fmla="*/ 30 h 98"/>
                    <a:gd name="T8" fmla="*/ 0 w 98"/>
                    <a:gd name="T9" fmla="*/ 50 h 98"/>
                    <a:gd name="T10" fmla="*/ 0 w 98"/>
                    <a:gd name="T11" fmla="*/ 60 h 98"/>
                    <a:gd name="T12" fmla="*/ 8 w 98"/>
                    <a:gd name="T13" fmla="*/ 78 h 98"/>
                    <a:gd name="T14" fmla="*/ 22 w 98"/>
                    <a:gd name="T15" fmla="*/ 90 h 98"/>
                    <a:gd name="T16" fmla="*/ 38 w 98"/>
                    <a:gd name="T17" fmla="*/ 98 h 98"/>
                    <a:gd name="T18" fmla="*/ 48 w 98"/>
                    <a:gd name="T19" fmla="*/ 98 h 98"/>
                    <a:gd name="T20" fmla="*/ 68 w 98"/>
                    <a:gd name="T21" fmla="*/ 94 h 98"/>
                    <a:gd name="T22" fmla="*/ 84 w 98"/>
                    <a:gd name="T23" fmla="*/ 84 h 98"/>
                    <a:gd name="T24" fmla="*/ 94 w 98"/>
                    <a:gd name="T25" fmla="*/ 68 h 98"/>
                    <a:gd name="T26" fmla="*/ 98 w 98"/>
                    <a:gd name="T27" fmla="*/ 50 h 98"/>
                    <a:gd name="T28" fmla="*/ 96 w 98"/>
                    <a:gd name="T29" fmla="*/ 40 h 98"/>
                    <a:gd name="T30" fmla="*/ 90 w 98"/>
                    <a:gd name="T31" fmla="*/ 22 h 98"/>
                    <a:gd name="T32" fmla="*/ 76 w 98"/>
                    <a:gd name="T33" fmla="*/ 10 h 98"/>
                    <a:gd name="T34" fmla="*/ 58 w 98"/>
                    <a:gd name="T35" fmla="*/ 2 h 98"/>
                    <a:gd name="T36" fmla="*/ 48 w 98"/>
                    <a:gd name="T37" fmla="*/ 0 h 98"/>
                    <a:gd name="T38" fmla="*/ 52 w 98"/>
                    <a:gd name="T39" fmla="*/ 82 h 98"/>
                    <a:gd name="T40" fmla="*/ 42 w 98"/>
                    <a:gd name="T41" fmla="*/ 74 h 98"/>
                    <a:gd name="T42" fmla="*/ 34 w 98"/>
                    <a:gd name="T43" fmla="*/ 74 h 98"/>
                    <a:gd name="T44" fmla="*/ 30 w 98"/>
                    <a:gd name="T45" fmla="*/ 60 h 98"/>
                    <a:gd name="T46" fmla="*/ 36 w 98"/>
                    <a:gd name="T47" fmla="*/ 62 h 98"/>
                    <a:gd name="T48" fmla="*/ 46 w 98"/>
                    <a:gd name="T49" fmla="*/ 64 h 98"/>
                    <a:gd name="T50" fmla="*/ 52 w 98"/>
                    <a:gd name="T51" fmla="*/ 60 h 98"/>
                    <a:gd name="T52" fmla="*/ 50 w 98"/>
                    <a:gd name="T53" fmla="*/ 56 h 98"/>
                    <a:gd name="T54" fmla="*/ 44 w 98"/>
                    <a:gd name="T55" fmla="*/ 54 h 98"/>
                    <a:gd name="T56" fmla="*/ 32 w 98"/>
                    <a:gd name="T57" fmla="*/ 48 h 98"/>
                    <a:gd name="T58" fmla="*/ 28 w 98"/>
                    <a:gd name="T59" fmla="*/ 38 h 98"/>
                    <a:gd name="T60" fmla="*/ 28 w 98"/>
                    <a:gd name="T61" fmla="*/ 34 h 98"/>
                    <a:gd name="T62" fmla="*/ 36 w 98"/>
                    <a:gd name="T63" fmla="*/ 26 h 98"/>
                    <a:gd name="T64" fmla="*/ 42 w 98"/>
                    <a:gd name="T65" fmla="*/ 16 h 98"/>
                    <a:gd name="T66" fmla="*/ 52 w 98"/>
                    <a:gd name="T67" fmla="*/ 22 h 98"/>
                    <a:gd name="T68" fmla="*/ 60 w 98"/>
                    <a:gd name="T69" fmla="*/ 24 h 98"/>
                    <a:gd name="T70" fmla="*/ 64 w 98"/>
                    <a:gd name="T71" fmla="*/ 36 h 98"/>
                    <a:gd name="T72" fmla="*/ 58 w 98"/>
                    <a:gd name="T73" fmla="*/ 34 h 98"/>
                    <a:gd name="T74" fmla="*/ 50 w 98"/>
                    <a:gd name="T75" fmla="*/ 34 h 98"/>
                    <a:gd name="T76" fmla="*/ 44 w 98"/>
                    <a:gd name="T77" fmla="*/ 38 h 98"/>
                    <a:gd name="T78" fmla="*/ 46 w 98"/>
                    <a:gd name="T79" fmla="*/ 40 h 98"/>
                    <a:gd name="T80" fmla="*/ 54 w 98"/>
                    <a:gd name="T81" fmla="*/ 44 h 98"/>
                    <a:gd name="T82" fmla="*/ 66 w 98"/>
                    <a:gd name="T83" fmla="*/ 50 h 98"/>
                    <a:gd name="T84" fmla="*/ 70 w 98"/>
                    <a:gd name="T85" fmla="*/ 58 h 98"/>
                    <a:gd name="T86" fmla="*/ 68 w 98"/>
                    <a:gd name="T87" fmla="*/ 64 h 98"/>
                    <a:gd name="T88" fmla="*/ 60 w 98"/>
                    <a:gd name="T89" fmla="*/ 72 h 98"/>
                    <a:gd name="T90" fmla="*/ 52 w 98"/>
                    <a:gd name="T91" fmla="*/ 74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8" h="98">
                      <a:moveTo>
                        <a:pt x="48" y="0"/>
                      </a:moveTo>
                      <a:lnTo>
                        <a:pt x="48" y="0"/>
                      </a:lnTo>
                      <a:lnTo>
                        <a:pt x="38" y="2"/>
                      </a:lnTo>
                      <a:lnTo>
                        <a:pt x="30" y="4"/>
                      </a:lnTo>
                      <a:lnTo>
                        <a:pt x="22" y="10"/>
                      </a:lnTo>
                      <a:lnTo>
                        <a:pt x="14" y="16"/>
                      </a:lnTo>
                      <a:lnTo>
                        <a:pt x="8" y="22"/>
                      </a:lnTo>
                      <a:lnTo>
                        <a:pt x="4" y="30"/>
                      </a:lnTo>
                      <a:lnTo>
                        <a:pt x="0" y="40"/>
                      </a:lnTo>
                      <a:lnTo>
                        <a:pt x="0" y="50"/>
                      </a:lnTo>
                      <a:lnTo>
                        <a:pt x="0" y="50"/>
                      </a:lnTo>
                      <a:lnTo>
                        <a:pt x="0" y="60"/>
                      </a:lnTo>
                      <a:lnTo>
                        <a:pt x="4" y="68"/>
                      </a:lnTo>
                      <a:lnTo>
                        <a:pt x="8" y="78"/>
                      </a:lnTo>
                      <a:lnTo>
                        <a:pt x="14" y="84"/>
                      </a:lnTo>
                      <a:lnTo>
                        <a:pt x="22" y="90"/>
                      </a:lnTo>
                      <a:lnTo>
                        <a:pt x="30" y="94"/>
                      </a:lnTo>
                      <a:lnTo>
                        <a:pt x="38" y="98"/>
                      </a:lnTo>
                      <a:lnTo>
                        <a:pt x="48" y="98"/>
                      </a:lnTo>
                      <a:lnTo>
                        <a:pt x="48" y="98"/>
                      </a:lnTo>
                      <a:lnTo>
                        <a:pt x="58" y="98"/>
                      </a:lnTo>
                      <a:lnTo>
                        <a:pt x="68" y="94"/>
                      </a:lnTo>
                      <a:lnTo>
                        <a:pt x="76" y="90"/>
                      </a:lnTo>
                      <a:lnTo>
                        <a:pt x="84" y="84"/>
                      </a:lnTo>
                      <a:lnTo>
                        <a:pt x="90" y="78"/>
                      </a:lnTo>
                      <a:lnTo>
                        <a:pt x="94" y="68"/>
                      </a:lnTo>
                      <a:lnTo>
                        <a:pt x="96" y="60"/>
                      </a:lnTo>
                      <a:lnTo>
                        <a:pt x="98" y="50"/>
                      </a:lnTo>
                      <a:lnTo>
                        <a:pt x="98" y="50"/>
                      </a:lnTo>
                      <a:lnTo>
                        <a:pt x="96" y="40"/>
                      </a:lnTo>
                      <a:lnTo>
                        <a:pt x="94" y="30"/>
                      </a:lnTo>
                      <a:lnTo>
                        <a:pt x="90" y="22"/>
                      </a:lnTo>
                      <a:lnTo>
                        <a:pt x="84" y="16"/>
                      </a:lnTo>
                      <a:lnTo>
                        <a:pt x="76" y="10"/>
                      </a:lnTo>
                      <a:lnTo>
                        <a:pt x="68" y="4"/>
                      </a:lnTo>
                      <a:lnTo>
                        <a:pt x="58" y="2"/>
                      </a:lnTo>
                      <a:lnTo>
                        <a:pt x="48" y="0"/>
                      </a:lnTo>
                      <a:lnTo>
                        <a:pt x="48" y="0"/>
                      </a:lnTo>
                      <a:close/>
                      <a:moveTo>
                        <a:pt x="52" y="74"/>
                      </a:moveTo>
                      <a:lnTo>
                        <a:pt x="52" y="82"/>
                      </a:lnTo>
                      <a:lnTo>
                        <a:pt x="42" y="82"/>
                      </a:lnTo>
                      <a:lnTo>
                        <a:pt x="42" y="74"/>
                      </a:lnTo>
                      <a:lnTo>
                        <a:pt x="42" y="74"/>
                      </a:lnTo>
                      <a:lnTo>
                        <a:pt x="34" y="74"/>
                      </a:lnTo>
                      <a:lnTo>
                        <a:pt x="26" y="72"/>
                      </a:lnTo>
                      <a:lnTo>
                        <a:pt x="30" y="60"/>
                      </a:lnTo>
                      <a:lnTo>
                        <a:pt x="30" y="60"/>
                      </a:lnTo>
                      <a:lnTo>
                        <a:pt x="36" y="62"/>
                      </a:lnTo>
                      <a:lnTo>
                        <a:pt x="46" y="64"/>
                      </a:lnTo>
                      <a:lnTo>
                        <a:pt x="46" y="64"/>
                      </a:lnTo>
                      <a:lnTo>
                        <a:pt x="50" y="62"/>
                      </a:lnTo>
                      <a:lnTo>
                        <a:pt x="52" y="60"/>
                      </a:lnTo>
                      <a:lnTo>
                        <a:pt x="52" y="60"/>
                      </a:lnTo>
                      <a:lnTo>
                        <a:pt x="50" y="56"/>
                      </a:lnTo>
                      <a:lnTo>
                        <a:pt x="44" y="54"/>
                      </a:lnTo>
                      <a:lnTo>
                        <a:pt x="44" y="54"/>
                      </a:lnTo>
                      <a:lnTo>
                        <a:pt x="38" y="52"/>
                      </a:lnTo>
                      <a:lnTo>
                        <a:pt x="32" y="48"/>
                      </a:lnTo>
                      <a:lnTo>
                        <a:pt x="28" y="44"/>
                      </a:lnTo>
                      <a:lnTo>
                        <a:pt x="28" y="38"/>
                      </a:lnTo>
                      <a:lnTo>
                        <a:pt x="28" y="38"/>
                      </a:lnTo>
                      <a:lnTo>
                        <a:pt x="28" y="34"/>
                      </a:lnTo>
                      <a:lnTo>
                        <a:pt x="32" y="28"/>
                      </a:lnTo>
                      <a:lnTo>
                        <a:pt x="36" y="26"/>
                      </a:lnTo>
                      <a:lnTo>
                        <a:pt x="42" y="24"/>
                      </a:lnTo>
                      <a:lnTo>
                        <a:pt x="42" y="16"/>
                      </a:lnTo>
                      <a:lnTo>
                        <a:pt x="52" y="16"/>
                      </a:lnTo>
                      <a:lnTo>
                        <a:pt x="52" y="22"/>
                      </a:lnTo>
                      <a:lnTo>
                        <a:pt x="52" y="22"/>
                      </a:lnTo>
                      <a:lnTo>
                        <a:pt x="60" y="24"/>
                      </a:lnTo>
                      <a:lnTo>
                        <a:pt x="66" y="26"/>
                      </a:lnTo>
                      <a:lnTo>
                        <a:pt x="64" y="36"/>
                      </a:lnTo>
                      <a:lnTo>
                        <a:pt x="64" y="36"/>
                      </a:lnTo>
                      <a:lnTo>
                        <a:pt x="58" y="34"/>
                      </a:lnTo>
                      <a:lnTo>
                        <a:pt x="50" y="34"/>
                      </a:lnTo>
                      <a:lnTo>
                        <a:pt x="50" y="34"/>
                      </a:lnTo>
                      <a:lnTo>
                        <a:pt x="44" y="34"/>
                      </a:lnTo>
                      <a:lnTo>
                        <a:pt x="44" y="38"/>
                      </a:lnTo>
                      <a:lnTo>
                        <a:pt x="44" y="38"/>
                      </a:lnTo>
                      <a:lnTo>
                        <a:pt x="46" y="40"/>
                      </a:lnTo>
                      <a:lnTo>
                        <a:pt x="54" y="44"/>
                      </a:lnTo>
                      <a:lnTo>
                        <a:pt x="54" y="44"/>
                      </a:lnTo>
                      <a:lnTo>
                        <a:pt x="60" y="46"/>
                      </a:lnTo>
                      <a:lnTo>
                        <a:pt x="66" y="50"/>
                      </a:lnTo>
                      <a:lnTo>
                        <a:pt x="68" y="54"/>
                      </a:lnTo>
                      <a:lnTo>
                        <a:pt x="70" y="58"/>
                      </a:lnTo>
                      <a:lnTo>
                        <a:pt x="70" y="58"/>
                      </a:lnTo>
                      <a:lnTo>
                        <a:pt x="68" y="64"/>
                      </a:lnTo>
                      <a:lnTo>
                        <a:pt x="64" y="68"/>
                      </a:lnTo>
                      <a:lnTo>
                        <a:pt x="60" y="72"/>
                      </a:lnTo>
                      <a:lnTo>
                        <a:pt x="52" y="74"/>
                      </a:lnTo>
                      <a:lnTo>
                        <a:pt x="52" y="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1" name="组合 100"/>
            <p:cNvGrpSpPr/>
            <p:nvPr/>
          </p:nvGrpSpPr>
          <p:grpSpPr>
            <a:xfrm>
              <a:off x="969557" y="1756712"/>
              <a:ext cx="940373" cy="940368"/>
              <a:chOff x="969557" y="1756712"/>
              <a:chExt cx="940373" cy="940368"/>
            </a:xfrm>
          </p:grpSpPr>
          <p:grpSp>
            <p:nvGrpSpPr>
              <p:cNvPr id="93" name="组合 92"/>
              <p:cNvGrpSpPr/>
              <p:nvPr/>
            </p:nvGrpSpPr>
            <p:grpSpPr>
              <a:xfrm>
                <a:off x="969557" y="1756712"/>
                <a:ext cx="940373" cy="940368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99" name="同心圆 98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0" name="椭圆 99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1209150" y="2071080"/>
                <a:ext cx="408728" cy="281332"/>
                <a:chOff x="5840413" y="590550"/>
                <a:chExt cx="733425" cy="504825"/>
              </a:xfrm>
              <a:solidFill>
                <a:schemeClr val="accent6"/>
              </a:solidFill>
            </p:grpSpPr>
            <p:sp>
              <p:nvSpPr>
                <p:cNvPr id="21" name="Freeform 24"/>
                <p:cNvSpPr>
                  <a:spLocks noEditPoints="1"/>
                </p:cNvSpPr>
                <p:nvPr/>
              </p:nvSpPr>
              <p:spPr bwMode="auto">
                <a:xfrm>
                  <a:off x="5840413" y="590550"/>
                  <a:ext cx="568325" cy="438150"/>
                </a:xfrm>
                <a:custGeom>
                  <a:avLst/>
                  <a:gdLst>
                    <a:gd name="T0" fmla="*/ 334 w 358"/>
                    <a:gd name="T1" fmla="*/ 8 h 276"/>
                    <a:gd name="T2" fmla="*/ 334 w 358"/>
                    <a:gd name="T3" fmla="*/ 8 h 276"/>
                    <a:gd name="T4" fmla="*/ 332 w 358"/>
                    <a:gd name="T5" fmla="*/ 4 h 276"/>
                    <a:gd name="T6" fmla="*/ 328 w 358"/>
                    <a:gd name="T7" fmla="*/ 0 h 276"/>
                    <a:gd name="T8" fmla="*/ 324 w 358"/>
                    <a:gd name="T9" fmla="*/ 0 h 276"/>
                    <a:gd name="T10" fmla="*/ 320 w 358"/>
                    <a:gd name="T11" fmla="*/ 0 h 276"/>
                    <a:gd name="T12" fmla="*/ 84 w 358"/>
                    <a:gd name="T13" fmla="*/ 78 h 276"/>
                    <a:gd name="T14" fmla="*/ 154 w 358"/>
                    <a:gd name="T15" fmla="*/ 78 h 276"/>
                    <a:gd name="T16" fmla="*/ 284 w 358"/>
                    <a:gd name="T17" fmla="*/ 34 h 276"/>
                    <a:gd name="T18" fmla="*/ 284 w 358"/>
                    <a:gd name="T19" fmla="*/ 34 h 276"/>
                    <a:gd name="T20" fmla="*/ 292 w 358"/>
                    <a:gd name="T21" fmla="*/ 44 h 276"/>
                    <a:gd name="T22" fmla="*/ 302 w 358"/>
                    <a:gd name="T23" fmla="*/ 52 h 276"/>
                    <a:gd name="T24" fmla="*/ 314 w 358"/>
                    <a:gd name="T25" fmla="*/ 56 h 276"/>
                    <a:gd name="T26" fmla="*/ 328 w 358"/>
                    <a:gd name="T27" fmla="*/ 56 h 276"/>
                    <a:gd name="T28" fmla="*/ 334 w 358"/>
                    <a:gd name="T29" fmla="*/ 78 h 276"/>
                    <a:gd name="T30" fmla="*/ 358 w 358"/>
                    <a:gd name="T31" fmla="*/ 78 h 276"/>
                    <a:gd name="T32" fmla="*/ 334 w 358"/>
                    <a:gd name="T33" fmla="*/ 8 h 276"/>
                    <a:gd name="T34" fmla="*/ 2 w 358"/>
                    <a:gd name="T35" fmla="*/ 118 h 276"/>
                    <a:gd name="T36" fmla="*/ 54 w 358"/>
                    <a:gd name="T37" fmla="*/ 276 h 276"/>
                    <a:gd name="T38" fmla="*/ 54 w 358"/>
                    <a:gd name="T39" fmla="*/ 208 h 276"/>
                    <a:gd name="T40" fmla="*/ 36 w 358"/>
                    <a:gd name="T41" fmla="*/ 152 h 276"/>
                    <a:gd name="T42" fmla="*/ 36 w 358"/>
                    <a:gd name="T43" fmla="*/ 152 h 276"/>
                    <a:gd name="T44" fmla="*/ 42 w 358"/>
                    <a:gd name="T45" fmla="*/ 148 h 276"/>
                    <a:gd name="T46" fmla="*/ 46 w 358"/>
                    <a:gd name="T47" fmla="*/ 142 h 276"/>
                    <a:gd name="T48" fmla="*/ 50 w 358"/>
                    <a:gd name="T49" fmla="*/ 136 h 276"/>
                    <a:gd name="T50" fmla="*/ 54 w 358"/>
                    <a:gd name="T51" fmla="*/ 130 h 276"/>
                    <a:gd name="T52" fmla="*/ 54 w 358"/>
                    <a:gd name="T53" fmla="*/ 102 h 276"/>
                    <a:gd name="T54" fmla="*/ 54 w 358"/>
                    <a:gd name="T55" fmla="*/ 102 h 276"/>
                    <a:gd name="T56" fmla="*/ 56 w 358"/>
                    <a:gd name="T57" fmla="*/ 92 h 276"/>
                    <a:gd name="T58" fmla="*/ 62 w 358"/>
                    <a:gd name="T59" fmla="*/ 84 h 276"/>
                    <a:gd name="T60" fmla="*/ 10 w 358"/>
                    <a:gd name="T61" fmla="*/ 102 h 276"/>
                    <a:gd name="T62" fmla="*/ 10 w 358"/>
                    <a:gd name="T63" fmla="*/ 102 h 276"/>
                    <a:gd name="T64" fmla="*/ 4 w 358"/>
                    <a:gd name="T65" fmla="*/ 104 h 276"/>
                    <a:gd name="T66" fmla="*/ 2 w 358"/>
                    <a:gd name="T67" fmla="*/ 108 h 276"/>
                    <a:gd name="T68" fmla="*/ 0 w 358"/>
                    <a:gd name="T69" fmla="*/ 112 h 276"/>
                    <a:gd name="T70" fmla="*/ 2 w 358"/>
                    <a:gd name="T71" fmla="*/ 118 h 276"/>
                    <a:gd name="T72" fmla="*/ 2 w 358"/>
                    <a:gd name="T73" fmla="*/ 118 h 2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58" h="276">
                      <a:moveTo>
                        <a:pt x="334" y="8"/>
                      </a:moveTo>
                      <a:lnTo>
                        <a:pt x="334" y="8"/>
                      </a:lnTo>
                      <a:lnTo>
                        <a:pt x="332" y="4"/>
                      </a:lnTo>
                      <a:lnTo>
                        <a:pt x="328" y="0"/>
                      </a:lnTo>
                      <a:lnTo>
                        <a:pt x="324" y="0"/>
                      </a:lnTo>
                      <a:lnTo>
                        <a:pt x="320" y="0"/>
                      </a:lnTo>
                      <a:lnTo>
                        <a:pt x="84" y="78"/>
                      </a:lnTo>
                      <a:lnTo>
                        <a:pt x="154" y="78"/>
                      </a:lnTo>
                      <a:lnTo>
                        <a:pt x="284" y="34"/>
                      </a:lnTo>
                      <a:lnTo>
                        <a:pt x="284" y="34"/>
                      </a:lnTo>
                      <a:lnTo>
                        <a:pt x="292" y="44"/>
                      </a:lnTo>
                      <a:lnTo>
                        <a:pt x="302" y="52"/>
                      </a:lnTo>
                      <a:lnTo>
                        <a:pt x="314" y="56"/>
                      </a:lnTo>
                      <a:lnTo>
                        <a:pt x="328" y="56"/>
                      </a:lnTo>
                      <a:lnTo>
                        <a:pt x="334" y="78"/>
                      </a:lnTo>
                      <a:lnTo>
                        <a:pt x="358" y="78"/>
                      </a:lnTo>
                      <a:lnTo>
                        <a:pt x="334" y="8"/>
                      </a:lnTo>
                      <a:close/>
                      <a:moveTo>
                        <a:pt x="2" y="118"/>
                      </a:moveTo>
                      <a:lnTo>
                        <a:pt x="54" y="276"/>
                      </a:lnTo>
                      <a:lnTo>
                        <a:pt x="54" y="208"/>
                      </a:lnTo>
                      <a:lnTo>
                        <a:pt x="36" y="152"/>
                      </a:lnTo>
                      <a:lnTo>
                        <a:pt x="36" y="152"/>
                      </a:lnTo>
                      <a:lnTo>
                        <a:pt x="42" y="148"/>
                      </a:lnTo>
                      <a:lnTo>
                        <a:pt x="46" y="142"/>
                      </a:lnTo>
                      <a:lnTo>
                        <a:pt x="50" y="136"/>
                      </a:lnTo>
                      <a:lnTo>
                        <a:pt x="54" y="130"/>
                      </a:lnTo>
                      <a:lnTo>
                        <a:pt x="54" y="102"/>
                      </a:lnTo>
                      <a:lnTo>
                        <a:pt x="54" y="102"/>
                      </a:lnTo>
                      <a:lnTo>
                        <a:pt x="56" y="92"/>
                      </a:lnTo>
                      <a:lnTo>
                        <a:pt x="62" y="84"/>
                      </a:lnTo>
                      <a:lnTo>
                        <a:pt x="10" y="102"/>
                      </a:lnTo>
                      <a:lnTo>
                        <a:pt x="10" y="102"/>
                      </a:lnTo>
                      <a:lnTo>
                        <a:pt x="4" y="104"/>
                      </a:lnTo>
                      <a:lnTo>
                        <a:pt x="2" y="108"/>
                      </a:lnTo>
                      <a:lnTo>
                        <a:pt x="0" y="112"/>
                      </a:lnTo>
                      <a:lnTo>
                        <a:pt x="2" y="118"/>
                      </a:lnTo>
                      <a:lnTo>
                        <a:pt x="2" y="118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" name="Freeform 25"/>
                <p:cNvSpPr>
                  <a:spLocks noEditPoints="1"/>
                </p:cNvSpPr>
                <p:nvPr/>
              </p:nvSpPr>
              <p:spPr bwMode="auto">
                <a:xfrm>
                  <a:off x="6024563" y="793750"/>
                  <a:ext cx="403225" cy="234950"/>
                </a:xfrm>
                <a:custGeom>
                  <a:avLst/>
                  <a:gdLst>
                    <a:gd name="T0" fmla="*/ 226 w 254"/>
                    <a:gd name="T1" fmla="*/ 56 h 148"/>
                    <a:gd name="T2" fmla="*/ 214 w 254"/>
                    <a:gd name="T3" fmla="*/ 74 h 148"/>
                    <a:gd name="T4" fmla="*/ 220 w 254"/>
                    <a:gd name="T5" fmla="*/ 88 h 148"/>
                    <a:gd name="T6" fmla="*/ 234 w 254"/>
                    <a:gd name="T7" fmla="*/ 94 h 148"/>
                    <a:gd name="T8" fmla="*/ 252 w 254"/>
                    <a:gd name="T9" fmla="*/ 82 h 148"/>
                    <a:gd name="T10" fmla="*/ 252 w 254"/>
                    <a:gd name="T11" fmla="*/ 66 h 148"/>
                    <a:gd name="T12" fmla="*/ 234 w 254"/>
                    <a:gd name="T13" fmla="*/ 54 h 148"/>
                    <a:gd name="T14" fmla="*/ 20 w 254"/>
                    <a:gd name="T15" fmla="*/ 54 h 148"/>
                    <a:gd name="T16" fmla="*/ 2 w 254"/>
                    <a:gd name="T17" fmla="*/ 66 h 148"/>
                    <a:gd name="T18" fmla="*/ 2 w 254"/>
                    <a:gd name="T19" fmla="*/ 82 h 148"/>
                    <a:gd name="T20" fmla="*/ 20 w 254"/>
                    <a:gd name="T21" fmla="*/ 94 h 148"/>
                    <a:gd name="T22" fmla="*/ 34 w 254"/>
                    <a:gd name="T23" fmla="*/ 88 h 148"/>
                    <a:gd name="T24" fmla="*/ 40 w 254"/>
                    <a:gd name="T25" fmla="*/ 74 h 148"/>
                    <a:gd name="T26" fmla="*/ 28 w 254"/>
                    <a:gd name="T27" fmla="*/ 56 h 148"/>
                    <a:gd name="T28" fmla="*/ 126 w 254"/>
                    <a:gd name="T29" fmla="*/ 0 h 148"/>
                    <a:gd name="T30" fmla="*/ 102 w 254"/>
                    <a:gd name="T31" fmla="*/ 6 h 148"/>
                    <a:gd name="T32" fmla="*/ 72 w 254"/>
                    <a:gd name="T33" fmla="*/ 32 h 148"/>
                    <a:gd name="T34" fmla="*/ 62 w 254"/>
                    <a:gd name="T35" fmla="*/ 74 h 148"/>
                    <a:gd name="T36" fmla="*/ 66 w 254"/>
                    <a:gd name="T37" fmla="*/ 104 h 148"/>
                    <a:gd name="T38" fmla="*/ 90 w 254"/>
                    <a:gd name="T39" fmla="*/ 136 h 148"/>
                    <a:gd name="T40" fmla="*/ 126 w 254"/>
                    <a:gd name="T41" fmla="*/ 148 h 148"/>
                    <a:gd name="T42" fmla="*/ 152 w 254"/>
                    <a:gd name="T43" fmla="*/ 142 h 148"/>
                    <a:gd name="T44" fmla="*/ 182 w 254"/>
                    <a:gd name="T45" fmla="*/ 116 h 148"/>
                    <a:gd name="T46" fmla="*/ 192 w 254"/>
                    <a:gd name="T47" fmla="*/ 74 h 148"/>
                    <a:gd name="T48" fmla="*/ 188 w 254"/>
                    <a:gd name="T49" fmla="*/ 46 h 148"/>
                    <a:gd name="T50" fmla="*/ 164 w 254"/>
                    <a:gd name="T51" fmla="*/ 12 h 148"/>
                    <a:gd name="T52" fmla="*/ 126 w 254"/>
                    <a:gd name="T53" fmla="*/ 0 h 148"/>
                    <a:gd name="T54" fmla="*/ 134 w 254"/>
                    <a:gd name="T55" fmla="*/ 118 h 148"/>
                    <a:gd name="T56" fmla="*/ 120 w 254"/>
                    <a:gd name="T57" fmla="*/ 108 h 148"/>
                    <a:gd name="T58" fmla="*/ 102 w 254"/>
                    <a:gd name="T59" fmla="*/ 88 h 148"/>
                    <a:gd name="T60" fmla="*/ 122 w 254"/>
                    <a:gd name="T61" fmla="*/ 94 h 148"/>
                    <a:gd name="T62" fmla="*/ 132 w 254"/>
                    <a:gd name="T63" fmla="*/ 90 h 148"/>
                    <a:gd name="T64" fmla="*/ 132 w 254"/>
                    <a:gd name="T65" fmla="*/ 86 h 148"/>
                    <a:gd name="T66" fmla="*/ 120 w 254"/>
                    <a:gd name="T67" fmla="*/ 80 h 148"/>
                    <a:gd name="T68" fmla="*/ 100 w 254"/>
                    <a:gd name="T69" fmla="*/ 68 h 148"/>
                    <a:gd name="T70" fmla="*/ 100 w 254"/>
                    <a:gd name="T71" fmla="*/ 54 h 148"/>
                    <a:gd name="T72" fmla="*/ 120 w 254"/>
                    <a:gd name="T73" fmla="*/ 40 h 148"/>
                    <a:gd name="T74" fmla="*/ 134 w 254"/>
                    <a:gd name="T75" fmla="*/ 40 h 148"/>
                    <a:gd name="T76" fmla="*/ 152 w 254"/>
                    <a:gd name="T77" fmla="*/ 42 h 148"/>
                    <a:gd name="T78" fmla="*/ 142 w 254"/>
                    <a:gd name="T79" fmla="*/ 54 h 148"/>
                    <a:gd name="T80" fmla="*/ 122 w 254"/>
                    <a:gd name="T81" fmla="*/ 54 h 148"/>
                    <a:gd name="T82" fmla="*/ 122 w 254"/>
                    <a:gd name="T83" fmla="*/ 60 h 148"/>
                    <a:gd name="T84" fmla="*/ 134 w 254"/>
                    <a:gd name="T85" fmla="*/ 66 h 148"/>
                    <a:gd name="T86" fmla="*/ 154 w 254"/>
                    <a:gd name="T87" fmla="*/ 80 h 148"/>
                    <a:gd name="T88" fmla="*/ 154 w 254"/>
                    <a:gd name="T89" fmla="*/ 94 h 148"/>
                    <a:gd name="T90" fmla="*/ 134 w 254"/>
                    <a:gd name="T91" fmla="*/ 108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254" h="148">
                      <a:moveTo>
                        <a:pt x="234" y="54"/>
                      </a:moveTo>
                      <a:lnTo>
                        <a:pt x="234" y="54"/>
                      </a:lnTo>
                      <a:lnTo>
                        <a:pt x="226" y="56"/>
                      </a:lnTo>
                      <a:lnTo>
                        <a:pt x="220" y="60"/>
                      </a:lnTo>
                      <a:lnTo>
                        <a:pt x="216" y="66"/>
                      </a:lnTo>
                      <a:lnTo>
                        <a:pt x="214" y="74"/>
                      </a:lnTo>
                      <a:lnTo>
                        <a:pt x="214" y="74"/>
                      </a:lnTo>
                      <a:lnTo>
                        <a:pt x="216" y="82"/>
                      </a:lnTo>
                      <a:lnTo>
                        <a:pt x="220" y="88"/>
                      </a:lnTo>
                      <a:lnTo>
                        <a:pt x="226" y="92"/>
                      </a:lnTo>
                      <a:lnTo>
                        <a:pt x="234" y="94"/>
                      </a:lnTo>
                      <a:lnTo>
                        <a:pt x="234" y="94"/>
                      </a:lnTo>
                      <a:lnTo>
                        <a:pt x="242" y="92"/>
                      </a:lnTo>
                      <a:lnTo>
                        <a:pt x="248" y="88"/>
                      </a:lnTo>
                      <a:lnTo>
                        <a:pt x="252" y="82"/>
                      </a:lnTo>
                      <a:lnTo>
                        <a:pt x="254" y="74"/>
                      </a:lnTo>
                      <a:lnTo>
                        <a:pt x="254" y="74"/>
                      </a:lnTo>
                      <a:lnTo>
                        <a:pt x="252" y="66"/>
                      </a:lnTo>
                      <a:lnTo>
                        <a:pt x="248" y="60"/>
                      </a:lnTo>
                      <a:lnTo>
                        <a:pt x="242" y="56"/>
                      </a:lnTo>
                      <a:lnTo>
                        <a:pt x="234" y="54"/>
                      </a:lnTo>
                      <a:lnTo>
                        <a:pt x="234" y="54"/>
                      </a:lnTo>
                      <a:close/>
                      <a:moveTo>
                        <a:pt x="20" y="54"/>
                      </a:moveTo>
                      <a:lnTo>
                        <a:pt x="20" y="54"/>
                      </a:lnTo>
                      <a:lnTo>
                        <a:pt x="12" y="56"/>
                      </a:lnTo>
                      <a:lnTo>
                        <a:pt x="6" y="60"/>
                      </a:lnTo>
                      <a:lnTo>
                        <a:pt x="2" y="66"/>
                      </a:lnTo>
                      <a:lnTo>
                        <a:pt x="0" y="74"/>
                      </a:lnTo>
                      <a:lnTo>
                        <a:pt x="0" y="74"/>
                      </a:lnTo>
                      <a:lnTo>
                        <a:pt x="2" y="82"/>
                      </a:lnTo>
                      <a:lnTo>
                        <a:pt x="6" y="88"/>
                      </a:lnTo>
                      <a:lnTo>
                        <a:pt x="12" y="92"/>
                      </a:lnTo>
                      <a:lnTo>
                        <a:pt x="20" y="94"/>
                      </a:lnTo>
                      <a:lnTo>
                        <a:pt x="20" y="94"/>
                      </a:lnTo>
                      <a:lnTo>
                        <a:pt x="28" y="92"/>
                      </a:lnTo>
                      <a:lnTo>
                        <a:pt x="34" y="88"/>
                      </a:lnTo>
                      <a:lnTo>
                        <a:pt x="38" y="82"/>
                      </a:lnTo>
                      <a:lnTo>
                        <a:pt x="40" y="74"/>
                      </a:lnTo>
                      <a:lnTo>
                        <a:pt x="40" y="74"/>
                      </a:lnTo>
                      <a:lnTo>
                        <a:pt x="38" y="66"/>
                      </a:lnTo>
                      <a:lnTo>
                        <a:pt x="34" y="60"/>
                      </a:lnTo>
                      <a:lnTo>
                        <a:pt x="28" y="56"/>
                      </a:lnTo>
                      <a:lnTo>
                        <a:pt x="20" y="54"/>
                      </a:lnTo>
                      <a:lnTo>
                        <a:pt x="20" y="54"/>
                      </a:lnTo>
                      <a:close/>
                      <a:moveTo>
                        <a:pt x="126" y="0"/>
                      </a:moveTo>
                      <a:lnTo>
                        <a:pt x="126" y="0"/>
                      </a:lnTo>
                      <a:lnTo>
                        <a:pt x="114" y="2"/>
                      </a:lnTo>
                      <a:lnTo>
                        <a:pt x="102" y="6"/>
                      </a:lnTo>
                      <a:lnTo>
                        <a:pt x="90" y="12"/>
                      </a:lnTo>
                      <a:lnTo>
                        <a:pt x="80" y="22"/>
                      </a:lnTo>
                      <a:lnTo>
                        <a:pt x="72" y="32"/>
                      </a:lnTo>
                      <a:lnTo>
                        <a:pt x="66" y="46"/>
                      </a:lnTo>
                      <a:lnTo>
                        <a:pt x="62" y="60"/>
                      </a:lnTo>
                      <a:lnTo>
                        <a:pt x="62" y="74"/>
                      </a:lnTo>
                      <a:lnTo>
                        <a:pt x="62" y="74"/>
                      </a:lnTo>
                      <a:lnTo>
                        <a:pt x="62" y="90"/>
                      </a:lnTo>
                      <a:lnTo>
                        <a:pt x="66" y="104"/>
                      </a:lnTo>
                      <a:lnTo>
                        <a:pt x="72" y="116"/>
                      </a:lnTo>
                      <a:lnTo>
                        <a:pt x="80" y="126"/>
                      </a:lnTo>
                      <a:lnTo>
                        <a:pt x="90" y="136"/>
                      </a:lnTo>
                      <a:lnTo>
                        <a:pt x="102" y="142"/>
                      </a:lnTo>
                      <a:lnTo>
                        <a:pt x="114" y="146"/>
                      </a:lnTo>
                      <a:lnTo>
                        <a:pt x="126" y="148"/>
                      </a:lnTo>
                      <a:lnTo>
                        <a:pt x="126" y="148"/>
                      </a:lnTo>
                      <a:lnTo>
                        <a:pt x="140" y="146"/>
                      </a:lnTo>
                      <a:lnTo>
                        <a:pt x="152" y="142"/>
                      </a:lnTo>
                      <a:lnTo>
                        <a:pt x="164" y="136"/>
                      </a:lnTo>
                      <a:lnTo>
                        <a:pt x="174" y="126"/>
                      </a:lnTo>
                      <a:lnTo>
                        <a:pt x="182" y="116"/>
                      </a:lnTo>
                      <a:lnTo>
                        <a:pt x="188" y="104"/>
                      </a:lnTo>
                      <a:lnTo>
                        <a:pt x="192" y="90"/>
                      </a:lnTo>
                      <a:lnTo>
                        <a:pt x="192" y="74"/>
                      </a:lnTo>
                      <a:lnTo>
                        <a:pt x="192" y="74"/>
                      </a:lnTo>
                      <a:lnTo>
                        <a:pt x="192" y="60"/>
                      </a:lnTo>
                      <a:lnTo>
                        <a:pt x="188" y="46"/>
                      </a:lnTo>
                      <a:lnTo>
                        <a:pt x="182" y="32"/>
                      </a:lnTo>
                      <a:lnTo>
                        <a:pt x="174" y="22"/>
                      </a:lnTo>
                      <a:lnTo>
                        <a:pt x="164" y="12"/>
                      </a:lnTo>
                      <a:lnTo>
                        <a:pt x="152" y="6"/>
                      </a:lnTo>
                      <a:lnTo>
                        <a:pt x="140" y="2"/>
                      </a:lnTo>
                      <a:lnTo>
                        <a:pt x="126" y="0"/>
                      </a:lnTo>
                      <a:lnTo>
                        <a:pt x="126" y="0"/>
                      </a:lnTo>
                      <a:close/>
                      <a:moveTo>
                        <a:pt x="134" y="108"/>
                      </a:moveTo>
                      <a:lnTo>
                        <a:pt x="134" y="118"/>
                      </a:lnTo>
                      <a:lnTo>
                        <a:pt x="120" y="118"/>
                      </a:lnTo>
                      <a:lnTo>
                        <a:pt x="120" y="108"/>
                      </a:lnTo>
                      <a:lnTo>
                        <a:pt x="120" y="108"/>
                      </a:lnTo>
                      <a:lnTo>
                        <a:pt x="106" y="106"/>
                      </a:lnTo>
                      <a:lnTo>
                        <a:pt x="98" y="104"/>
                      </a:lnTo>
                      <a:lnTo>
                        <a:pt x="102" y="88"/>
                      </a:lnTo>
                      <a:lnTo>
                        <a:pt x="102" y="88"/>
                      </a:lnTo>
                      <a:lnTo>
                        <a:pt x="112" y="92"/>
                      </a:lnTo>
                      <a:lnTo>
                        <a:pt x="122" y="94"/>
                      </a:lnTo>
                      <a:lnTo>
                        <a:pt x="122" y="94"/>
                      </a:lnTo>
                      <a:lnTo>
                        <a:pt x="130" y="92"/>
                      </a:lnTo>
                      <a:lnTo>
                        <a:pt x="132" y="90"/>
                      </a:lnTo>
                      <a:lnTo>
                        <a:pt x="134" y="88"/>
                      </a:lnTo>
                      <a:lnTo>
                        <a:pt x="134" y="88"/>
                      </a:lnTo>
                      <a:lnTo>
                        <a:pt x="132" y="86"/>
                      </a:lnTo>
                      <a:lnTo>
                        <a:pt x="130" y="84"/>
                      </a:lnTo>
                      <a:lnTo>
                        <a:pt x="120" y="80"/>
                      </a:lnTo>
                      <a:lnTo>
                        <a:pt x="120" y="80"/>
                      </a:lnTo>
                      <a:lnTo>
                        <a:pt x="112" y="78"/>
                      </a:lnTo>
                      <a:lnTo>
                        <a:pt x="104" y="74"/>
                      </a:lnTo>
                      <a:lnTo>
                        <a:pt x="100" y="68"/>
                      </a:lnTo>
                      <a:lnTo>
                        <a:pt x="98" y="60"/>
                      </a:lnTo>
                      <a:lnTo>
                        <a:pt x="98" y="60"/>
                      </a:lnTo>
                      <a:lnTo>
                        <a:pt x="100" y="54"/>
                      </a:lnTo>
                      <a:lnTo>
                        <a:pt x="104" y="48"/>
                      </a:lnTo>
                      <a:lnTo>
                        <a:pt x="110" y="42"/>
                      </a:lnTo>
                      <a:lnTo>
                        <a:pt x="120" y="40"/>
                      </a:lnTo>
                      <a:lnTo>
                        <a:pt x="120" y="30"/>
                      </a:lnTo>
                      <a:lnTo>
                        <a:pt x="134" y="30"/>
                      </a:lnTo>
                      <a:lnTo>
                        <a:pt x="134" y="40"/>
                      </a:lnTo>
                      <a:lnTo>
                        <a:pt x="134" y="40"/>
                      </a:lnTo>
                      <a:lnTo>
                        <a:pt x="144" y="40"/>
                      </a:lnTo>
                      <a:lnTo>
                        <a:pt x="152" y="42"/>
                      </a:lnTo>
                      <a:lnTo>
                        <a:pt x="148" y="58"/>
                      </a:lnTo>
                      <a:lnTo>
                        <a:pt x="148" y="58"/>
                      </a:lnTo>
                      <a:lnTo>
                        <a:pt x="142" y="54"/>
                      </a:lnTo>
                      <a:lnTo>
                        <a:pt x="130" y="54"/>
                      </a:lnTo>
                      <a:lnTo>
                        <a:pt x="130" y="54"/>
                      </a:lnTo>
                      <a:lnTo>
                        <a:pt x="122" y="54"/>
                      </a:lnTo>
                      <a:lnTo>
                        <a:pt x="120" y="58"/>
                      </a:lnTo>
                      <a:lnTo>
                        <a:pt x="120" y="58"/>
                      </a:lnTo>
                      <a:lnTo>
                        <a:pt x="122" y="60"/>
                      </a:lnTo>
                      <a:lnTo>
                        <a:pt x="124" y="62"/>
                      </a:lnTo>
                      <a:lnTo>
                        <a:pt x="134" y="66"/>
                      </a:lnTo>
                      <a:lnTo>
                        <a:pt x="134" y="66"/>
                      </a:lnTo>
                      <a:lnTo>
                        <a:pt x="144" y="70"/>
                      </a:lnTo>
                      <a:lnTo>
                        <a:pt x="150" y="74"/>
                      </a:lnTo>
                      <a:lnTo>
                        <a:pt x="154" y="80"/>
                      </a:lnTo>
                      <a:lnTo>
                        <a:pt x="156" y="86"/>
                      </a:lnTo>
                      <a:lnTo>
                        <a:pt x="156" y="86"/>
                      </a:lnTo>
                      <a:lnTo>
                        <a:pt x="154" y="94"/>
                      </a:lnTo>
                      <a:lnTo>
                        <a:pt x="150" y="100"/>
                      </a:lnTo>
                      <a:lnTo>
                        <a:pt x="142" y="104"/>
                      </a:lnTo>
                      <a:lnTo>
                        <a:pt x="134" y="108"/>
                      </a:lnTo>
                      <a:lnTo>
                        <a:pt x="134" y="108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" name="Freeform 26"/>
                <p:cNvSpPr>
                  <a:spLocks/>
                </p:cNvSpPr>
                <p:nvPr/>
              </p:nvSpPr>
              <p:spPr bwMode="auto">
                <a:xfrm>
                  <a:off x="5948363" y="733425"/>
                  <a:ext cx="555625" cy="358775"/>
                </a:xfrm>
                <a:custGeom>
                  <a:avLst/>
                  <a:gdLst>
                    <a:gd name="T0" fmla="*/ 254 w 350"/>
                    <a:gd name="T1" fmla="*/ 218 h 226"/>
                    <a:gd name="T2" fmla="*/ 254 w 350"/>
                    <a:gd name="T3" fmla="*/ 218 h 226"/>
                    <a:gd name="T4" fmla="*/ 254 w 350"/>
                    <a:gd name="T5" fmla="*/ 210 h 226"/>
                    <a:gd name="T6" fmla="*/ 258 w 350"/>
                    <a:gd name="T7" fmla="*/ 204 h 226"/>
                    <a:gd name="T8" fmla="*/ 54 w 350"/>
                    <a:gd name="T9" fmla="*/ 204 h 226"/>
                    <a:gd name="T10" fmla="*/ 54 w 350"/>
                    <a:gd name="T11" fmla="*/ 204 h 226"/>
                    <a:gd name="T12" fmla="*/ 50 w 350"/>
                    <a:gd name="T13" fmla="*/ 192 h 226"/>
                    <a:gd name="T14" fmla="*/ 42 w 350"/>
                    <a:gd name="T15" fmla="*/ 182 h 226"/>
                    <a:gd name="T16" fmla="*/ 34 w 350"/>
                    <a:gd name="T17" fmla="*/ 176 h 226"/>
                    <a:gd name="T18" fmla="*/ 22 w 350"/>
                    <a:gd name="T19" fmla="*/ 172 h 226"/>
                    <a:gd name="T20" fmla="*/ 22 w 350"/>
                    <a:gd name="T21" fmla="*/ 56 h 226"/>
                    <a:gd name="T22" fmla="*/ 22 w 350"/>
                    <a:gd name="T23" fmla="*/ 56 h 226"/>
                    <a:gd name="T24" fmla="*/ 34 w 350"/>
                    <a:gd name="T25" fmla="*/ 52 h 226"/>
                    <a:gd name="T26" fmla="*/ 44 w 350"/>
                    <a:gd name="T27" fmla="*/ 44 h 226"/>
                    <a:gd name="T28" fmla="*/ 50 w 350"/>
                    <a:gd name="T29" fmla="*/ 34 h 226"/>
                    <a:gd name="T30" fmla="*/ 54 w 350"/>
                    <a:gd name="T31" fmla="*/ 22 h 226"/>
                    <a:gd name="T32" fmla="*/ 294 w 350"/>
                    <a:gd name="T33" fmla="*/ 22 h 226"/>
                    <a:gd name="T34" fmla="*/ 294 w 350"/>
                    <a:gd name="T35" fmla="*/ 22 h 226"/>
                    <a:gd name="T36" fmla="*/ 300 w 350"/>
                    <a:gd name="T37" fmla="*/ 34 h 226"/>
                    <a:gd name="T38" fmla="*/ 306 w 350"/>
                    <a:gd name="T39" fmla="*/ 44 h 226"/>
                    <a:gd name="T40" fmla="*/ 316 w 350"/>
                    <a:gd name="T41" fmla="*/ 52 h 226"/>
                    <a:gd name="T42" fmla="*/ 328 w 350"/>
                    <a:gd name="T43" fmla="*/ 56 h 226"/>
                    <a:gd name="T44" fmla="*/ 328 w 350"/>
                    <a:gd name="T45" fmla="*/ 134 h 226"/>
                    <a:gd name="T46" fmla="*/ 350 w 350"/>
                    <a:gd name="T47" fmla="*/ 134 h 226"/>
                    <a:gd name="T48" fmla="*/ 350 w 350"/>
                    <a:gd name="T49" fmla="*/ 12 h 226"/>
                    <a:gd name="T50" fmla="*/ 350 w 350"/>
                    <a:gd name="T51" fmla="*/ 12 h 226"/>
                    <a:gd name="T52" fmla="*/ 350 w 350"/>
                    <a:gd name="T53" fmla="*/ 8 h 226"/>
                    <a:gd name="T54" fmla="*/ 346 w 350"/>
                    <a:gd name="T55" fmla="*/ 4 h 226"/>
                    <a:gd name="T56" fmla="*/ 342 w 350"/>
                    <a:gd name="T57" fmla="*/ 2 h 226"/>
                    <a:gd name="T58" fmla="*/ 338 w 350"/>
                    <a:gd name="T59" fmla="*/ 0 h 226"/>
                    <a:gd name="T60" fmla="*/ 12 w 350"/>
                    <a:gd name="T61" fmla="*/ 0 h 226"/>
                    <a:gd name="T62" fmla="*/ 12 w 350"/>
                    <a:gd name="T63" fmla="*/ 0 h 226"/>
                    <a:gd name="T64" fmla="*/ 8 w 350"/>
                    <a:gd name="T65" fmla="*/ 2 h 226"/>
                    <a:gd name="T66" fmla="*/ 4 w 350"/>
                    <a:gd name="T67" fmla="*/ 4 h 226"/>
                    <a:gd name="T68" fmla="*/ 0 w 350"/>
                    <a:gd name="T69" fmla="*/ 8 h 226"/>
                    <a:gd name="T70" fmla="*/ 0 w 350"/>
                    <a:gd name="T71" fmla="*/ 12 h 226"/>
                    <a:gd name="T72" fmla="*/ 0 w 350"/>
                    <a:gd name="T73" fmla="*/ 214 h 226"/>
                    <a:gd name="T74" fmla="*/ 0 w 350"/>
                    <a:gd name="T75" fmla="*/ 214 h 226"/>
                    <a:gd name="T76" fmla="*/ 0 w 350"/>
                    <a:gd name="T77" fmla="*/ 218 h 226"/>
                    <a:gd name="T78" fmla="*/ 4 w 350"/>
                    <a:gd name="T79" fmla="*/ 222 h 226"/>
                    <a:gd name="T80" fmla="*/ 8 w 350"/>
                    <a:gd name="T81" fmla="*/ 226 h 226"/>
                    <a:gd name="T82" fmla="*/ 12 w 350"/>
                    <a:gd name="T83" fmla="*/ 226 h 226"/>
                    <a:gd name="T84" fmla="*/ 256 w 350"/>
                    <a:gd name="T85" fmla="*/ 226 h 226"/>
                    <a:gd name="T86" fmla="*/ 256 w 350"/>
                    <a:gd name="T87" fmla="*/ 226 h 226"/>
                    <a:gd name="T88" fmla="*/ 254 w 350"/>
                    <a:gd name="T89" fmla="*/ 218 h 226"/>
                    <a:gd name="T90" fmla="*/ 254 w 350"/>
                    <a:gd name="T91" fmla="*/ 218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50" h="226">
                      <a:moveTo>
                        <a:pt x="254" y="218"/>
                      </a:moveTo>
                      <a:lnTo>
                        <a:pt x="254" y="218"/>
                      </a:lnTo>
                      <a:lnTo>
                        <a:pt x="254" y="210"/>
                      </a:lnTo>
                      <a:lnTo>
                        <a:pt x="258" y="204"/>
                      </a:lnTo>
                      <a:lnTo>
                        <a:pt x="54" y="204"/>
                      </a:lnTo>
                      <a:lnTo>
                        <a:pt x="54" y="204"/>
                      </a:lnTo>
                      <a:lnTo>
                        <a:pt x="50" y="192"/>
                      </a:lnTo>
                      <a:lnTo>
                        <a:pt x="42" y="182"/>
                      </a:lnTo>
                      <a:lnTo>
                        <a:pt x="34" y="176"/>
                      </a:lnTo>
                      <a:lnTo>
                        <a:pt x="22" y="172"/>
                      </a:lnTo>
                      <a:lnTo>
                        <a:pt x="22" y="56"/>
                      </a:lnTo>
                      <a:lnTo>
                        <a:pt x="22" y="56"/>
                      </a:lnTo>
                      <a:lnTo>
                        <a:pt x="34" y="52"/>
                      </a:lnTo>
                      <a:lnTo>
                        <a:pt x="44" y="44"/>
                      </a:lnTo>
                      <a:lnTo>
                        <a:pt x="50" y="34"/>
                      </a:lnTo>
                      <a:lnTo>
                        <a:pt x="54" y="22"/>
                      </a:lnTo>
                      <a:lnTo>
                        <a:pt x="294" y="22"/>
                      </a:lnTo>
                      <a:lnTo>
                        <a:pt x="294" y="22"/>
                      </a:lnTo>
                      <a:lnTo>
                        <a:pt x="300" y="34"/>
                      </a:lnTo>
                      <a:lnTo>
                        <a:pt x="306" y="44"/>
                      </a:lnTo>
                      <a:lnTo>
                        <a:pt x="316" y="52"/>
                      </a:lnTo>
                      <a:lnTo>
                        <a:pt x="328" y="56"/>
                      </a:lnTo>
                      <a:lnTo>
                        <a:pt x="328" y="134"/>
                      </a:lnTo>
                      <a:lnTo>
                        <a:pt x="350" y="134"/>
                      </a:lnTo>
                      <a:lnTo>
                        <a:pt x="350" y="12"/>
                      </a:lnTo>
                      <a:lnTo>
                        <a:pt x="350" y="12"/>
                      </a:lnTo>
                      <a:lnTo>
                        <a:pt x="350" y="8"/>
                      </a:lnTo>
                      <a:lnTo>
                        <a:pt x="346" y="4"/>
                      </a:lnTo>
                      <a:lnTo>
                        <a:pt x="342" y="2"/>
                      </a:lnTo>
                      <a:lnTo>
                        <a:pt x="338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8" y="2"/>
                      </a:lnTo>
                      <a:lnTo>
                        <a:pt x="4" y="4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0" y="214"/>
                      </a:lnTo>
                      <a:lnTo>
                        <a:pt x="0" y="214"/>
                      </a:lnTo>
                      <a:lnTo>
                        <a:pt x="0" y="218"/>
                      </a:lnTo>
                      <a:lnTo>
                        <a:pt x="4" y="222"/>
                      </a:lnTo>
                      <a:lnTo>
                        <a:pt x="8" y="226"/>
                      </a:lnTo>
                      <a:lnTo>
                        <a:pt x="12" y="226"/>
                      </a:lnTo>
                      <a:lnTo>
                        <a:pt x="256" y="226"/>
                      </a:lnTo>
                      <a:lnTo>
                        <a:pt x="256" y="226"/>
                      </a:lnTo>
                      <a:lnTo>
                        <a:pt x="254" y="218"/>
                      </a:lnTo>
                      <a:lnTo>
                        <a:pt x="254" y="218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27"/>
                <p:cNvSpPr>
                  <a:spLocks/>
                </p:cNvSpPr>
                <p:nvPr/>
              </p:nvSpPr>
              <p:spPr bwMode="auto">
                <a:xfrm>
                  <a:off x="6373813" y="965200"/>
                  <a:ext cx="200025" cy="34925"/>
                </a:xfrm>
                <a:custGeom>
                  <a:avLst/>
                  <a:gdLst>
                    <a:gd name="T0" fmla="*/ 12 w 126"/>
                    <a:gd name="T1" fmla="*/ 22 h 22"/>
                    <a:gd name="T2" fmla="*/ 12 w 126"/>
                    <a:gd name="T3" fmla="*/ 22 h 22"/>
                    <a:gd name="T4" fmla="*/ 8 w 126"/>
                    <a:gd name="T5" fmla="*/ 20 h 22"/>
                    <a:gd name="T6" fmla="*/ 4 w 126"/>
                    <a:gd name="T7" fmla="*/ 18 h 22"/>
                    <a:gd name="T8" fmla="*/ 2 w 126"/>
                    <a:gd name="T9" fmla="*/ 16 h 22"/>
                    <a:gd name="T10" fmla="*/ 0 w 126"/>
                    <a:gd name="T11" fmla="*/ 10 h 22"/>
                    <a:gd name="T12" fmla="*/ 0 w 126"/>
                    <a:gd name="T13" fmla="*/ 10 h 22"/>
                    <a:gd name="T14" fmla="*/ 0 w 126"/>
                    <a:gd name="T15" fmla="*/ 10 h 22"/>
                    <a:gd name="T16" fmla="*/ 2 w 126"/>
                    <a:gd name="T17" fmla="*/ 6 h 22"/>
                    <a:gd name="T18" fmla="*/ 4 w 126"/>
                    <a:gd name="T19" fmla="*/ 4 h 22"/>
                    <a:gd name="T20" fmla="*/ 8 w 126"/>
                    <a:gd name="T21" fmla="*/ 2 h 22"/>
                    <a:gd name="T22" fmla="*/ 12 w 126"/>
                    <a:gd name="T23" fmla="*/ 0 h 22"/>
                    <a:gd name="T24" fmla="*/ 12 w 126"/>
                    <a:gd name="T25" fmla="*/ 0 h 22"/>
                    <a:gd name="T26" fmla="*/ 116 w 126"/>
                    <a:gd name="T27" fmla="*/ 0 h 22"/>
                    <a:gd name="T28" fmla="*/ 116 w 126"/>
                    <a:gd name="T29" fmla="*/ 0 h 22"/>
                    <a:gd name="T30" fmla="*/ 120 w 126"/>
                    <a:gd name="T31" fmla="*/ 2 h 22"/>
                    <a:gd name="T32" fmla="*/ 124 w 126"/>
                    <a:gd name="T33" fmla="*/ 4 h 22"/>
                    <a:gd name="T34" fmla="*/ 126 w 126"/>
                    <a:gd name="T35" fmla="*/ 6 h 22"/>
                    <a:gd name="T36" fmla="*/ 126 w 126"/>
                    <a:gd name="T37" fmla="*/ 10 h 22"/>
                    <a:gd name="T38" fmla="*/ 126 w 126"/>
                    <a:gd name="T39" fmla="*/ 10 h 22"/>
                    <a:gd name="T40" fmla="*/ 126 w 126"/>
                    <a:gd name="T41" fmla="*/ 10 h 22"/>
                    <a:gd name="T42" fmla="*/ 126 w 126"/>
                    <a:gd name="T43" fmla="*/ 16 h 22"/>
                    <a:gd name="T44" fmla="*/ 124 w 126"/>
                    <a:gd name="T45" fmla="*/ 18 h 22"/>
                    <a:gd name="T46" fmla="*/ 120 w 126"/>
                    <a:gd name="T47" fmla="*/ 20 h 22"/>
                    <a:gd name="T48" fmla="*/ 116 w 126"/>
                    <a:gd name="T49" fmla="*/ 22 h 22"/>
                    <a:gd name="T50" fmla="*/ 116 w 126"/>
                    <a:gd name="T51" fmla="*/ 22 h 22"/>
                    <a:gd name="T52" fmla="*/ 12 w 126"/>
                    <a:gd name="T53" fmla="*/ 22 h 22"/>
                    <a:gd name="T54" fmla="*/ 12 w 126"/>
                    <a:gd name="T55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26" h="22">
                      <a:moveTo>
                        <a:pt x="12" y="22"/>
                      </a:moveTo>
                      <a:lnTo>
                        <a:pt x="12" y="22"/>
                      </a:lnTo>
                      <a:lnTo>
                        <a:pt x="8" y="20"/>
                      </a:lnTo>
                      <a:lnTo>
                        <a:pt x="4" y="18"/>
                      </a:lnTo>
                      <a:lnTo>
                        <a:pt x="2" y="16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2" y="6"/>
                      </a:lnTo>
                      <a:lnTo>
                        <a:pt x="4" y="4"/>
                      </a:lnTo>
                      <a:lnTo>
                        <a:pt x="8" y="2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16" y="0"/>
                      </a:lnTo>
                      <a:lnTo>
                        <a:pt x="116" y="0"/>
                      </a:lnTo>
                      <a:lnTo>
                        <a:pt x="120" y="2"/>
                      </a:lnTo>
                      <a:lnTo>
                        <a:pt x="124" y="4"/>
                      </a:lnTo>
                      <a:lnTo>
                        <a:pt x="126" y="6"/>
                      </a:lnTo>
                      <a:lnTo>
                        <a:pt x="126" y="10"/>
                      </a:lnTo>
                      <a:lnTo>
                        <a:pt x="126" y="10"/>
                      </a:lnTo>
                      <a:lnTo>
                        <a:pt x="126" y="10"/>
                      </a:lnTo>
                      <a:lnTo>
                        <a:pt x="126" y="16"/>
                      </a:lnTo>
                      <a:lnTo>
                        <a:pt x="124" y="18"/>
                      </a:lnTo>
                      <a:lnTo>
                        <a:pt x="120" y="20"/>
                      </a:lnTo>
                      <a:lnTo>
                        <a:pt x="116" y="22"/>
                      </a:lnTo>
                      <a:lnTo>
                        <a:pt x="116" y="22"/>
                      </a:lnTo>
                      <a:lnTo>
                        <a:pt x="12" y="22"/>
                      </a:lnTo>
                      <a:lnTo>
                        <a:pt x="12" y="2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Freeform 28"/>
                <p:cNvSpPr>
                  <a:spLocks/>
                </p:cNvSpPr>
                <p:nvPr/>
              </p:nvSpPr>
              <p:spPr bwMode="auto">
                <a:xfrm>
                  <a:off x="6367463" y="1012825"/>
                  <a:ext cx="200025" cy="34925"/>
                </a:xfrm>
                <a:custGeom>
                  <a:avLst/>
                  <a:gdLst>
                    <a:gd name="T0" fmla="*/ 10 w 126"/>
                    <a:gd name="T1" fmla="*/ 22 h 22"/>
                    <a:gd name="T2" fmla="*/ 10 w 126"/>
                    <a:gd name="T3" fmla="*/ 22 h 22"/>
                    <a:gd name="T4" fmla="*/ 6 w 126"/>
                    <a:gd name="T5" fmla="*/ 20 h 22"/>
                    <a:gd name="T6" fmla="*/ 4 w 126"/>
                    <a:gd name="T7" fmla="*/ 18 h 22"/>
                    <a:gd name="T8" fmla="*/ 0 w 126"/>
                    <a:gd name="T9" fmla="*/ 16 h 22"/>
                    <a:gd name="T10" fmla="*/ 0 w 126"/>
                    <a:gd name="T11" fmla="*/ 12 h 22"/>
                    <a:gd name="T12" fmla="*/ 0 w 126"/>
                    <a:gd name="T13" fmla="*/ 12 h 22"/>
                    <a:gd name="T14" fmla="*/ 0 w 126"/>
                    <a:gd name="T15" fmla="*/ 12 h 22"/>
                    <a:gd name="T16" fmla="*/ 0 w 126"/>
                    <a:gd name="T17" fmla="*/ 6 h 22"/>
                    <a:gd name="T18" fmla="*/ 4 w 126"/>
                    <a:gd name="T19" fmla="*/ 4 h 22"/>
                    <a:gd name="T20" fmla="*/ 6 w 126"/>
                    <a:gd name="T21" fmla="*/ 2 h 22"/>
                    <a:gd name="T22" fmla="*/ 10 w 126"/>
                    <a:gd name="T23" fmla="*/ 0 h 22"/>
                    <a:gd name="T24" fmla="*/ 10 w 126"/>
                    <a:gd name="T25" fmla="*/ 0 h 22"/>
                    <a:gd name="T26" fmla="*/ 116 w 126"/>
                    <a:gd name="T27" fmla="*/ 0 h 22"/>
                    <a:gd name="T28" fmla="*/ 116 w 126"/>
                    <a:gd name="T29" fmla="*/ 0 h 22"/>
                    <a:gd name="T30" fmla="*/ 120 w 126"/>
                    <a:gd name="T31" fmla="*/ 2 h 22"/>
                    <a:gd name="T32" fmla="*/ 122 w 126"/>
                    <a:gd name="T33" fmla="*/ 4 h 22"/>
                    <a:gd name="T34" fmla="*/ 124 w 126"/>
                    <a:gd name="T35" fmla="*/ 6 h 22"/>
                    <a:gd name="T36" fmla="*/ 126 w 126"/>
                    <a:gd name="T37" fmla="*/ 12 h 22"/>
                    <a:gd name="T38" fmla="*/ 126 w 126"/>
                    <a:gd name="T39" fmla="*/ 12 h 22"/>
                    <a:gd name="T40" fmla="*/ 126 w 126"/>
                    <a:gd name="T41" fmla="*/ 12 h 22"/>
                    <a:gd name="T42" fmla="*/ 124 w 126"/>
                    <a:gd name="T43" fmla="*/ 16 h 22"/>
                    <a:gd name="T44" fmla="*/ 122 w 126"/>
                    <a:gd name="T45" fmla="*/ 18 h 22"/>
                    <a:gd name="T46" fmla="*/ 120 w 126"/>
                    <a:gd name="T47" fmla="*/ 20 h 22"/>
                    <a:gd name="T48" fmla="*/ 116 w 126"/>
                    <a:gd name="T49" fmla="*/ 22 h 22"/>
                    <a:gd name="T50" fmla="*/ 116 w 126"/>
                    <a:gd name="T51" fmla="*/ 22 h 22"/>
                    <a:gd name="T52" fmla="*/ 10 w 126"/>
                    <a:gd name="T53" fmla="*/ 22 h 22"/>
                    <a:gd name="T54" fmla="*/ 10 w 126"/>
                    <a:gd name="T55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26" h="22">
                      <a:moveTo>
                        <a:pt x="10" y="22"/>
                      </a:moveTo>
                      <a:lnTo>
                        <a:pt x="10" y="22"/>
                      </a:lnTo>
                      <a:lnTo>
                        <a:pt x="6" y="20"/>
                      </a:lnTo>
                      <a:lnTo>
                        <a:pt x="4" y="18"/>
                      </a:lnTo>
                      <a:lnTo>
                        <a:pt x="0" y="16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4" y="4"/>
                      </a:lnTo>
                      <a:lnTo>
                        <a:pt x="6" y="2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16" y="0"/>
                      </a:lnTo>
                      <a:lnTo>
                        <a:pt x="116" y="0"/>
                      </a:lnTo>
                      <a:lnTo>
                        <a:pt x="120" y="2"/>
                      </a:lnTo>
                      <a:lnTo>
                        <a:pt x="122" y="4"/>
                      </a:lnTo>
                      <a:lnTo>
                        <a:pt x="124" y="6"/>
                      </a:lnTo>
                      <a:lnTo>
                        <a:pt x="126" y="12"/>
                      </a:lnTo>
                      <a:lnTo>
                        <a:pt x="126" y="12"/>
                      </a:lnTo>
                      <a:lnTo>
                        <a:pt x="126" y="12"/>
                      </a:lnTo>
                      <a:lnTo>
                        <a:pt x="124" y="16"/>
                      </a:lnTo>
                      <a:lnTo>
                        <a:pt x="122" y="18"/>
                      </a:lnTo>
                      <a:lnTo>
                        <a:pt x="120" y="20"/>
                      </a:lnTo>
                      <a:lnTo>
                        <a:pt x="116" y="22"/>
                      </a:lnTo>
                      <a:lnTo>
                        <a:pt x="116" y="22"/>
                      </a:lnTo>
                      <a:lnTo>
                        <a:pt x="10" y="22"/>
                      </a:lnTo>
                      <a:lnTo>
                        <a:pt x="10" y="2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" name="Freeform 29"/>
                <p:cNvSpPr>
                  <a:spLocks/>
                </p:cNvSpPr>
                <p:nvPr/>
              </p:nvSpPr>
              <p:spPr bwMode="auto">
                <a:xfrm>
                  <a:off x="6370638" y="1060450"/>
                  <a:ext cx="200025" cy="34925"/>
                </a:xfrm>
                <a:custGeom>
                  <a:avLst/>
                  <a:gdLst>
                    <a:gd name="T0" fmla="*/ 12 w 126"/>
                    <a:gd name="T1" fmla="*/ 22 h 22"/>
                    <a:gd name="T2" fmla="*/ 12 w 126"/>
                    <a:gd name="T3" fmla="*/ 22 h 22"/>
                    <a:gd name="T4" fmla="*/ 8 w 126"/>
                    <a:gd name="T5" fmla="*/ 20 h 22"/>
                    <a:gd name="T6" fmla="*/ 4 w 126"/>
                    <a:gd name="T7" fmla="*/ 18 h 22"/>
                    <a:gd name="T8" fmla="*/ 2 w 126"/>
                    <a:gd name="T9" fmla="*/ 16 h 22"/>
                    <a:gd name="T10" fmla="*/ 0 w 126"/>
                    <a:gd name="T11" fmla="*/ 12 h 22"/>
                    <a:gd name="T12" fmla="*/ 0 w 126"/>
                    <a:gd name="T13" fmla="*/ 12 h 22"/>
                    <a:gd name="T14" fmla="*/ 0 w 126"/>
                    <a:gd name="T15" fmla="*/ 12 h 22"/>
                    <a:gd name="T16" fmla="*/ 2 w 126"/>
                    <a:gd name="T17" fmla="*/ 8 h 22"/>
                    <a:gd name="T18" fmla="*/ 4 w 126"/>
                    <a:gd name="T19" fmla="*/ 4 h 22"/>
                    <a:gd name="T20" fmla="*/ 8 w 126"/>
                    <a:gd name="T21" fmla="*/ 2 h 22"/>
                    <a:gd name="T22" fmla="*/ 12 w 126"/>
                    <a:gd name="T23" fmla="*/ 0 h 22"/>
                    <a:gd name="T24" fmla="*/ 12 w 126"/>
                    <a:gd name="T25" fmla="*/ 0 h 22"/>
                    <a:gd name="T26" fmla="*/ 116 w 126"/>
                    <a:gd name="T27" fmla="*/ 0 h 22"/>
                    <a:gd name="T28" fmla="*/ 116 w 126"/>
                    <a:gd name="T29" fmla="*/ 0 h 22"/>
                    <a:gd name="T30" fmla="*/ 120 w 126"/>
                    <a:gd name="T31" fmla="*/ 2 h 22"/>
                    <a:gd name="T32" fmla="*/ 124 w 126"/>
                    <a:gd name="T33" fmla="*/ 4 h 22"/>
                    <a:gd name="T34" fmla="*/ 126 w 126"/>
                    <a:gd name="T35" fmla="*/ 8 h 22"/>
                    <a:gd name="T36" fmla="*/ 126 w 126"/>
                    <a:gd name="T37" fmla="*/ 12 h 22"/>
                    <a:gd name="T38" fmla="*/ 126 w 126"/>
                    <a:gd name="T39" fmla="*/ 12 h 22"/>
                    <a:gd name="T40" fmla="*/ 126 w 126"/>
                    <a:gd name="T41" fmla="*/ 12 h 22"/>
                    <a:gd name="T42" fmla="*/ 126 w 126"/>
                    <a:gd name="T43" fmla="*/ 16 h 22"/>
                    <a:gd name="T44" fmla="*/ 124 w 126"/>
                    <a:gd name="T45" fmla="*/ 18 h 22"/>
                    <a:gd name="T46" fmla="*/ 120 w 126"/>
                    <a:gd name="T47" fmla="*/ 20 h 22"/>
                    <a:gd name="T48" fmla="*/ 116 w 126"/>
                    <a:gd name="T49" fmla="*/ 22 h 22"/>
                    <a:gd name="T50" fmla="*/ 116 w 126"/>
                    <a:gd name="T51" fmla="*/ 22 h 22"/>
                    <a:gd name="T52" fmla="*/ 12 w 126"/>
                    <a:gd name="T53" fmla="*/ 22 h 22"/>
                    <a:gd name="T54" fmla="*/ 12 w 126"/>
                    <a:gd name="T55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26" h="22">
                      <a:moveTo>
                        <a:pt x="12" y="22"/>
                      </a:moveTo>
                      <a:lnTo>
                        <a:pt x="12" y="22"/>
                      </a:lnTo>
                      <a:lnTo>
                        <a:pt x="8" y="20"/>
                      </a:lnTo>
                      <a:lnTo>
                        <a:pt x="4" y="18"/>
                      </a:lnTo>
                      <a:lnTo>
                        <a:pt x="2" y="16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2" y="8"/>
                      </a:lnTo>
                      <a:lnTo>
                        <a:pt x="4" y="4"/>
                      </a:lnTo>
                      <a:lnTo>
                        <a:pt x="8" y="2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16" y="0"/>
                      </a:lnTo>
                      <a:lnTo>
                        <a:pt x="116" y="0"/>
                      </a:lnTo>
                      <a:lnTo>
                        <a:pt x="120" y="2"/>
                      </a:lnTo>
                      <a:lnTo>
                        <a:pt x="124" y="4"/>
                      </a:lnTo>
                      <a:lnTo>
                        <a:pt x="126" y="8"/>
                      </a:lnTo>
                      <a:lnTo>
                        <a:pt x="126" y="12"/>
                      </a:lnTo>
                      <a:lnTo>
                        <a:pt x="126" y="12"/>
                      </a:lnTo>
                      <a:lnTo>
                        <a:pt x="126" y="12"/>
                      </a:lnTo>
                      <a:lnTo>
                        <a:pt x="126" y="16"/>
                      </a:lnTo>
                      <a:lnTo>
                        <a:pt x="124" y="18"/>
                      </a:lnTo>
                      <a:lnTo>
                        <a:pt x="120" y="20"/>
                      </a:lnTo>
                      <a:lnTo>
                        <a:pt x="116" y="22"/>
                      </a:lnTo>
                      <a:lnTo>
                        <a:pt x="116" y="22"/>
                      </a:lnTo>
                      <a:lnTo>
                        <a:pt x="12" y="22"/>
                      </a:lnTo>
                      <a:lnTo>
                        <a:pt x="12" y="2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59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2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94" name="飞哥PPT眉头"/>
          <p:cNvSpPr txBox="1"/>
          <p:nvPr/>
        </p:nvSpPr>
        <p:spPr>
          <a:xfrm>
            <a:off x="539552" y="13220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完成项目之一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692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7211">
        <p:checker dir="vert"/>
      </p:transition>
    </mc:Choice>
    <mc:Fallback xmlns="">
      <p:transition spd="slow" advTm="7211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48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9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50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6" presetClass="emph" presetSubtype="0" fill="hold" grpId="1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6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55" grpId="0"/>
      <p:bldP spid="56" grpId="0"/>
      <p:bldP spid="56" grpId="1"/>
      <p:bldP spid="57" grpId="0"/>
      <p:bldP spid="58" grpId="0"/>
      <p:bldP spid="58" grpId="1"/>
      <p:bldP spid="59" grpId="0" animBg="1"/>
      <p:bldP spid="92" grpId="0" animBg="1"/>
      <p:bldP spid="9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538376" y="1236795"/>
            <a:ext cx="8067249" cy="3667326"/>
            <a:chOff x="538376" y="1136672"/>
            <a:chExt cx="8067249" cy="3667326"/>
          </a:xfrm>
        </p:grpSpPr>
        <p:sp>
          <p:nvSpPr>
            <p:cNvPr id="178" name="圆角矩形 177"/>
            <p:cNvSpPr/>
            <p:nvPr/>
          </p:nvSpPr>
          <p:spPr>
            <a:xfrm>
              <a:off x="538376" y="1136672"/>
              <a:ext cx="8067249" cy="3667326"/>
            </a:xfrm>
            <a:prstGeom prst="roundRect">
              <a:avLst>
                <a:gd name="adj" fmla="val 9039"/>
              </a:avLst>
            </a:prstGeom>
            <a:solidFill>
              <a:schemeClr val="bg1">
                <a:lumMod val="85000"/>
              </a:schemeClr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79" name="圆角矩形 178"/>
            <p:cNvSpPr/>
            <p:nvPr/>
          </p:nvSpPr>
          <p:spPr>
            <a:xfrm>
              <a:off x="784340" y="1368335"/>
              <a:ext cx="7575321" cy="3204000"/>
            </a:xfrm>
            <a:prstGeom prst="roundRect">
              <a:avLst>
                <a:gd name="adj" fmla="val 9613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444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871510" y="555526"/>
            <a:ext cx="1400981" cy="609261"/>
            <a:chOff x="3871510" y="2267120"/>
            <a:chExt cx="1400981" cy="609261"/>
          </a:xfrm>
        </p:grpSpPr>
        <p:grpSp>
          <p:nvGrpSpPr>
            <p:cNvPr id="4" name="组合 3"/>
            <p:cNvGrpSpPr/>
            <p:nvPr/>
          </p:nvGrpSpPr>
          <p:grpSpPr>
            <a:xfrm>
              <a:off x="3871510" y="2267120"/>
              <a:ext cx="1400981" cy="609261"/>
              <a:chOff x="3871510" y="504521"/>
              <a:chExt cx="1400981" cy="609261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3871510" y="504521"/>
                <a:ext cx="1400981" cy="60926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 w="3175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tx1">
                    <a:lumMod val="65000"/>
                    <a:lumOff val="35000"/>
                    <a:alpha val="4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3963170" y="572636"/>
                <a:ext cx="1217660" cy="4730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127000" dist="63500" dir="2700000" algn="tl" rotWithShape="0">
                  <a:schemeClr val="tx1">
                    <a:lumMod val="65000"/>
                    <a:lumOff val="35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38100" h="6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43" name="TextBox 242"/>
            <p:cNvSpPr txBox="1"/>
            <p:nvPr/>
          </p:nvSpPr>
          <p:spPr>
            <a:xfrm>
              <a:off x="4096550" y="2325529"/>
              <a:ext cx="95090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序 言</a:t>
              </a:r>
              <a:endParaRPr lang="zh-CN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71600" y="165955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模板使用方法</a:t>
            </a:r>
            <a:endParaRPr lang="zh-CN" altLang="en-US" b="1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971600" y="2120395"/>
            <a:ext cx="71609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关于颜色：</a:t>
            </a:r>
            <a:r>
              <a:rPr lang="zh-CN" altLang="en-US" sz="14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如需更换图表颜色，请在（设计</a:t>
            </a:r>
            <a:r>
              <a:rPr lang="en-US" altLang="zh-CN" sz="14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4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颜色</a:t>
            </a:r>
            <a:r>
              <a:rPr lang="en-US" altLang="zh-CN" sz="14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4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新建主题颜色）</a:t>
            </a:r>
            <a:r>
              <a:rPr lang="zh-CN" altLang="en-US" sz="14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更换所需</a:t>
            </a:r>
            <a:r>
              <a:rPr lang="zh-CN" altLang="en-US" sz="14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颜色即可一键</a:t>
            </a:r>
            <a:endParaRPr lang="en-US" altLang="zh-CN" sz="1400" dirty="0" smtClean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更换</a:t>
            </a:r>
            <a:r>
              <a:rPr lang="en-US" altLang="zh-CN" sz="14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4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图标中相应的颜色，可以无数次更换方便快捷。</a:t>
            </a:r>
            <a:endParaRPr lang="zh-CN" altLang="en-US" sz="14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971600" y="2912483"/>
            <a:ext cx="72635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关于文字：</a:t>
            </a:r>
            <a:r>
              <a:rPr lang="zh-CN" altLang="en-US" sz="14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更换内容文字，请在（插入</a:t>
            </a:r>
            <a:r>
              <a:rPr lang="en-US" altLang="zh-CN" sz="14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4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文本框）选择文本框工具点击文字进行输入文字保</a:t>
            </a:r>
            <a:endParaRPr lang="en-US" altLang="zh-CN" sz="1400" dirty="0" smtClean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存，即可文字动画已经过精美编排。</a:t>
            </a:r>
            <a:endParaRPr lang="zh-CN" altLang="en-US" sz="14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971600" y="3704571"/>
            <a:ext cx="72282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关于图片：</a:t>
            </a:r>
            <a:r>
              <a:rPr lang="zh-CN" altLang="en-US" sz="14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如需</a:t>
            </a:r>
            <a:r>
              <a:rPr lang="zh-CN" altLang="en-US" sz="14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更换图片，请将原图片删除然后（插入</a:t>
            </a:r>
            <a:r>
              <a:rPr lang="en-US" altLang="zh-CN" sz="14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4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图片）将图片从电脑上输入到</a:t>
            </a:r>
            <a:r>
              <a:rPr lang="en-US" altLang="zh-CN" sz="14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PPT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中即可，更换相关内容按（</a:t>
            </a:r>
            <a:r>
              <a:rPr lang="en-US" altLang="zh-CN" sz="1400" dirty="0" err="1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ctrl+s</a:t>
            </a:r>
            <a:r>
              <a:rPr lang="zh-CN" altLang="en-US" sz="14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）进行文件保存。更多精彩请关注飞哥</a:t>
            </a:r>
            <a:r>
              <a:rPr lang="en-US" altLang="zh-CN" sz="14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endParaRPr lang="zh-CN" altLang="en-US" sz="14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2062780"/>
      </p:ext>
    </p:extLst>
  </p:cSld>
  <p:clrMapOvr>
    <a:masterClrMapping/>
  </p:clrMapOvr>
  <p:transition spd="slow" advTm="384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2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decel="4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4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4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4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3" grpId="0"/>
      <p:bldP spid="184" grpId="0"/>
      <p:bldP spid="18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597666" y="2504705"/>
            <a:ext cx="1721136" cy="1224902"/>
            <a:chOff x="2597666" y="2723772"/>
            <a:chExt cx="1721136" cy="1224902"/>
          </a:xfrm>
        </p:grpSpPr>
        <p:grpSp>
          <p:nvGrpSpPr>
            <p:cNvPr id="83" name="组合 82"/>
            <p:cNvGrpSpPr/>
            <p:nvPr/>
          </p:nvGrpSpPr>
          <p:grpSpPr>
            <a:xfrm>
              <a:off x="2597666" y="2723772"/>
              <a:ext cx="1721136" cy="1224902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7" name="圆角矩形 86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圆角矩形 87"/>
              <p:cNvSpPr/>
              <p:nvPr/>
            </p:nvSpPr>
            <p:spPr>
              <a:xfrm>
                <a:off x="4351930" y="1330004"/>
                <a:ext cx="3742172" cy="267112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1" name="组合 100"/>
            <p:cNvGrpSpPr/>
            <p:nvPr/>
          </p:nvGrpSpPr>
          <p:grpSpPr>
            <a:xfrm>
              <a:off x="3062607" y="3003798"/>
              <a:ext cx="791254" cy="673742"/>
              <a:chOff x="2570163" y="3632200"/>
              <a:chExt cx="641350" cy="546100"/>
            </a:xfrm>
            <a:solidFill>
              <a:schemeClr val="accent4"/>
            </a:solidFill>
          </p:grpSpPr>
          <p:sp>
            <p:nvSpPr>
              <p:cNvPr id="102" name="Freeform 80"/>
              <p:cNvSpPr>
                <a:spLocks/>
              </p:cNvSpPr>
              <p:nvPr/>
            </p:nvSpPr>
            <p:spPr bwMode="auto">
              <a:xfrm>
                <a:off x="2970213" y="3632200"/>
                <a:ext cx="241300" cy="241300"/>
              </a:xfrm>
              <a:custGeom>
                <a:avLst/>
                <a:gdLst>
                  <a:gd name="T0" fmla="*/ 122 w 152"/>
                  <a:gd name="T1" fmla="*/ 148 h 152"/>
                  <a:gd name="T2" fmla="*/ 122 w 152"/>
                  <a:gd name="T3" fmla="*/ 148 h 152"/>
                  <a:gd name="T4" fmla="*/ 120 w 152"/>
                  <a:gd name="T5" fmla="*/ 150 h 152"/>
                  <a:gd name="T6" fmla="*/ 116 w 152"/>
                  <a:gd name="T7" fmla="*/ 152 h 152"/>
                  <a:gd name="T8" fmla="*/ 112 w 152"/>
                  <a:gd name="T9" fmla="*/ 150 h 152"/>
                  <a:gd name="T10" fmla="*/ 108 w 152"/>
                  <a:gd name="T11" fmla="*/ 148 h 152"/>
                  <a:gd name="T12" fmla="*/ 2 w 152"/>
                  <a:gd name="T13" fmla="*/ 42 h 152"/>
                  <a:gd name="T14" fmla="*/ 2 w 152"/>
                  <a:gd name="T15" fmla="*/ 42 h 152"/>
                  <a:gd name="T16" fmla="*/ 0 w 152"/>
                  <a:gd name="T17" fmla="*/ 40 h 152"/>
                  <a:gd name="T18" fmla="*/ 0 w 152"/>
                  <a:gd name="T19" fmla="*/ 36 h 152"/>
                  <a:gd name="T20" fmla="*/ 0 w 152"/>
                  <a:gd name="T21" fmla="*/ 32 h 152"/>
                  <a:gd name="T22" fmla="*/ 2 w 152"/>
                  <a:gd name="T23" fmla="*/ 28 h 152"/>
                  <a:gd name="T24" fmla="*/ 28 w 152"/>
                  <a:gd name="T25" fmla="*/ 2 h 152"/>
                  <a:gd name="T26" fmla="*/ 28 w 152"/>
                  <a:gd name="T27" fmla="*/ 2 h 152"/>
                  <a:gd name="T28" fmla="*/ 32 w 152"/>
                  <a:gd name="T29" fmla="*/ 0 h 152"/>
                  <a:gd name="T30" fmla="*/ 36 w 152"/>
                  <a:gd name="T31" fmla="*/ 0 h 152"/>
                  <a:gd name="T32" fmla="*/ 40 w 152"/>
                  <a:gd name="T33" fmla="*/ 0 h 152"/>
                  <a:gd name="T34" fmla="*/ 42 w 152"/>
                  <a:gd name="T35" fmla="*/ 2 h 152"/>
                  <a:gd name="T36" fmla="*/ 148 w 152"/>
                  <a:gd name="T37" fmla="*/ 108 h 152"/>
                  <a:gd name="T38" fmla="*/ 148 w 152"/>
                  <a:gd name="T39" fmla="*/ 108 h 152"/>
                  <a:gd name="T40" fmla="*/ 152 w 152"/>
                  <a:gd name="T41" fmla="*/ 112 h 152"/>
                  <a:gd name="T42" fmla="*/ 152 w 152"/>
                  <a:gd name="T43" fmla="*/ 116 h 152"/>
                  <a:gd name="T44" fmla="*/ 152 w 152"/>
                  <a:gd name="T45" fmla="*/ 118 h 152"/>
                  <a:gd name="T46" fmla="*/ 148 w 152"/>
                  <a:gd name="T47" fmla="*/ 122 h 152"/>
                  <a:gd name="T48" fmla="*/ 122 w 152"/>
                  <a:gd name="T49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152">
                    <a:moveTo>
                      <a:pt x="122" y="148"/>
                    </a:moveTo>
                    <a:lnTo>
                      <a:pt x="122" y="148"/>
                    </a:lnTo>
                    <a:lnTo>
                      <a:pt x="120" y="150"/>
                    </a:lnTo>
                    <a:lnTo>
                      <a:pt x="116" y="152"/>
                    </a:lnTo>
                    <a:lnTo>
                      <a:pt x="112" y="150"/>
                    </a:lnTo>
                    <a:lnTo>
                      <a:pt x="108" y="14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2" y="28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2" y="2"/>
                    </a:lnTo>
                    <a:lnTo>
                      <a:pt x="148" y="108"/>
                    </a:lnTo>
                    <a:lnTo>
                      <a:pt x="148" y="108"/>
                    </a:lnTo>
                    <a:lnTo>
                      <a:pt x="152" y="112"/>
                    </a:lnTo>
                    <a:lnTo>
                      <a:pt x="152" y="116"/>
                    </a:lnTo>
                    <a:lnTo>
                      <a:pt x="152" y="118"/>
                    </a:lnTo>
                    <a:lnTo>
                      <a:pt x="148" y="122"/>
                    </a:lnTo>
                    <a:lnTo>
                      <a:pt x="122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" name="Freeform 81"/>
              <p:cNvSpPr>
                <a:spLocks/>
              </p:cNvSpPr>
              <p:nvPr/>
            </p:nvSpPr>
            <p:spPr bwMode="auto">
              <a:xfrm>
                <a:off x="2671763" y="3794125"/>
                <a:ext cx="428625" cy="384175"/>
              </a:xfrm>
              <a:custGeom>
                <a:avLst/>
                <a:gdLst>
                  <a:gd name="T0" fmla="*/ 168 w 270"/>
                  <a:gd name="T1" fmla="*/ 24 h 242"/>
                  <a:gd name="T2" fmla="*/ 136 w 270"/>
                  <a:gd name="T3" fmla="*/ 54 h 242"/>
                  <a:gd name="T4" fmla="*/ 134 w 270"/>
                  <a:gd name="T5" fmla="*/ 60 h 242"/>
                  <a:gd name="T6" fmla="*/ 124 w 270"/>
                  <a:gd name="T7" fmla="*/ 70 h 242"/>
                  <a:gd name="T8" fmla="*/ 118 w 270"/>
                  <a:gd name="T9" fmla="*/ 74 h 242"/>
                  <a:gd name="T10" fmla="*/ 106 w 270"/>
                  <a:gd name="T11" fmla="*/ 78 h 242"/>
                  <a:gd name="T12" fmla="*/ 92 w 270"/>
                  <a:gd name="T13" fmla="*/ 76 h 242"/>
                  <a:gd name="T14" fmla="*/ 84 w 270"/>
                  <a:gd name="T15" fmla="*/ 72 h 242"/>
                  <a:gd name="T16" fmla="*/ 78 w 270"/>
                  <a:gd name="T17" fmla="*/ 68 h 242"/>
                  <a:gd name="T18" fmla="*/ 70 w 270"/>
                  <a:gd name="T19" fmla="*/ 50 h 242"/>
                  <a:gd name="T20" fmla="*/ 70 w 270"/>
                  <a:gd name="T21" fmla="*/ 32 h 242"/>
                  <a:gd name="T22" fmla="*/ 4 w 270"/>
                  <a:gd name="T23" fmla="*/ 78 h 242"/>
                  <a:gd name="T24" fmla="*/ 2 w 270"/>
                  <a:gd name="T25" fmla="*/ 80 h 242"/>
                  <a:gd name="T26" fmla="*/ 2 w 270"/>
                  <a:gd name="T27" fmla="*/ 86 h 242"/>
                  <a:gd name="T28" fmla="*/ 10 w 270"/>
                  <a:gd name="T29" fmla="*/ 98 h 242"/>
                  <a:gd name="T30" fmla="*/ 26 w 270"/>
                  <a:gd name="T31" fmla="*/ 82 h 242"/>
                  <a:gd name="T32" fmla="*/ 42 w 270"/>
                  <a:gd name="T33" fmla="*/ 76 h 242"/>
                  <a:gd name="T34" fmla="*/ 60 w 270"/>
                  <a:gd name="T35" fmla="*/ 82 h 242"/>
                  <a:gd name="T36" fmla="*/ 66 w 270"/>
                  <a:gd name="T37" fmla="*/ 90 h 242"/>
                  <a:gd name="T38" fmla="*/ 66 w 270"/>
                  <a:gd name="T39" fmla="*/ 100 h 242"/>
                  <a:gd name="T40" fmla="*/ 84 w 270"/>
                  <a:gd name="T41" fmla="*/ 108 h 242"/>
                  <a:gd name="T42" fmla="*/ 90 w 270"/>
                  <a:gd name="T43" fmla="*/ 116 h 242"/>
                  <a:gd name="T44" fmla="*/ 92 w 270"/>
                  <a:gd name="T45" fmla="*/ 124 h 242"/>
                  <a:gd name="T46" fmla="*/ 108 w 270"/>
                  <a:gd name="T47" fmla="*/ 132 h 242"/>
                  <a:gd name="T48" fmla="*/ 114 w 270"/>
                  <a:gd name="T49" fmla="*/ 140 h 242"/>
                  <a:gd name="T50" fmla="*/ 116 w 270"/>
                  <a:gd name="T51" fmla="*/ 148 h 242"/>
                  <a:gd name="T52" fmla="*/ 132 w 270"/>
                  <a:gd name="T53" fmla="*/ 156 h 242"/>
                  <a:gd name="T54" fmla="*/ 138 w 270"/>
                  <a:gd name="T55" fmla="*/ 164 h 242"/>
                  <a:gd name="T56" fmla="*/ 138 w 270"/>
                  <a:gd name="T57" fmla="*/ 182 h 242"/>
                  <a:gd name="T58" fmla="*/ 118 w 270"/>
                  <a:gd name="T59" fmla="*/ 204 h 242"/>
                  <a:gd name="T60" fmla="*/ 150 w 270"/>
                  <a:gd name="T61" fmla="*/ 236 h 242"/>
                  <a:gd name="T62" fmla="*/ 162 w 270"/>
                  <a:gd name="T63" fmla="*/ 242 h 242"/>
                  <a:gd name="T64" fmla="*/ 172 w 270"/>
                  <a:gd name="T65" fmla="*/ 236 h 242"/>
                  <a:gd name="T66" fmla="*/ 176 w 270"/>
                  <a:gd name="T67" fmla="*/ 232 h 242"/>
                  <a:gd name="T68" fmla="*/ 176 w 270"/>
                  <a:gd name="T69" fmla="*/ 218 h 242"/>
                  <a:gd name="T70" fmla="*/ 148 w 270"/>
                  <a:gd name="T71" fmla="*/ 188 h 242"/>
                  <a:gd name="T72" fmla="*/ 146 w 270"/>
                  <a:gd name="T73" fmla="*/ 184 h 242"/>
                  <a:gd name="T74" fmla="*/ 148 w 270"/>
                  <a:gd name="T75" fmla="*/ 180 h 242"/>
                  <a:gd name="T76" fmla="*/ 156 w 270"/>
                  <a:gd name="T77" fmla="*/ 180 h 242"/>
                  <a:gd name="T78" fmla="*/ 180 w 270"/>
                  <a:gd name="T79" fmla="*/ 206 h 242"/>
                  <a:gd name="T80" fmla="*/ 192 w 270"/>
                  <a:gd name="T81" fmla="*/ 210 h 242"/>
                  <a:gd name="T82" fmla="*/ 204 w 270"/>
                  <a:gd name="T83" fmla="*/ 206 h 242"/>
                  <a:gd name="T84" fmla="*/ 208 w 270"/>
                  <a:gd name="T85" fmla="*/ 200 h 242"/>
                  <a:gd name="T86" fmla="*/ 208 w 270"/>
                  <a:gd name="T87" fmla="*/ 188 h 242"/>
                  <a:gd name="T88" fmla="*/ 178 w 270"/>
                  <a:gd name="T89" fmla="*/ 158 h 242"/>
                  <a:gd name="T90" fmla="*/ 176 w 270"/>
                  <a:gd name="T91" fmla="*/ 154 h 242"/>
                  <a:gd name="T92" fmla="*/ 178 w 270"/>
                  <a:gd name="T93" fmla="*/ 150 h 242"/>
                  <a:gd name="T94" fmla="*/ 186 w 270"/>
                  <a:gd name="T95" fmla="*/ 150 h 242"/>
                  <a:gd name="T96" fmla="*/ 212 w 270"/>
                  <a:gd name="T97" fmla="*/ 174 h 242"/>
                  <a:gd name="T98" fmla="*/ 224 w 270"/>
                  <a:gd name="T99" fmla="*/ 180 h 242"/>
                  <a:gd name="T100" fmla="*/ 234 w 270"/>
                  <a:gd name="T101" fmla="*/ 174 h 242"/>
                  <a:gd name="T102" fmla="*/ 238 w 270"/>
                  <a:gd name="T103" fmla="*/ 170 h 242"/>
                  <a:gd name="T104" fmla="*/ 238 w 270"/>
                  <a:gd name="T105" fmla="*/ 158 h 242"/>
                  <a:gd name="T106" fmla="*/ 210 w 270"/>
                  <a:gd name="T107" fmla="*/ 126 h 242"/>
                  <a:gd name="T108" fmla="*/ 208 w 270"/>
                  <a:gd name="T109" fmla="*/ 122 h 242"/>
                  <a:gd name="T110" fmla="*/ 210 w 270"/>
                  <a:gd name="T111" fmla="*/ 118 h 242"/>
                  <a:gd name="T112" fmla="*/ 218 w 270"/>
                  <a:gd name="T113" fmla="*/ 118 h 242"/>
                  <a:gd name="T114" fmla="*/ 242 w 270"/>
                  <a:gd name="T115" fmla="*/ 144 h 242"/>
                  <a:gd name="T116" fmla="*/ 254 w 270"/>
                  <a:gd name="T117" fmla="*/ 148 h 242"/>
                  <a:gd name="T118" fmla="*/ 266 w 270"/>
                  <a:gd name="T119" fmla="*/ 144 h 242"/>
                  <a:gd name="T120" fmla="*/ 270 w 270"/>
                  <a:gd name="T121" fmla="*/ 138 h 242"/>
                  <a:gd name="T122" fmla="*/ 270 w 270"/>
                  <a:gd name="T123" fmla="*/ 126 h 242"/>
                  <a:gd name="T124" fmla="*/ 266 w 270"/>
                  <a:gd name="T125" fmla="*/ 12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0" h="242">
                    <a:moveTo>
                      <a:pt x="266" y="120"/>
                    </a:moveTo>
                    <a:lnTo>
                      <a:pt x="168" y="24"/>
                    </a:lnTo>
                    <a:lnTo>
                      <a:pt x="144" y="34"/>
                    </a:lnTo>
                    <a:lnTo>
                      <a:pt x="136" y="54"/>
                    </a:lnTo>
                    <a:lnTo>
                      <a:pt x="136" y="54"/>
                    </a:lnTo>
                    <a:lnTo>
                      <a:pt x="134" y="60"/>
                    </a:lnTo>
                    <a:lnTo>
                      <a:pt x="130" y="66"/>
                    </a:lnTo>
                    <a:lnTo>
                      <a:pt x="124" y="70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2" y="76"/>
                    </a:lnTo>
                    <a:lnTo>
                      <a:pt x="106" y="78"/>
                    </a:lnTo>
                    <a:lnTo>
                      <a:pt x="98" y="78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84" y="72"/>
                    </a:lnTo>
                    <a:lnTo>
                      <a:pt x="78" y="68"/>
                    </a:lnTo>
                    <a:lnTo>
                      <a:pt x="78" y="68"/>
                    </a:lnTo>
                    <a:lnTo>
                      <a:pt x="72" y="60"/>
                    </a:lnTo>
                    <a:lnTo>
                      <a:pt x="70" y="50"/>
                    </a:lnTo>
                    <a:lnTo>
                      <a:pt x="68" y="42"/>
                    </a:lnTo>
                    <a:lnTo>
                      <a:pt x="70" y="32"/>
                    </a:lnTo>
                    <a:lnTo>
                      <a:pt x="82" y="0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2" y="86"/>
                    </a:lnTo>
                    <a:lnTo>
                      <a:pt x="4" y="90"/>
                    </a:lnTo>
                    <a:lnTo>
                      <a:pt x="10" y="98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34" y="78"/>
                    </a:lnTo>
                    <a:lnTo>
                      <a:pt x="42" y="76"/>
                    </a:lnTo>
                    <a:lnTo>
                      <a:pt x="52" y="78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6" y="90"/>
                    </a:lnTo>
                    <a:lnTo>
                      <a:pt x="66" y="100"/>
                    </a:lnTo>
                    <a:lnTo>
                      <a:pt x="66" y="100"/>
                    </a:lnTo>
                    <a:lnTo>
                      <a:pt x="76" y="102"/>
                    </a:lnTo>
                    <a:lnTo>
                      <a:pt x="84" y="108"/>
                    </a:lnTo>
                    <a:lnTo>
                      <a:pt x="84" y="108"/>
                    </a:lnTo>
                    <a:lnTo>
                      <a:pt x="90" y="116"/>
                    </a:lnTo>
                    <a:lnTo>
                      <a:pt x="92" y="124"/>
                    </a:lnTo>
                    <a:lnTo>
                      <a:pt x="92" y="124"/>
                    </a:lnTo>
                    <a:lnTo>
                      <a:pt x="100" y="126"/>
                    </a:lnTo>
                    <a:lnTo>
                      <a:pt x="108" y="132"/>
                    </a:lnTo>
                    <a:lnTo>
                      <a:pt x="108" y="132"/>
                    </a:lnTo>
                    <a:lnTo>
                      <a:pt x="114" y="140"/>
                    </a:lnTo>
                    <a:lnTo>
                      <a:pt x="116" y="148"/>
                    </a:lnTo>
                    <a:lnTo>
                      <a:pt x="116" y="148"/>
                    </a:lnTo>
                    <a:lnTo>
                      <a:pt x="124" y="150"/>
                    </a:lnTo>
                    <a:lnTo>
                      <a:pt x="132" y="156"/>
                    </a:lnTo>
                    <a:lnTo>
                      <a:pt x="132" y="156"/>
                    </a:lnTo>
                    <a:lnTo>
                      <a:pt x="138" y="164"/>
                    </a:lnTo>
                    <a:lnTo>
                      <a:pt x="140" y="174"/>
                    </a:lnTo>
                    <a:lnTo>
                      <a:pt x="138" y="182"/>
                    </a:lnTo>
                    <a:lnTo>
                      <a:pt x="132" y="190"/>
                    </a:lnTo>
                    <a:lnTo>
                      <a:pt x="118" y="204"/>
                    </a:lnTo>
                    <a:lnTo>
                      <a:pt x="150" y="236"/>
                    </a:lnTo>
                    <a:lnTo>
                      <a:pt x="150" y="236"/>
                    </a:lnTo>
                    <a:lnTo>
                      <a:pt x="156" y="240"/>
                    </a:lnTo>
                    <a:lnTo>
                      <a:pt x="162" y="242"/>
                    </a:lnTo>
                    <a:lnTo>
                      <a:pt x="168" y="240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6" y="232"/>
                    </a:lnTo>
                    <a:lnTo>
                      <a:pt x="178" y="224"/>
                    </a:lnTo>
                    <a:lnTo>
                      <a:pt x="176" y="218"/>
                    </a:lnTo>
                    <a:lnTo>
                      <a:pt x="172" y="214"/>
                    </a:lnTo>
                    <a:lnTo>
                      <a:pt x="148" y="188"/>
                    </a:lnTo>
                    <a:lnTo>
                      <a:pt x="148" y="188"/>
                    </a:lnTo>
                    <a:lnTo>
                      <a:pt x="146" y="184"/>
                    </a:lnTo>
                    <a:lnTo>
                      <a:pt x="148" y="180"/>
                    </a:lnTo>
                    <a:lnTo>
                      <a:pt x="148" y="180"/>
                    </a:lnTo>
                    <a:lnTo>
                      <a:pt x="152" y="178"/>
                    </a:lnTo>
                    <a:lnTo>
                      <a:pt x="156" y="180"/>
                    </a:lnTo>
                    <a:lnTo>
                      <a:pt x="180" y="206"/>
                    </a:lnTo>
                    <a:lnTo>
                      <a:pt x="180" y="206"/>
                    </a:lnTo>
                    <a:lnTo>
                      <a:pt x="186" y="210"/>
                    </a:lnTo>
                    <a:lnTo>
                      <a:pt x="192" y="210"/>
                    </a:lnTo>
                    <a:lnTo>
                      <a:pt x="198" y="210"/>
                    </a:lnTo>
                    <a:lnTo>
                      <a:pt x="204" y="206"/>
                    </a:lnTo>
                    <a:lnTo>
                      <a:pt x="204" y="206"/>
                    </a:lnTo>
                    <a:lnTo>
                      <a:pt x="208" y="200"/>
                    </a:lnTo>
                    <a:lnTo>
                      <a:pt x="208" y="194"/>
                    </a:lnTo>
                    <a:lnTo>
                      <a:pt x="208" y="188"/>
                    </a:lnTo>
                    <a:lnTo>
                      <a:pt x="204" y="182"/>
                    </a:lnTo>
                    <a:lnTo>
                      <a:pt x="178" y="158"/>
                    </a:lnTo>
                    <a:lnTo>
                      <a:pt x="178" y="158"/>
                    </a:lnTo>
                    <a:lnTo>
                      <a:pt x="176" y="154"/>
                    </a:lnTo>
                    <a:lnTo>
                      <a:pt x="178" y="150"/>
                    </a:lnTo>
                    <a:lnTo>
                      <a:pt x="178" y="150"/>
                    </a:lnTo>
                    <a:lnTo>
                      <a:pt x="182" y="148"/>
                    </a:lnTo>
                    <a:lnTo>
                      <a:pt x="186" y="150"/>
                    </a:lnTo>
                    <a:lnTo>
                      <a:pt x="212" y="174"/>
                    </a:lnTo>
                    <a:lnTo>
                      <a:pt x="212" y="174"/>
                    </a:lnTo>
                    <a:lnTo>
                      <a:pt x="218" y="178"/>
                    </a:lnTo>
                    <a:lnTo>
                      <a:pt x="224" y="180"/>
                    </a:lnTo>
                    <a:lnTo>
                      <a:pt x="230" y="178"/>
                    </a:lnTo>
                    <a:lnTo>
                      <a:pt x="234" y="174"/>
                    </a:lnTo>
                    <a:lnTo>
                      <a:pt x="234" y="174"/>
                    </a:lnTo>
                    <a:lnTo>
                      <a:pt x="238" y="170"/>
                    </a:lnTo>
                    <a:lnTo>
                      <a:pt x="240" y="164"/>
                    </a:lnTo>
                    <a:lnTo>
                      <a:pt x="238" y="158"/>
                    </a:lnTo>
                    <a:lnTo>
                      <a:pt x="234" y="152"/>
                    </a:lnTo>
                    <a:lnTo>
                      <a:pt x="210" y="126"/>
                    </a:lnTo>
                    <a:lnTo>
                      <a:pt x="210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10" y="118"/>
                    </a:lnTo>
                    <a:lnTo>
                      <a:pt x="214" y="116"/>
                    </a:lnTo>
                    <a:lnTo>
                      <a:pt x="218" y="118"/>
                    </a:lnTo>
                    <a:lnTo>
                      <a:pt x="242" y="144"/>
                    </a:lnTo>
                    <a:lnTo>
                      <a:pt x="242" y="144"/>
                    </a:lnTo>
                    <a:lnTo>
                      <a:pt x="248" y="148"/>
                    </a:lnTo>
                    <a:lnTo>
                      <a:pt x="254" y="148"/>
                    </a:lnTo>
                    <a:lnTo>
                      <a:pt x="260" y="148"/>
                    </a:lnTo>
                    <a:lnTo>
                      <a:pt x="266" y="144"/>
                    </a:lnTo>
                    <a:lnTo>
                      <a:pt x="266" y="144"/>
                    </a:lnTo>
                    <a:lnTo>
                      <a:pt x="270" y="138"/>
                    </a:lnTo>
                    <a:lnTo>
                      <a:pt x="270" y="132"/>
                    </a:lnTo>
                    <a:lnTo>
                      <a:pt x="270" y="126"/>
                    </a:lnTo>
                    <a:lnTo>
                      <a:pt x="266" y="120"/>
                    </a:lnTo>
                    <a:lnTo>
                      <a:pt x="26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" name="Freeform 82"/>
              <p:cNvSpPr>
                <a:spLocks/>
              </p:cNvSpPr>
              <p:nvPr/>
            </p:nvSpPr>
            <p:spPr bwMode="auto">
              <a:xfrm>
                <a:off x="2570163" y="3663950"/>
                <a:ext cx="260350" cy="260350"/>
              </a:xfrm>
              <a:custGeom>
                <a:avLst/>
                <a:gdLst>
                  <a:gd name="T0" fmla="*/ 160 w 164"/>
                  <a:gd name="T1" fmla="*/ 32 h 164"/>
                  <a:gd name="T2" fmla="*/ 160 w 164"/>
                  <a:gd name="T3" fmla="*/ 32 h 164"/>
                  <a:gd name="T4" fmla="*/ 162 w 164"/>
                  <a:gd name="T5" fmla="*/ 34 h 164"/>
                  <a:gd name="T6" fmla="*/ 164 w 164"/>
                  <a:gd name="T7" fmla="*/ 38 h 164"/>
                  <a:gd name="T8" fmla="*/ 162 w 164"/>
                  <a:gd name="T9" fmla="*/ 42 h 164"/>
                  <a:gd name="T10" fmla="*/ 160 w 164"/>
                  <a:gd name="T11" fmla="*/ 46 h 164"/>
                  <a:gd name="T12" fmla="*/ 44 w 164"/>
                  <a:gd name="T13" fmla="*/ 162 h 164"/>
                  <a:gd name="T14" fmla="*/ 44 w 164"/>
                  <a:gd name="T15" fmla="*/ 162 h 164"/>
                  <a:gd name="T16" fmla="*/ 42 w 164"/>
                  <a:gd name="T17" fmla="*/ 164 h 164"/>
                  <a:gd name="T18" fmla="*/ 38 w 164"/>
                  <a:gd name="T19" fmla="*/ 164 h 164"/>
                  <a:gd name="T20" fmla="*/ 34 w 164"/>
                  <a:gd name="T21" fmla="*/ 164 h 164"/>
                  <a:gd name="T22" fmla="*/ 30 w 164"/>
                  <a:gd name="T23" fmla="*/ 162 h 164"/>
                  <a:gd name="T24" fmla="*/ 2 w 164"/>
                  <a:gd name="T25" fmla="*/ 132 h 164"/>
                  <a:gd name="T26" fmla="*/ 2 w 164"/>
                  <a:gd name="T27" fmla="*/ 132 h 164"/>
                  <a:gd name="T28" fmla="*/ 0 w 164"/>
                  <a:gd name="T29" fmla="*/ 130 h 164"/>
                  <a:gd name="T30" fmla="*/ 0 w 164"/>
                  <a:gd name="T31" fmla="*/ 126 h 164"/>
                  <a:gd name="T32" fmla="*/ 0 w 164"/>
                  <a:gd name="T33" fmla="*/ 122 h 164"/>
                  <a:gd name="T34" fmla="*/ 2 w 164"/>
                  <a:gd name="T35" fmla="*/ 118 h 164"/>
                  <a:gd name="T36" fmla="*/ 118 w 164"/>
                  <a:gd name="T37" fmla="*/ 2 h 164"/>
                  <a:gd name="T38" fmla="*/ 118 w 164"/>
                  <a:gd name="T39" fmla="*/ 2 h 164"/>
                  <a:gd name="T40" fmla="*/ 122 w 164"/>
                  <a:gd name="T41" fmla="*/ 0 h 164"/>
                  <a:gd name="T42" fmla="*/ 124 w 164"/>
                  <a:gd name="T43" fmla="*/ 0 h 164"/>
                  <a:gd name="T44" fmla="*/ 128 w 164"/>
                  <a:gd name="T45" fmla="*/ 0 h 164"/>
                  <a:gd name="T46" fmla="*/ 132 w 164"/>
                  <a:gd name="T47" fmla="*/ 2 h 164"/>
                  <a:gd name="T48" fmla="*/ 160 w 164"/>
                  <a:gd name="T49" fmla="*/ 3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4" h="164">
                    <a:moveTo>
                      <a:pt x="160" y="32"/>
                    </a:moveTo>
                    <a:lnTo>
                      <a:pt x="160" y="32"/>
                    </a:lnTo>
                    <a:lnTo>
                      <a:pt x="162" y="34"/>
                    </a:lnTo>
                    <a:lnTo>
                      <a:pt x="164" y="38"/>
                    </a:lnTo>
                    <a:lnTo>
                      <a:pt x="162" y="42"/>
                    </a:lnTo>
                    <a:lnTo>
                      <a:pt x="160" y="46"/>
                    </a:lnTo>
                    <a:lnTo>
                      <a:pt x="44" y="162"/>
                    </a:lnTo>
                    <a:lnTo>
                      <a:pt x="44" y="162"/>
                    </a:lnTo>
                    <a:lnTo>
                      <a:pt x="42" y="164"/>
                    </a:lnTo>
                    <a:lnTo>
                      <a:pt x="38" y="164"/>
                    </a:lnTo>
                    <a:lnTo>
                      <a:pt x="34" y="164"/>
                    </a:lnTo>
                    <a:lnTo>
                      <a:pt x="30" y="162"/>
                    </a:lnTo>
                    <a:lnTo>
                      <a:pt x="2" y="132"/>
                    </a:lnTo>
                    <a:lnTo>
                      <a:pt x="2" y="132"/>
                    </a:lnTo>
                    <a:lnTo>
                      <a:pt x="0" y="130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2" y="118"/>
                    </a:lnTo>
                    <a:lnTo>
                      <a:pt x="118" y="2"/>
                    </a:lnTo>
                    <a:lnTo>
                      <a:pt x="118" y="2"/>
                    </a:lnTo>
                    <a:lnTo>
                      <a:pt x="122" y="0"/>
                    </a:lnTo>
                    <a:lnTo>
                      <a:pt x="124" y="0"/>
                    </a:lnTo>
                    <a:lnTo>
                      <a:pt x="128" y="0"/>
                    </a:lnTo>
                    <a:lnTo>
                      <a:pt x="132" y="2"/>
                    </a:lnTo>
                    <a:lnTo>
                      <a:pt x="16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" name="Freeform 83"/>
              <p:cNvSpPr>
                <a:spLocks noEditPoints="1"/>
              </p:cNvSpPr>
              <p:nvPr/>
            </p:nvSpPr>
            <p:spPr bwMode="auto">
              <a:xfrm>
                <a:off x="2687638" y="3724275"/>
                <a:ext cx="406400" cy="396875"/>
              </a:xfrm>
              <a:custGeom>
                <a:avLst/>
                <a:gdLst>
                  <a:gd name="T0" fmla="*/ 186 w 256"/>
                  <a:gd name="T1" fmla="*/ 8 h 250"/>
                  <a:gd name="T2" fmla="*/ 166 w 256"/>
                  <a:gd name="T3" fmla="*/ 0 h 250"/>
                  <a:gd name="T4" fmla="*/ 100 w 256"/>
                  <a:gd name="T5" fmla="*/ 30 h 250"/>
                  <a:gd name="T6" fmla="*/ 86 w 256"/>
                  <a:gd name="T7" fmla="*/ 44 h 250"/>
                  <a:gd name="T8" fmla="*/ 72 w 256"/>
                  <a:gd name="T9" fmla="*/ 86 h 250"/>
                  <a:gd name="T10" fmla="*/ 80 w 256"/>
                  <a:gd name="T11" fmla="*/ 104 h 250"/>
                  <a:gd name="T12" fmla="*/ 88 w 256"/>
                  <a:gd name="T13" fmla="*/ 108 h 250"/>
                  <a:gd name="T14" fmla="*/ 112 w 256"/>
                  <a:gd name="T15" fmla="*/ 102 h 250"/>
                  <a:gd name="T16" fmla="*/ 162 w 256"/>
                  <a:gd name="T17" fmla="*/ 56 h 250"/>
                  <a:gd name="T18" fmla="*/ 250 w 256"/>
                  <a:gd name="T19" fmla="*/ 106 h 250"/>
                  <a:gd name="T20" fmla="*/ 254 w 256"/>
                  <a:gd name="T21" fmla="*/ 78 h 250"/>
                  <a:gd name="T22" fmla="*/ 42 w 256"/>
                  <a:gd name="T23" fmla="*/ 136 h 250"/>
                  <a:gd name="T24" fmla="*/ 32 w 256"/>
                  <a:gd name="T25" fmla="*/ 132 h 250"/>
                  <a:gd name="T26" fmla="*/ 4 w 256"/>
                  <a:gd name="T27" fmla="*/ 156 h 250"/>
                  <a:gd name="T28" fmla="*/ 0 w 256"/>
                  <a:gd name="T29" fmla="*/ 164 h 250"/>
                  <a:gd name="T30" fmla="*/ 4 w 256"/>
                  <a:gd name="T31" fmla="*/ 174 h 250"/>
                  <a:gd name="T32" fmla="*/ 18 w 256"/>
                  <a:gd name="T33" fmla="*/ 176 h 250"/>
                  <a:gd name="T34" fmla="*/ 42 w 256"/>
                  <a:gd name="T35" fmla="*/ 154 h 250"/>
                  <a:gd name="T36" fmla="*/ 44 w 256"/>
                  <a:gd name="T37" fmla="*/ 140 h 250"/>
                  <a:gd name="T38" fmla="*/ 66 w 256"/>
                  <a:gd name="T39" fmla="*/ 160 h 250"/>
                  <a:gd name="T40" fmla="*/ 56 w 256"/>
                  <a:gd name="T41" fmla="*/ 156 h 250"/>
                  <a:gd name="T42" fmla="*/ 28 w 256"/>
                  <a:gd name="T43" fmla="*/ 180 h 250"/>
                  <a:gd name="T44" fmla="*/ 24 w 256"/>
                  <a:gd name="T45" fmla="*/ 188 h 250"/>
                  <a:gd name="T46" fmla="*/ 28 w 256"/>
                  <a:gd name="T47" fmla="*/ 198 h 250"/>
                  <a:gd name="T48" fmla="*/ 42 w 256"/>
                  <a:gd name="T49" fmla="*/ 200 h 250"/>
                  <a:gd name="T50" fmla="*/ 66 w 256"/>
                  <a:gd name="T51" fmla="*/ 178 h 250"/>
                  <a:gd name="T52" fmla="*/ 68 w 256"/>
                  <a:gd name="T53" fmla="*/ 164 h 250"/>
                  <a:gd name="T54" fmla="*/ 96 w 256"/>
                  <a:gd name="T55" fmla="*/ 208 h 250"/>
                  <a:gd name="T56" fmla="*/ 74 w 256"/>
                  <a:gd name="T57" fmla="*/ 232 h 250"/>
                  <a:gd name="T58" fmla="*/ 76 w 256"/>
                  <a:gd name="T59" fmla="*/ 246 h 250"/>
                  <a:gd name="T60" fmla="*/ 86 w 256"/>
                  <a:gd name="T61" fmla="*/ 250 h 250"/>
                  <a:gd name="T62" fmla="*/ 114 w 256"/>
                  <a:gd name="T63" fmla="*/ 226 h 250"/>
                  <a:gd name="T64" fmla="*/ 118 w 256"/>
                  <a:gd name="T65" fmla="*/ 218 h 250"/>
                  <a:gd name="T66" fmla="*/ 114 w 256"/>
                  <a:gd name="T67" fmla="*/ 208 h 250"/>
                  <a:gd name="T68" fmla="*/ 100 w 256"/>
                  <a:gd name="T69" fmla="*/ 206 h 250"/>
                  <a:gd name="T70" fmla="*/ 90 w 256"/>
                  <a:gd name="T71" fmla="*/ 184 h 250"/>
                  <a:gd name="T72" fmla="*/ 82 w 256"/>
                  <a:gd name="T73" fmla="*/ 180 h 250"/>
                  <a:gd name="T74" fmla="*/ 52 w 256"/>
                  <a:gd name="T75" fmla="*/ 204 h 250"/>
                  <a:gd name="T76" fmla="*/ 48 w 256"/>
                  <a:gd name="T77" fmla="*/ 212 h 250"/>
                  <a:gd name="T78" fmla="*/ 52 w 256"/>
                  <a:gd name="T79" fmla="*/ 222 h 250"/>
                  <a:gd name="T80" fmla="*/ 66 w 256"/>
                  <a:gd name="T81" fmla="*/ 224 h 250"/>
                  <a:gd name="T82" fmla="*/ 90 w 256"/>
                  <a:gd name="T83" fmla="*/ 202 h 250"/>
                  <a:gd name="T84" fmla="*/ 92 w 256"/>
                  <a:gd name="T85" fmla="*/ 188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6" h="250">
                    <a:moveTo>
                      <a:pt x="250" y="70"/>
                    </a:moveTo>
                    <a:lnTo>
                      <a:pt x="186" y="8"/>
                    </a:lnTo>
                    <a:lnTo>
                      <a:pt x="186" y="8"/>
                    </a:lnTo>
                    <a:lnTo>
                      <a:pt x="180" y="4"/>
                    </a:lnTo>
                    <a:lnTo>
                      <a:pt x="174" y="0"/>
                    </a:lnTo>
                    <a:lnTo>
                      <a:pt x="166" y="0"/>
                    </a:lnTo>
                    <a:lnTo>
                      <a:pt x="158" y="4"/>
                    </a:lnTo>
                    <a:lnTo>
                      <a:pt x="158" y="4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2" y="36"/>
                    </a:lnTo>
                    <a:lnTo>
                      <a:pt x="86" y="44"/>
                    </a:lnTo>
                    <a:lnTo>
                      <a:pt x="74" y="80"/>
                    </a:lnTo>
                    <a:lnTo>
                      <a:pt x="74" y="80"/>
                    </a:lnTo>
                    <a:lnTo>
                      <a:pt x="72" y="86"/>
                    </a:lnTo>
                    <a:lnTo>
                      <a:pt x="74" y="92"/>
                    </a:lnTo>
                    <a:lnTo>
                      <a:pt x="76" y="98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8" y="108"/>
                    </a:lnTo>
                    <a:lnTo>
                      <a:pt x="88" y="108"/>
                    </a:lnTo>
                    <a:lnTo>
                      <a:pt x="96" y="110"/>
                    </a:lnTo>
                    <a:lnTo>
                      <a:pt x="104" y="108"/>
                    </a:lnTo>
                    <a:lnTo>
                      <a:pt x="112" y="102"/>
                    </a:lnTo>
                    <a:lnTo>
                      <a:pt x="116" y="94"/>
                    </a:lnTo>
                    <a:lnTo>
                      <a:pt x="126" y="68"/>
                    </a:lnTo>
                    <a:lnTo>
                      <a:pt x="162" y="56"/>
                    </a:lnTo>
                    <a:lnTo>
                      <a:pt x="232" y="124"/>
                    </a:lnTo>
                    <a:lnTo>
                      <a:pt x="250" y="106"/>
                    </a:lnTo>
                    <a:lnTo>
                      <a:pt x="250" y="106"/>
                    </a:lnTo>
                    <a:lnTo>
                      <a:pt x="254" y="98"/>
                    </a:lnTo>
                    <a:lnTo>
                      <a:pt x="256" y="88"/>
                    </a:lnTo>
                    <a:lnTo>
                      <a:pt x="254" y="78"/>
                    </a:lnTo>
                    <a:lnTo>
                      <a:pt x="250" y="70"/>
                    </a:lnTo>
                    <a:lnTo>
                      <a:pt x="250" y="70"/>
                    </a:lnTo>
                    <a:close/>
                    <a:moveTo>
                      <a:pt x="42" y="136"/>
                    </a:moveTo>
                    <a:lnTo>
                      <a:pt x="42" y="136"/>
                    </a:lnTo>
                    <a:lnTo>
                      <a:pt x="38" y="132"/>
                    </a:lnTo>
                    <a:lnTo>
                      <a:pt x="32" y="132"/>
                    </a:lnTo>
                    <a:lnTo>
                      <a:pt x="28" y="132"/>
                    </a:lnTo>
                    <a:lnTo>
                      <a:pt x="24" y="136"/>
                    </a:lnTo>
                    <a:lnTo>
                      <a:pt x="4" y="156"/>
                    </a:lnTo>
                    <a:lnTo>
                      <a:pt x="4" y="156"/>
                    </a:lnTo>
                    <a:lnTo>
                      <a:pt x="0" y="160"/>
                    </a:lnTo>
                    <a:lnTo>
                      <a:pt x="0" y="164"/>
                    </a:lnTo>
                    <a:lnTo>
                      <a:pt x="0" y="170"/>
                    </a:lnTo>
                    <a:lnTo>
                      <a:pt x="4" y="174"/>
                    </a:lnTo>
                    <a:lnTo>
                      <a:pt x="4" y="174"/>
                    </a:lnTo>
                    <a:lnTo>
                      <a:pt x="8" y="176"/>
                    </a:lnTo>
                    <a:lnTo>
                      <a:pt x="12" y="178"/>
                    </a:lnTo>
                    <a:lnTo>
                      <a:pt x="18" y="176"/>
                    </a:lnTo>
                    <a:lnTo>
                      <a:pt x="22" y="174"/>
                    </a:lnTo>
                    <a:lnTo>
                      <a:pt x="42" y="154"/>
                    </a:lnTo>
                    <a:lnTo>
                      <a:pt x="42" y="154"/>
                    </a:lnTo>
                    <a:lnTo>
                      <a:pt x="44" y="150"/>
                    </a:lnTo>
                    <a:lnTo>
                      <a:pt x="46" y="144"/>
                    </a:lnTo>
                    <a:lnTo>
                      <a:pt x="44" y="140"/>
                    </a:lnTo>
                    <a:lnTo>
                      <a:pt x="42" y="136"/>
                    </a:lnTo>
                    <a:lnTo>
                      <a:pt x="42" y="136"/>
                    </a:lnTo>
                    <a:close/>
                    <a:moveTo>
                      <a:pt x="66" y="160"/>
                    </a:moveTo>
                    <a:lnTo>
                      <a:pt x="66" y="160"/>
                    </a:lnTo>
                    <a:lnTo>
                      <a:pt x="62" y="156"/>
                    </a:lnTo>
                    <a:lnTo>
                      <a:pt x="56" y="156"/>
                    </a:lnTo>
                    <a:lnTo>
                      <a:pt x="52" y="156"/>
                    </a:lnTo>
                    <a:lnTo>
                      <a:pt x="48" y="160"/>
                    </a:lnTo>
                    <a:lnTo>
                      <a:pt x="28" y="180"/>
                    </a:lnTo>
                    <a:lnTo>
                      <a:pt x="28" y="180"/>
                    </a:lnTo>
                    <a:lnTo>
                      <a:pt x="24" y="184"/>
                    </a:lnTo>
                    <a:lnTo>
                      <a:pt x="24" y="188"/>
                    </a:lnTo>
                    <a:lnTo>
                      <a:pt x="24" y="194"/>
                    </a:lnTo>
                    <a:lnTo>
                      <a:pt x="28" y="198"/>
                    </a:lnTo>
                    <a:lnTo>
                      <a:pt x="28" y="198"/>
                    </a:lnTo>
                    <a:lnTo>
                      <a:pt x="32" y="200"/>
                    </a:lnTo>
                    <a:lnTo>
                      <a:pt x="36" y="202"/>
                    </a:lnTo>
                    <a:lnTo>
                      <a:pt x="42" y="200"/>
                    </a:lnTo>
                    <a:lnTo>
                      <a:pt x="46" y="198"/>
                    </a:lnTo>
                    <a:lnTo>
                      <a:pt x="66" y="178"/>
                    </a:lnTo>
                    <a:lnTo>
                      <a:pt x="66" y="178"/>
                    </a:lnTo>
                    <a:lnTo>
                      <a:pt x="68" y="174"/>
                    </a:lnTo>
                    <a:lnTo>
                      <a:pt x="70" y="168"/>
                    </a:lnTo>
                    <a:lnTo>
                      <a:pt x="68" y="164"/>
                    </a:lnTo>
                    <a:lnTo>
                      <a:pt x="66" y="160"/>
                    </a:lnTo>
                    <a:lnTo>
                      <a:pt x="66" y="160"/>
                    </a:lnTo>
                    <a:close/>
                    <a:moveTo>
                      <a:pt x="96" y="208"/>
                    </a:moveTo>
                    <a:lnTo>
                      <a:pt x="76" y="228"/>
                    </a:lnTo>
                    <a:lnTo>
                      <a:pt x="76" y="228"/>
                    </a:lnTo>
                    <a:lnTo>
                      <a:pt x="74" y="232"/>
                    </a:lnTo>
                    <a:lnTo>
                      <a:pt x="72" y="238"/>
                    </a:lnTo>
                    <a:lnTo>
                      <a:pt x="74" y="242"/>
                    </a:lnTo>
                    <a:lnTo>
                      <a:pt x="76" y="246"/>
                    </a:lnTo>
                    <a:lnTo>
                      <a:pt x="76" y="246"/>
                    </a:lnTo>
                    <a:lnTo>
                      <a:pt x="80" y="250"/>
                    </a:lnTo>
                    <a:lnTo>
                      <a:pt x="86" y="250"/>
                    </a:lnTo>
                    <a:lnTo>
                      <a:pt x="90" y="250"/>
                    </a:lnTo>
                    <a:lnTo>
                      <a:pt x="94" y="246"/>
                    </a:lnTo>
                    <a:lnTo>
                      <a:pt x="114" y="226"/>
                    </a:lnTo>
                    <a:lnTo>
                      <a:pt x="114" y="226"/>
                    </a:lnTo>
                    <a:lnTo>
                      <a:pt x="118" y="222"/>
                    </a:lnTo>
                    <a:lnTo>
                      <a:pt x="118" y="218"/>
                    </a:lnTo>
                    <a:lnTo>
                      <a:pt x="118" y="212"/>
                    </a:lnTo>
                    <a:lnTo>
                      <a:pt x="114" y="208"/>
                    </a:lnTo>
                    <a:lnTo>
                      <a:pt x="114" y="208"/>
                    </a:lnTo>
                    <a:lnTo>
                      <a:pt x="110" y="206"/>
                    </a:lnTo>
                    <a:lnTo>
                      <a:pt x="106" y="204"/>
                    </a:lnTo>
                    <a:lnTo>
                      <a:pt x="100" y="206"/>
                    </a:lnTo>
                    <a:lnTo>
                      <a:pt x="96" y="208"/>
                    </a:lnTo>
                    <a:lnTo>
                      <a:pt x="96" y="208"/>
                    </a:lnTo>
                    <a:close/>
                    <a:moveTo>
                      <a:pt x="90" y="184"/>
                    </a:moveTo>
                    <a:lnTo>
                      <a:pt x="90" y="184"/>
                    </a:lnTo>
                    <a:lnTo>
                      <a:pt x="86" y="180"/>
                    </a:lnTo>
                    <a:lnTo>
                      <a:pt x="82" y="180"/>
                    </a:lnTo>
                    <a:lnTo>
                      <a:pt x="76" y="180"/>
                    </a:lnTo>
                    <a:lnTo>
                      <a:pt x="72" y="184"/>
                    </a:lnTo>
                    <a:lnTo>
                      <a:pt x="52" y="204"/>
                    </a:lnTo>
                    <a:lnTo>
                      <a:pt x="52" y="204"/>
                    </a:lnTo>
                    <a:lnTo>
                      <a:pt x="50" y="208"/>
                    </a:lnTo>
                    <a:lnTo>
                      <a:pt x="48" y="212"/>
                    </a:lnTo>
                    <a:lnTo>
                      <a:pt x="50" y="218"/>
                    </a:lnTo>
                    <a:lnTo>
                      <a:pt x="52" y="222"/>
                    </a:lnTo>
                    <a:lnTo>
                      <a:pt x="52" y="222"/>
                    </a:lnTo>
                    <a:lnTo>
                      <a:pt x="56" y="224"/>
                    </a:lnTo>
                    <a:lnTo>
                      <a:pt x="60" y="226"/>
                    </a:lnTo>
                    <a:lnTo>
                      <a:pt x="66" y="224"/>
                    </a:lnTo>
                    <a:lnTo>
                      <a:pt x="70" y="222"/>
                    </a:lnTo>
                    <a:lnTo>
                      <a:pt x="90" y="202"/>
                    </a:lnTo>
                    <a:lnTo>
                      <a:pt x="90" y="202"/>
                    </a:lnTo>
                    <a:lnTo>
                      <a:pt x="92" y="198"/>
                    </a:lnTo>
                    <a:lnTo>
                      <a:pt x="94" y="192"/>
                    </a:lnTo>
                    <a:lnTo>
                      <a:pt x="92" y="188"/>
                    </a:lnTo>
                    <a:lnTo>
                      <a:pt x="90" y="184"/>
                    </a:lnTo>
                    <a:lnTo>
                      <a:pt x="90" y="1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4825198" y="2504705"/>
            <a:ext cx="1721136" cy="1224902"/>
            <a:chOff x="4825198" y="2723772"/>
            <a:chExt cx="1721136" cy="1224902"/>
          </a:xfrm>
        </p:grpSpPr>
        <p:grpSp>
          <p:nvGrpSpPr>
            <p:cNvPr id="84" name="组合 83"/>
            <p:cNvGrpSpPr/>
            <p:nvPr/>
          </p:nvGrpSpPr>
          <p:grpSpPr>
            <a:xfrm>
              <a:off x="4825198" y="2723772"/>
              <a:ext cx="1721136" cy="1224902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5" name="圆角矩形 84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圆角矩形 85"/>
              <p:cNvSpPr/>
              <p:nvPr/>
            </p:nvSpPr>
            <p:spPr>
              <a:xfrm>
                <a:off x="4351930" y="1330004"/>
                <a:ext cx="3742172" cy="267112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0" name="组合 109"/>
            <p:cNvGrpSpPr/>
            <p:nvPr/>
          </p:nvGrpSpPr>
          <p:grpSpPr>
            <a:xfrm>
              <a:off x="5292909" y="3039046"/>
              <a:ext cx="785714" cy="540816"/>
              <a:chOff x="5840413" y="590550"/>
              <a:chExt cx="733425" cy="504825"/>
            </a:xfrm>
            <a:solidFill>
              <a:schemeClr val="accent5"/>
            </a:solidFill>
          </p:grpSpPr>
          <p:sp>
            <p:nvSpPr>
              <p:cNvPr id="111" name="Freeform 24"/>
              <p:cNvSpPr>
                <a:spLocks noEditPoints="1"/>
              </p:cNvSpPr>
              <p:nvPr/>
            </p:nvSpPr>
            <p:spPr bwMode="auto">
              <a:xfrm>
                <a:off x="5840413" y="590550"/>
                <a:ext cx="568325" cy="438150"/>
              </a:xfrm>
              <a:custGeom>
                <a:avLst/>
                <a:gdLst>
                  <a:gd name="T0" fmla="*/ 334 w 358"/>
                  <a:gd name="T1" fmla="*/ 8 h 276"/>
                  <a:gd name="T2" fmla="*/ 334 w 358"/>
                  <a:gd name="T3" fmla="*/ 8 h 276"/>
                  <a:gd name="T4" fmla="*/ 332 w 358"/>
                  <a:gd name="T5" fmla="*/ 4 h 276"/>
                  <a:gd name="T6" fmla="*/ 328 w 358"/>
                  <a:gd name="T7" fmla="*/ 0 h 276"/>
                  <a:gd name="T8" fmla="*/ 324 w 358"/>
                  <a:gd name="T9" fmla="*/ 0 h 276"/>
                  <a:gd name="T10" fmla="*/ 320 w 358"/>
                  <a:gd name="T11" fmla="*/ 0 h 276"/>
                  <a:gd name="T12" fmla="*/ 84 w 358"/>
                  <a:gd name="T13" fmla="*/ 78 h 276"/>
                  <a:gd name="T14" fmla="*/ 154 w 358"/>
                  <a:gd name="T15" fmla="*/ 78 h 276"/>
                  <a:gd name="T16" fmla="*/ 284 w 358"/>
                  <a:gd name="T17" fmla="*/ 34 h 276"/>
                  <a:gd name="T18" fmla="*/ 284 w 358"/>
                  <a:gd name="T19" fmla="*/ 34 h 276"/>
                  <a:gd name="T20" fmla="*/ 292 w 358"/>
                  <a:gd name="T21" fmla="*/ 44 h 276"/>
                  <a:gd name="T22" fmla="*/ 302 w 358"/>
                  <a:gd name="T23" fmla="*/ 52 h 276"/>
                  <a:gd name="T24" fmla="*/ 314 w 358"/>
                  <a:gd name="T25" fmla="*/ 56 h 276"/>
                  <a:gd name="T26" fmla="*/ 328 w 358"/>
                  <a:gd name="T27" fmla="*/ 56 h 276"/>
                  <a:gd name="T28" fmla="*/ 334 w 358"/>
                  <a:gd name="T29" fmla="*/ 78 h 276"/>
                  <a:gd name="T30" fmla="*/ 358 w 358"/>
                  <a:gd name="T31" fmla="*/ 78 h 276"/>
                  <a:gd name="T32" fmla="*/ 334 w 358"/>
                  <a:gd name="T33" fmla="*/ 8 h 276"/>
                  <a:gd name="T34" fmla="*/ 2 w 358"/>
                  <a:gd name="T35" fmla="*/ 118 h 276"/>
                  <a:gd name="T36" fmla="*/ 54 w 358"/>
                  <a:gd name="T37" fmla="*/ 276 h 276"/>
                  <a:gd name="T38" fmla="*/ 54 w 358"/>
                  <a:gd name="T39" fmla="*/ 208 h 276"/>
                  <a:gd name="T40" fmla="*/ 36 w 358"/>
                  <a:gd name="T41" fmla="*/ 152 h 276"/>
                  <a:gd name="T42" fmla="*/ 36 w 358"/>
                  <a:gd name="T43" fmla="*/ 152 h 276"/>
                  <a:gd name="T44" fmla="*/ 42 w 358"/>
                  <a:gd name="T45" fmla="*/ 148 h 276"/>
                  <a:gd name="T46" fmla="*/ 46 w 358"/>
                  <a:gd name="T47" fmla="*/ 142 h 276"/>
                  <a:gd name="T48" fmla="*/ 50 w 358"/>
                  <a:gd name="T49" fmla="*/ 136 h 276"/>
                  <a:gd name="T50" fmla="*/ 54 w 358"/>
                  <a:gd name="T51" fmla="*/ 130 h 276"/>
                  <a:gd name="T52" fmla="*/ 54 w 358"/>
                  <a:gd name="T53" fmla="*/ 102 h 276"/>
                  <a:gd name="T54" fmla="*/ 54 w 358"/>
                  <a:gd name="T55" fmla="*/ 102 h 276"/>
                  <a:gd name="T56" fmla="*/ 56 w 358"/>
                  <a:gd name="T57" fmla="*/ 92 h 276"/>
                  <a:gd name="T58" fmla="*/ 62 w 358"/>
                  <a:gd name="T59" fmla="*/ 84 h 276"/>
                  <a:gd name="T60" fmla="*/ 10 w 358"/>
                  <a:gd name="T61" fmla="*/ 102 h 276"/>
                  <a:gd name="T62" fmla="*/ 10 w 358"/>
                  <a:gd name="T63" fmla="*/ 102 h 276"/>
                  <a:gd name="T64" fmla="*/ 4 w 358"/>
                  <a:gd name="T65" fmla="*/ 104 h 276"/>
                  <a:gd name="T66" fmla="*/ 2 w 358"/>
                  <a:gd name="T67" fmla="*/ 108 h 276"/>
                  <a:gd name="T68" fmla="*/ 0 w 358"/>
                  <a:gd name="T69" fmla="*/ 112 h 276"/>
                  <a:gd name="T70" fmla="*/ 2 w 358"/>
                  <a:gd name="T71" fmla="*/ 118 h 276"/>
                  <a:gd name="T72" fmla="*/ 2 w 358"/>
                  <a:gd name="T73" fmla="*/ 118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8" h="276">
                    <a:moveTo>
                      <a:pt x="334" y="8"/>
                    </a:moveTo>
                    <a:lnTo>
                      <a:pt x="334" y="8"/>
                    </a:lnTo>
                    <a:lnTo>
                      <a:pt x="332" y="4"/>
                    </a:lnTo>
                    <a:lnTo>
                      <a:pt x="328" y="0"/>
                    </a:lnTo>
                    <a:lnTo>
                      <a:pt x="324" y="0"/>
                    </a:lnTo>
                    <a:lnTo>
                      <a:pt x="320" y="0"/>
                    </a:lnTo>
                    <a:lnTo>
                      <a:pt x="84" y="78"/>
                    </a:lnTo>
                    <a:lnTo>
                      <a:pt x="154" y="78"/>
                    </a:lnTo>
                    <a:lnTo>
                      <a:pt x="284" y="34"/>
                    </a:lnTo>
                    <a:lnTo>
                      <a:pt x="284" y="34"/>
                    </a:lnTo>
                    <a:lnTo>
                      <a:pt x="292" y="44"/>
                    </a:lnTo>
                    <a:lnTo>
                      <a:pt x="302" y="52"/>
                    </a:lnTo>
                    <a:lnTo>
                      <a:pt x="314" y="56"/>
                    </a:lnTo>
                    <a:lnTo>
                      <a:pt x="328" y="56"/>
                    </a:lnTo>
                    <a:lnTo>
                      <a:pt x="334" y="78"/>
                    </a:lnTo>
                    <a:lnTo>
                      <a:pt x="358" y="78"/>
                    </a:lnTo>
                    <a:lnTo>
                      <a:pt x="334" y="8"/>
                    </a:lnTo>
                    <a:close/>
                    <a:moveTo>
                      <a:pt x="2" y="118"/>
                    </a:moveTo>
                    <a:lnTo>
                      <a:pt x="54" y="276"/>
                    </a:lnTo>
                    <a:lnTo>
                      <a:pt x="54" y="208"/>
                    </a:lnTo>
                    <a:lnTo>
                      <a:pt x="36" y="152"/>
                    </a:lnTo>
                    <a:lnTo>
                      <a:pt x="36" y="152"/>
                    </a:lnTo>
                    <a:lnTo>
                      <a:pt x="42" y="148"/>
                    </a:lnTo>
                    <a:lnTo>
                      <a:pt x="46" y="142"/>
                    </a:lnTo>
                    <a:lnTo>
                      <a:pt x="50" y="136"/>
                    </a:lnTo>
                    <a:lnTo>
                      <a:pt x="54" y="130"/>
                    </a:lnTo>
                    <a:lnTo>
                      <a:pt x="54" y="102"/>
                    </a:lnTo>
                    <a:lnTo>
                      <a:pt x="54" y="102"/>
                    </a:lnTo>
                    <a:lnTo>
                      <a:pt x="56" y="92"/>
                    </a:lnTo>
                    <a:lnTo>
                      <a:pt x="62" y="84"/>
                    </a:lnTo>
                    <a:lnTo>
                      <a:pt x="10" y="102"/>
                    </a:lnTo>
                    <a:lnTo>
                      <a:pt x="10" y="102"/>
                    </a:lnTo>
                    <a:lnTo>
                      <a:pt x="4" y="104"/>
                    </a:lnTo>
                    <a:lnTo>
                      <a:pt x="2" y="108"/>
                    </a:lnTo>
                    <a:lnTo>
                      <a:pt x="0" y="112"/>
                    </a:lnTo>
                    <a:lnTo>
                      <a:pt x="2" y="118"/>
                    </a:lnTo>
                    <a:lnTo>
                      <a:pt x="2" y="1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25"/>
              <p:cNvSpPr>
                <a:spLocks noEditPoints="1"/>
              </p:cNvSpPr>
              <p:nvPr/>
            </p:nvSpPr>
            <p:spPr bwMode="auto">
              <a:xfrm>
                <a:off x="6024563" y="793750"/>
                <a:ext cx="403225" cy="234950"/>
              </a:xfrm>
              <a:custGeom>
                <a:avLst/>
                <a:gdLst>
                  <a:gd name="T0" fmla="*/ 226 w 254"/>
                  <a:gd name="T1" fmla="*/ 56 h 148"/>
                  <a:gd name="T2" fmla="*/ 214 w 254"/>
                  <a:gd name="T3" fmla="*/ 74 h 148"/>
                  <a:gd name="T4" fmla="*/ 220 w 254"/>
                  <a:gd name="T5" fmla="*/ 88 h 148"/>
                  <a:gd name="T6" fmla="*/ 234 w 254"/>
                  <a:gd name="T7" fmla="*/ 94 h 148"/>
                  <a:gd name="T8" fmla="*/ 252 w 254"/>
                  <a:gd name="T9" fmla="*/ 82 h 148"/>
                  <a:gd name="T10" fmla="*/ 252 w 254"/>
                  <a:gd name="T11" fmla="*/ 66 h 148"/>
                  <a:gd name="T12" fmla="*/ 234 w 254"/>
                  <a:gd name="T13" fmla="*/ 54 h 148"/>
                  <a:gd name="T14" fmla="*/ 20 w 254"/>
                  <a:gd name="T15" fmla="*/ 54 h 148"/>
                  <a:gd name="T16" fmla="*/ 2 w 254"/>
                  <a:gd name="T17" fmla="*/ 66 h 148"/>
                  <a:gd name="T18" fmla="*/ 2 w 254"/>
                  <a:gd name="T19" fmla="*/ 82 h 148"/>
                  <a:gd name="T20" fmla="*/ 20 w 254"/>
                  <a:gd name="T21" fmla="*/ 94 h 148"/>
                  <a:gd name="T22" fmla="*/ 34 w 254"/>
                  <a:gd name="T23" fmla="*/ 88 h 148"/>
                  <a:gd name="T24" fmla="*/ 40 w 254"/>
                  <a:gd name="T25" fmla="*/ 74 h 148"/>
                  <a:gd name="T26" fmla="*/ 28 w 254"/>
                  <a:gd name="T27" fmla="*/ 56 h 148"/>
                  <a:gd name="T28" fmla="*/ 126 w 254"/>
                  <a:gd name="T29" fmla="*/ 0 h 148"/>
                  <a:gd name="T30" fmla="*/ 102 w 254"/>
                  <a:gd name="T31" fmla="*/ 6 h 148"/>
                  <a:gd name="T32" fmla="*/ 72 w 254"/>
                  <a:gd name="T33" fmla="*/ 32 h 148"/>
                  <a:gd name="T34" fmla="*/ 62 w 254"/>
                  <a:gd name="T35" fmla="*/ 74 h 148"/>
                  <a:gd name="T36" fmla="*/ 66 w 254"/>
                  <a:gd name="T37" fmla="*/ 104 h 148"/>
                  <a:gd name="T38" fmla="*/ 90 w 254"/>
                  <a:gd name="T39" fmla="*/ 136 h 148"/>
                  <a:gd name="T40" fmla="*/ 126 w 254"/>
                  <a:gd name="T41" fmla="*/ 148 h 148"/>
                  <a:gd name="T42" fmla="*/ 152 w 254"/>
                  <a:gd name="T43" fmla="*/ 142 h 148"/>
                  <a:gd name="T44" fmla="*/ 182 w 254"/>
                  <a:gd name="T45" fmla="*/ 116 h 148"/>
                  <a:gd name="T46" fmla="*/ 192 w 254"/>
                  <a:gd name="T47" fmla="*/ 74 h 148"/>
                  <a:gd name="T48" fmla="*/ 188 w 254"/>
                  <a:gd name="T49" fmla="*/ 46 h 148"/>
                  <a:gd name="T50" fmla="*/ 164 w 254"/>
                  <a:gd name="T51" fmla="*/ 12 h 148"/>
                  <a:gd name="T52" fmla="*/ 126 w 254"/>
                  <a:gd name="T53" fmla="*/ 0 h 148"/>
                  <a:gd name="T54" fmla="*/ 134 w 254"/>
                  <a:gd name="T55" fmla="*/ 118 h 148"/>
                  <a:gd name="T56" fmla="*/ 120 w 254"/>
                  <a:gd name="T57" fmla="*/ 108 h 148"/>
                  <a:gd name="T58" fmla="*/ 102 w 254"/>
                  <a:gd name="T59" fmla="*/ 88 h 148"/>
                  <a:gd name="T60" fmla="*/ 122 w 254"/>
                  <a:gd name="T61" fmla="*/ 94 h 148"/>
                  <a:gd name="T62" fmla="*/ 132 w 254"/>
                  <a:gd name="T63" fmla="*/ 90 h 148"/>
                  <a:gd name="T64" fmla="*/ 132 w 254"/>
                  <a:gd name="T65" fmla="*/ 86 h 148"/>
                  <a:gd name="T66" fmla="*/ 120 w 254"/>
                  <a:gd name="T67" fmla="*/ 80 h 148"/>
                  <a:gd name="T68" fmla="*/ 100 w 254"/>
                  <a:gd name="T69" fmla="*/ 68 h 148"/>
                  <a:gd name="T70" fmla="*/ 100 w 254"/>
                  <a:gd name="T71" fmla="*/ 54 h 148"/>
                  <a:gd name="T72" fmla="*/ 120 w 254"/>
                  <a:gd name="T73" fmla="*/ 40 h 148"/>
                  <a:gd name="T74" fmla="*/ 134 w 254"/>
                  <a:gd name="T75" fmla="*/ 40 h 148"/>
                  <a:gd name="T76" fmla="*/ 152 w 254"/>
                  <a:gd name="T77" fmla="*/ 42 h 148"/>
                  <a:gd name="T78" fmla="*/ 142 w 254"/>
                  <a:gd name="T79" fmla="*/ 54 h 148"/>
                  <a:gd name="T80" fmla="*/ 122 w 254"/>
                  <a:gd name="T81" fmla="*/ 54 h 148"/>
                  <a:gd name="T82" fmla="*/ 122 w 254"/>
                  <a:gd name="T83" fmla="*/ 60 h 148"/>
                  <a:gd name="T84" fmla="*/ 134 w 254"/>
                  <a:gd name="T85" fmla="*/ 66 h 148"/>
                  <a:gd name="T86" fmla="*/ 154 w 254"/>
                  <a:gd name="T87" fmla="*/ 80 h 148"/>
                  <a:gd name="T88" fmla="*/ 154 w 254"/>
                  <a:gd name="T89" fmla="*/ 94 h 148"/>
                  <a:gd name="T90" fmla="*/ 134 w 254"/>
                  <a:gd name="T91" fmla="*/ 10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4" h="148">
                    <a:moveTo>
                      <a:pt x="234" y="54"/>
                    </a:moveTo>
                    <a:lnTo>
                      <a:pt x="234" y="54"/>
                    </a:lnTo>
                    <a:lnTo>
                      <a:pt x="226" y="56"/>
                    </a:lnTo>
                    <a:lnTo>
                      <a:pt x="220" y="60"/>
                    </a:lnTo>
                    <a:lnTo>
                      <a:pt x="216" y="66"/>
                    </a:lnTo>
                    <a:lnTo>
                      <a:pt x="214" y="74"/>
                    </a:lnTo>
                    <a:lnTo>
                      <a:pt x="214" y="74"/>
                    </a:lnTo>
                    <a:lnTo>
                      <a:pt x="216" y="82"/>
                    </a:lnTo>
                    <a:lnTo>
                      <a:pt x="220" y="88"/>
                    </a:lnTo>
                    <a:lnTo>
                      <a:pt x="226" y="92"/>
                    </a:lnTo>
                    <a:lnTo>
                      <a:pt x="234" y="94"/>
                    </a:lnTo>
                    <a:lnTo>
                      <a:pt x="234" y="94"/>
                    </a:lnTo>
                    <a:lnTo>
                      <a:pt x="242" y="92"/>
                    </a:lnTo>
                    <a:lnTo>
                      <a:pt x="248" y="88"/>
                    </a:lnTo>
                    <a:lnTo>
                      <a:pt x="252" y="82"/>
                    </a:lnTo>
                    <a:lnTo>
                      <a:pt x="254" y="74"/>
                    </a:lnTo>
                    <a:lnTo>
                      <a:pt x="254" y="74"/>
                    </a:lnTo>
                    <a:lnTo>
                      <a:pt x="252" y="66"/>
                    </a:lnTo>
                    <a:lnTo>
                      <a:pt x="248" y="60"/>
                    </a:lnTo>
                    <a:lnTo>
                      <a:pt x="242" y="56"/>
                    </a:lnTo>
                    <a:lnTo>
                      <a:pt x="234" y="54"/>
                    </a:lnTo>
                    <a:lnTo>
                      <a:pt x="234" y="54"/>
                    </a:lnTo>
                    <a:close/>
                    <a:moveTo>
                      <a:pt x="20" y="54"/>
                    </a:moveTo>
                    <a:lnTo>
                      <a:pt x="20" y="54"/>
                    </a:lnTo>
                    <a:lnTo>
                      <a:pt x="12" y="56"/>
                    </a:lnTo>
                    <a:lnTo>
                      <a:pt x="6" y="60"/>
                    </a:lnTo>
                    <a:lnTo>
                      <a:pt x="2" y="66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2" y="82"/>
                    </a:lnTo>
                    <a:lnTo>
                      <a:pt x="6" y="88"/>
                    </a:lnTo>
                    <a:lnTo>
                      <a:pt x="12" y="92"/>
                    </a:lnTo>
                    <a:lnTo>
                      <a:pt x="20" y="94"/>
                    </a:lnTo>
                    <a:lnTo>
                      <a:pt x="20" y="94"/>
                    </a:lnTo>
                    <a:lnTo>
                      <a:pt x="28" y="92"/>
                    </a:lnTo>
                    <a:lnTo>
                      <a:pt x="34" y="88"/>
                    </a:lnTo>
                    <a:lnTo>
                      <a:pt x="38" y="82"/>
                    </a:lnTo>
                    <a:lnTo>
                      <a:pt x="40" y="74"/>
                    </a:lnTo>
                    <a:lnTo>
                      <a:pt x="40" y="74"/>
                    </a:lnTo>
                    <a:lnTo>
                      <a:pt x="38" y="66"/>
                    </a:lnTo>
                    <a:lnTo>
                      <a:pt x="34" y="60"/>
                    </a:lnTo>
                    <a:lnTo>
                      <a:pt x="28" y="56"/>
                    </a:lnTo>
                    <a:lnTo>
                      <a:pt x="20" y="54"/>
                    </a:lnTo>
                    <a:lnTo>
                      <a:pt x="20" y="54"/>
                    </a:lnTo>
                    <a:close/>
                    <a:moveTo>
                      <a:pt x="126" y="0"/>
                    </a:moveTo>
                    <a:lnTo>
                      <a:pt x="126" y="0"/>
                    </a:lnTo>
                    <a:lnTo>
                      <a:pt x="114" y="2"/>
                    </a:lnTo>
                    <a:lnTo>
                      <a:pt x="102" y="6"/>
                    </a:lnTo>
                    <a:lnTo>
                      <a:pt x="90" y="12"/>
                    </a:lnTo>
                    <a:lnTo>
                      <a:pt x="80" y="22"/>
                    </a:lnTo>
                    <a:lnTo>
                      <a:pt x="72" y="32"/>
                    </a:lnTo>
                    <a:lnTo>
                      <a:pt x="66" y="46"/>
                    </a:lnTo>
                    <a:lnTo>
                      <a:pt x="62" y="60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62" y="90"/>
                    </a:lnTo>
                    <a:lnTo>
                      <a:pt x="66" y="104"/>
                    </a:lnTo>
                    <a:lnTo>
                      <a:pt x="72" y="116"/>
                    </a:lnTo>
                    <a:lnTo>
                      <a:pt x="80" y="126"/>
                    </a:lnTo>
                    <a:lnTo>
                      <a:pt x="90" y="136"/>
                    </a:lnTo>
                    <a:lnTo>
                      <a:pt x="102" y="142"/>
                    </a:lnTo>
                    <a:lnTo>
                      <a:pt x="114" y="146"/>
                    </a:lnTo>
                    <a:lnTo>
                      <a:pt x="126" y="148"/>
                    </a:lnTo>
                    <a:lnTo>
                      <a:pt x="126" y="148"/>
                    </a:lnTo>
                    <a:lnTo>
                      <a:pt x="140" y="146"/>
                    </a:lnTo>
                    <a:lnTo>
                      <a:pt x="152" y="142"/>
                    </a:lnTo>
                    <a:lnTo>
                      <a:pt x="164" y="136"/>
                    </a:lnTo>
                    <a:lnTo>
                      <a:pt x="174" y="126"/>
                    </a:lnTo>
                    <a:lnTo>
                      <a:pt x="182" y="116"/>
                    </a:lnTo>
                    <a:lnTo>
                      <a:pt x="188" y="104"/>
                    </a:lnTo>
                    <a:lnTo>
                      <a:pt x="192" y="90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92" y="60"/>
                    </a:lnTo>
                    <a:lnTo>
                      <a:pt x="188" y="46"/>
                    </a:lnTo>
                    <a:lnTo>
                      <a:pt x="182" y="32"/>
                    </a:lnTo>
                    <a:lnTo>
                      <a:pt x="174" y="22"/>
                    </a:lnTo>
                    <a:lnTo>
                      <a:pt x="164" y="12"/>
                    </a:lnTo>
                    <a:lnTo>
                      <a:pt x="152" y="6"/>
                    </a:lnTo>
                    <a:lnTo>
                      <a:pt x="140" y="2"/>
                    </a:lnTo>
                    <a:lnTo>
                      <a:pt x="126" y="0"/>
                    </a:lnTo>
                    <a:lnTo>
                      <a:pt x="126" y="0"/>
                    </a:lnTo>
                    <a:close/>
                    <a:moveTo>
                      <a:pt x="134" y="108"/>
                    </a:moveTo>
                    <a:lnTo>
                      <a:pt x="134" y="118"/>
                    </a:lnTo>
                    <a:lnTo>
                      <a:pt x="120" y="118"/>
                    </a:lnTo>
                    <a:lnTo>
                      <a:pt x="120" y="108"/>
                    </a:lnTo>
                    <a:lnTo>
                      <a:pt x="120" y="108"/>
                    </a:lnTo>
                    <a:lnTo>
                      <a:pt x="106" y="106"/>
                    </a:lnTo>
                    <a:lnTo>
                      <a:pt x="98" y="104"/>
                    </a:lnTo>
                    <a:lnTo>
                      <a:pt x="102" y="88"/>
                    </a:lnTo>
                    <a:lnTo>
                      <a:pt x="102" y="88"/>
                    </a:lnTo>
                    <a:lnTo>
                      <a:pt x="112" y="92"/>
                    </a:lnTo>
                    <a:lnTo>
                      <a:pt x="122" y="94"/>
                    </a:lnTo>
                    <a:lnTo>
                      <a:pt x="122" y="94"/>
                    </a:lnTo>
                    <a:lnTo>
                      <a:pt x="130" y="92"/>
                    </a:lnTo>
                    <a:lnTo>
                      <a:pt x="132" y="90"/>
                    </a:lnTo>
                    <a:lnTo>
                      <a:pt x="134" y="88"/>
                    </a:lnTo>
                    <a:lnTo>
                      <a:pt x="134" y="88"/>
                    </a:lnTo>
                    <a:lnTo>
                      <a:pt x="132" y="86"/>
                    </a:lnTo>
                    <a:lnTo>
                      <a:pt x="130" y="84"/>
                    </a:lnTo>
                    <a:lnTo>
                      <a:pt x="120" y="80"/>
                    </a:lnTo>
                    <a:lnTo>
                      <a:pt x="120" y="80"/>
                    </a:lnTo>
                    <a:lnTo>
                      <a:pt x="112" y="78"/>
                    </a:lnTo>
                    <a:lnTo>
                      <a:pt x="104" y="74"/>
                    </a:lnTo>
                    <a:lnTo>
                      <a:pt x="100" y="68"/>
                    </a:lnTo>
                    <a:lnTo>
                      <a:pt x="98" y="60"/>
                    </a:lnTo>
                    <a:lnTo>
                      <a:pt x="98" y="60"/>
                    </a:lnTo>
                    <a:lnTo>
                      <a:pt x="100" y="54"/>
                    </a:lnTo>
                    <a:lnTo>
                      <a:pt x="104" y="48"/>
                    </a:lnTo>
                    <a:lnTo>
                      <a:pt x="110" y="42"/>
                    </a:lnTo>
                    <a:lnTo>
                      <a:pt x="120" y="40"/>
                    </a:lnTo>
                    <a:lnTo>
                      <a:pt x="120" y="30"/>
                    </a:lnTo>
                    <a:lnTo>
                      <a:pt x="134" y="30"/>
                    </a:lnTo>
                    <a:lnTo>
                      <a:pt x="134" y="40"/>
                    </a:lnTo>
                    <a:lnTo>
                      <a:pt x="134" y="40"/>
                    </a:lnTo>
                    <a:lnTo>
                      <a:pt x="144" y="40"/>
                    </a:lnTo>
                    <a:lnTo>
                      <a:pt x="152" y="42"/>
                    </a:lnTo>
                    <a:lnTo>
                      <a:pt x="148" y="58"/>
                    </a:lnTo>
                    <a:lnTo>
                      <a:pt x="148" y="58"/>
                    </a:lnTo>
                    <a:lnTo>
                      <a:pt x="142" y="54"/>
                    </a:lnTo>
                    <a:lnTo>
                      <a:pt x="130" y="54"/>
                    </a:lnTo>
                    <a:lnTo>
                      <a:pt x="130" y="54"/>
                    </a:lnTo>
                    <a:lnTo>
                      <a:pt x="122" y="54"/>
                    </a:lnTo>
                    <a:lnTo>
                      <a:pt x="120" y="58"/>
                    </a:lnTo>
                    <a:lnTo>
                      <a:pt x="120" y="58"/>
                    </a:lnTo>
                    <a:lnTo>
                      <a:pt x="122" y="60"/>
                    </a:lnTo>
                    <a:lnTo>
                      <a:pt x="124" y="62"/>
                    </a:lnTo>
                    <a:lnTo>
                      <a:pt x="134" y="66"/>
                    </a:lnTo>
                    <a:lnTo>
                      <a:pt x="134" y="66"/>
                    </a:lnTo>
                    <a:lnTo>
                      <a:pt x="144" y="70"/>
                    </a:lnTo>
                    <a:lnTo>
                      <a:pt x="150" y="74"/>
                    </a:lnTo>
                    <a:lnTo>
                      <a:pt x="154" y="80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4" y="94"/>
                    </a:lnTo>
                    <a:lnTo>
                      <a:pt x="150" y="100"/>
                    </a:lnTo>
                    <a:lnTo>
                      <a:pt x="142" y="104"/>
                    </a:lnTo>
                    <a:lnTo>
                      <a:pt x="134" y="108"/>
                    </a:lnTo>
                    <a:lnTo>
                      <a:pt x="134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26"/>
              <p:cNvSpPr>
                <a:spLocks/>
              </p:cNvSpPr>
              <p:nvPr/>
            </p:nvSpPr>
            <p:spPr bwMode="auto">
              <a:xfrm>
                <a:off x="5948363" y="733425"/>
                <a:ext cx="555625" cy="358775"/>
              </a:xfrm>
              <a:custGeom>
                <a:avLst/>
                <a:gdLst>
                  <a:gd name="T0" fmla="*/ 254 w 350"/>
                  <a:gd name="T1" fmla="*/ 218 h 226"/>
                  <a:gd name="T2" fmla="*/ 254 w 350"/>
                  <a:gd name="T3" fmla="*/ 218 h 226"/>
                  <a:gd name="T4" fmla="*/ 254 w 350"/>
                  <a:gd name="T5" fmla="*/ 210 h 226"/>
                  <a:gd name="T6" fmla="*/ 258 w 350"/>
                  <a:gd name="T7" fmla="*/ 204 h 226"/>
                  <a:gd name="T8" fmla="*/ 54 w 350"/>
                  <a:gd name="T9" fmla="*/ 204 h 226"/>
                  <a:gd name="T10" fmla="*/ 54 w 350"/>
                  <a:gd name="T11" fmla="*/ 204 h 226"/>
                  <a:gd name="T12" fmla="*/ 50 w 350"/>
                  <a:gd name="T13" fmla="*/ 192 h 226"/>
                  <a:gd name="T14" fmla="*/ 42 w 350"/>
                  <a:gd name="T15" fmla="*/ 182 h 226"/>
                  <a:gd name="T16" fmla="*/ 34 w 350"/>
                  <a:gd name="T17" fmla="*/ 176 h 226"/>
                  <a:gd name="T18" fmla="*/ 22 w 350"/>
                  <a:gd name="T19" fmla="*/ 172 h 226"/>
                  <a:gd name="T20" fmla="*/ 22 w 350"/>
                  <a:gd name="T21" fmla="*/ 56 h 226"/>
                  <a:gd name="T22" fmla="*/ 22 w 350"/>
                  <a:gd name="T23" fmla="*/ 56 h 226"/>
                  <a:gd name="T24" fmla="*/ 34 w 350"/>
                  <a:gd name="T25" fmla="*/ 52 h 226"/>
                  <a:gd name="T26" fmla="*/ 44 w 350"/>
                  <a:gd name="T27" fmla="*/ 44 h 226"/>
                  <a:gd name="T28" fmla="*/ 50 w 350"/>
                  <a:gd name="T29" fmla="*/ 34 h 226"/>
                  <a:gd name="T30" fmla="*/ 54 w 350"/>
                  <a:gd name="T31" fmla="*/ 22 h 226"/>
                  <a:gd name="T32" fmla="*/ 294 w 350"/>
                  <a:gd name="T33" fmla="*/ 22 h 226"/>
                  <a:gd name="T34" fmla="*/ 294 w 350"/>
                  <a:gd name="T35" fmla="*/ 22 h 226"/>
                  <a:gd name="T36" fmla="*/ 300 w 350"/>
                  <a:gd name="T37" fmla="*/ 34 h 226"/>
                  <a:gd name="T38" fmla="*/ 306 w 350"/>
                  <a:gd name="T39" fmla="*/ 44 h 226"/>
                  <a:gd name="T40" fmla="*/ 316 w 350"/>
                  <a:gd name="T41" fmla="*/ 52 h 226"/>
                  <a:gd name="T42" fmla="*/ 328 w 350"/>
                  <a:gd name="T43" fmla="*/ 56 h 226"/>
                  <a:gd name="T44" fmla="*/ 328 w 350"/>
                  <a:gd name="T45" fmla="*/ 134 h 226"/>
                  <a:gd name="T46" fmla="*/ 350 w 350"/>
                  <a:gd name="T47" fmla="*/ 134 h 226"/>
                  <a:gd name="T48" fmla="*/ 350 w 350"/>
                  <a:gd name="T49" fmla="*/ 12 h 226"/>
                  <a:gd name="T50" fmla="*/ 350 w 350"/>
                  <a:gd name="T51" fmla="*/ 12 h 226"/>
                  <a:gd name="T52" fmla="*/ 350 w 350"/>
                  <a:gd name="T53" fmla="*/ 8 h 226"/>
                  <a:gd name="T54" fmla="*/ 346 w 350"/>
                  <a:gd name="T55" fmla="*/ 4 h 226"/>
                  <a:gd name="T56" fmla="*/ 342 w 350"/>
                  <a:gd name="T57" fmla="*/ 2 h 226"/>
                  <a:gd name="T58" fmla="*/ 338 w 350"/>
                  <a:gd name="T59" fmla="*/ 0 h 226"/>
                  <a:gd name="T60" fmla="*/ 12 w 350"/>
                  <a:gd name="T61" fmla="*/ 0 h 226"/>
                  <a:gd name="T62" fmla="*/ 12 w 350"/>
                  <a:gd name="T63" fmla="*/ 0 h 226"/>
                  <a:gd name="T64" fmla="*/ 8 w 350"/>
                  <a:gd name="T65" fmla="*/ 2 h 226"/>
                  <a:gd name="T66" fmla="*/ 4 w 350"/>
                  <a:gd name="T67" fmla="*/ 4 h 226"/>
                  <a:gd name="T68" fmla="*/ 0 w 350"/>
                  <a:gd name="T69" fmla="*/ 8 h 226"/>
                  <a:gd name="T70" fmla="*/ 0 w 350"/>
                  <a:gd name="T71" fmla="*/ 12 h 226"/>
                  <a:gd name="T72" fmla="*/ 0 w 350"/>
                  <a:gd name="T73" fmla="*/ 214 h 226"/>
                  <a:gd name="T74" fmla="*/ 0 w 350"/>
                  <a:gd name="T75" fmla="*/ 214 h 226"/>
                  <a:gd name="T76" fmla="*/ 0 w 350"/>
                  <a:gd name="T77" fmla="*/ 218 h 226"/>
                  <a:gd name="T78" fmla="*/ 4 w 350"/>
                  <a:gd name="T79" fmla="*/ 222 h 226"/>
                  <a:gd name="T80" fmla="*/ 8 w 350"/>
                  <a:gd name="T81" fmla="*/ 226 h 226"/>
                  <a:gd name="T82" fmla="*/ 12 w 350"/>
                  <a:gd name="T83" fmla="*/ 226 h 226"/>
                  <a:gd name="T84" fmla="*/ 256 w 350"/>
                  <a:gd name="T85" fmla="*/ 226 h 226"/>
                  <a:gd name="T86" fmla="*/ 256 w 350"/>
                  <a:gd name="T87" fmla="*/ 226 h 226"/>
                  <a:gd name="T88" fmla="*/ 254 w 350"/>
                  <a:gd name="T89" fmla="*/ 218 h 226"/>
                  <a:gd name="T90" fmla="*/ 254 w 350"/>
                  <a:gd name="T91" fmla="*/ 218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0" h="226">
                    <a:moveTo>
                      <a:pt x="254" y="218"/>
                    </a:moveTo>
                    <a:lnTo>
                      <a:pt x="254" y="218"/>
                    </a:lnTo>
                    <a:lnTo>
                      <a:pt x="254" y="210"/>
                    </a:lnTo>
                    <a:lnTo>
                      <a:pt x="258" y="204"/>
                    </a:lnTo>
                    <a:lnTo>
                      <a:pt x="54" y="204"/>
                    </a:lnTo>
                    <a:lnTo>
                      <a:pt x="54" y="204"/>
                    </a:lnTo>
                    <a:lnTo>
                      <a:pt x="50" y="192"/>
                    </a:lnTo>
                    <a:lnTo>
                      <a:pt x="42" y="182"/>
                    </a:lnTo>
                    <a:lnTo>
                      <a:pt x="34" y="176"/>
                    </a:lnTo>
                    <a:lnTo>
                      <a:pt x="22" y="172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34" y="52"/>
                    </a:lnTo>
                    <a:lnTo>
                      <a:pt x="44" y="44"/>
                    </a:lnTo>
                    <a:lnTo>
                      <a:pt x="50" y="34"/>
                    </a:lnTo>
                    <a:lnTo>
                      <a:pt x="54" y="22"/>
                    </a:lnTo>
                    <a:lnTo>
                      <a:pt x="294" y="22"/>
                    </a:lnTo>
                    <a:lnTo>
                      <a:pt x="294" y="22"/>
                    </a:lnTo>
                    <a:lnTo>
                      <a:pt x="300" y="34"/>
                    </a:lnTo>
                    <a:lnTo>
                      <a:pt x="306" y="44"/>
                    </a:lnTo>
                    <a:lnTo>
                      <a:pt x="316" y="52"/>
                    </a:lnTo>
                    <a:lnTo>
                      <a:pt x="328" y="56"/>
                    </a:lnTo>
                    <a:lnTo>
                      <a:pt x="328" y="134"/>
                    </a:lnTo>
                    <a:lnTo>
                      <a:pt x="350" y="134"/>
                    </a:lnTo>
                    <a:lnTo>
                      <a:pt x="350" y="12"/>
                    </a:lnTo>
                    <a:lnTo>
                      <a:pt x="350" y="12"/>
                    </a:lnTo>
                    <a:lnTo>
                      <a:pt x="350" y="8"/>
                    </a:lnTo>
                    <a:lnTo>
                      <a:pt x="346" y="4"/>
                    </a:lnTo>
                    <a:lnTo>
                      <a:pt x="342" y="2"/>
                    </a:lnTo>
                    <a:lnTo>
                      <a:pt x="33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214"/>
                    </a:lnTo>
                    <a:lnTo>
                      <a:pt x="0" y="214"/>
                    </a:lnTo>
                    <a:lnTo>
                      <a:pt x="0" y="218"/>
                    </a:lnTo>
                    <a:lnTo>
                      <a:pt x="4" y="222"/>
                    </a:lnTo>
                    <a:lnTo>
                      <a:pt x="8" y="226"/>
                    </a:lnTo>
                    <a:lnTo>
                      <a:pt x="12" y="226"/>
                    </a:lnTo>
                    <a:lnTo>
                      <a:pt x="256" y="226"/>
                    </a:lnTo>
                    <a:lnTo>
                      <a:pt x="256" y="226"/>
                    </a:lnTo>
                    <a:lnTo>
                      <a:pt x="254" y="218"/>
                    </a:lnTo>
                    <a:lnTo>
                      <a:pt x="254" y="2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27"/>
              <p:cNvSpPr>
                <a:spLocks/>
              </p:cNvSpPr>
              <p:nvPr/>
            </p:nvSpPr>
            <p:spPr bwMode="auto">
              <a:xfrm>
                <a:off x="6373813" y="965200"/>
                <a:ext cx="200025" cy="34925"/>
              </a:xfrm>
              <a:custGeom>
                <a:avLst/>
                <a:gdLst>
                  <a:gd name="T0" fmla="*/ 12 w 126"/>
                  <a:gd name="T1" fmla="*/ 22 h 22"/>
                  <a:gd name="T2" fmla="*/ 12 w 126"/>
                  <a:gd name="T3" fmla="*/ 22 h 22"/>
                  <a:gd name="T4" fmla="*/ 8 w 126"/>
                  <a:gd name="T5" fmla="*/ 20 h 22"/>
                  <a:gd name="T6" fmla="*/ 4 w 126"/>
                  <a:gd name="T7" fmla="*/ 18 h 22"/>
                  <a:gd name="T8" fmla="*/ 2 w 126"/>
                  <a:gd name="T9" fmla="*/ 16 h 22"/>
                  <a:gd name="T10" fmla="*/ 0 w 126"/>
                  <a:gd name="T11" fmla="*/ 10 h 22"/>
                  <a:gd name="T12" fmla="*/ 0 w 126"/>
                  <a:gd name="T13" fmla="*/ 10 h 22"/>
                  <a:gd name="T14" fmla="*/ 0 w 126"/>
                  <a:gd name="T15" fmla="*/ 10 h 22"/>
                  <a:gd name="T16" fmla="*/ 2 w 126"/>
                  <a:gd name="T17" fmla="*/ 6 h 22"/>
                  <a:gd name="T18" fmla="*/ 4 w 126"/>
                  <a:gd name="T19" fmla="*/ 4 h 22"/>
                  <a:gd name="T20" fmla="*/ 8 w 126"/>
                  <a:gd name="T21" fmla="*/ 2 h 22"/>
                  <a:gd name="T22" fmla="*/ 12 w 126"/>
                  <a:gd name="T23" fmla="*/ 0 h 22"/>
                  <a:gd name="T24" fmla="*/ 12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4 w 126"/>
                  <a:gd name="T33" fmla="*/ 4 h 22"/>
                  <a:gd name="T34" fmla="*/ 126 w 126"/>
                  <a:gd name="T35" fmla="*/ 6 h 22"/>
                  <a:gd name="T36" fmla="*/ 126 w 126"/>
                  <a:gd name="T37" fmla="*/ 10 h 22"/>
                  <a:gd name="T38" fmla="*/ 126 w 126"/>
                  <a:gd name="T39" fmla="*/ 10 h 22"/>
                  <a:gd name="T40" fmla="*/ 126 w 126"/>
                  <a:gd name="T41" fmla="*/ 10 h 22"/>
                  <a:gd name="T42" fmla="*/ 126 w 126"/>
                  <a:gd name="T43" fmla="*/ 16 h 22"/>
                  <a:gd name="T44" fmla="*/ 124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2 w 126"/>
                  <a:gd name="T53" fmla="*/ 22 h 22"/>
                  <a:gd name="T54" fmla="*/ 12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2" y="22"/>
                    </a:moveTo>
                    <a:lnTo>
                      <a:pt x="12" y="22"/>
                    </a:lnTo>
                    <a:lnTo>
                      <a:pt x="8" y="20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4" y="4"/>
                    </a:lnTo>
                    <a:lnTo>
                      <a:pt x="126" y="6"/>
                    </a:lnTo>
                    <a:lnTo>
                      <a:pt x="126" y="10"/>
                    </a:lnTo>
                    <a:lnTo>
                      <a:pt x="126" y="10"/>
                    </a:lnTo>
                    <a:lnTo>
                      <a:pt x="126" y="10"/>
                    </a:lnTo>
                    <a:lnTo>
                      <a:pt x="126" y="16"/>
                    </a:lnTo>
                    <a:lnTo>
                      <a:pt x="124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28"/>
              <p:cNvSpPr>
                <a:spLocks/>
              </p:cNvSpPr>
              <p:nvPr/>
            </p:nvSpPr>
            <p:spPr bwMode="auto">
              <a:xfrm>
                <a:off x="6367463" y="1012825"/>
                <a:ext cx="200025" cy="34925"/>
              </a:xfrm>
              <a:custGeom>
                <a:avLst/>
                <a:gdLst>
                  <a:gd name="T0" fmla="*/ 10 w 126"/>
                  <a:gd name="T1" fmla="*/ 22 h 22"/>
                  <a:gd name="T2" fmla="*/ 10 w 126"/>
                  <a:gd name="T3" fmla="*/ 22 h 22"/>
                  <a:gd name="T4" fmla="*/ 6 w 126"/>
                  <a:gd name="T5" fmla="*/ 20 h 22"/>
                  <a:gd name="T6" fmla="*/ 4 w 126"/>
                  <a:gd name="T7" fmla="*/ 18 h 22"/>
                  <a:gd name="T8" fmla="*/ 0 w 126"/>
                  <a:gd name="T9" fmla="*/ 16 h 22"/>
                  <a:gd name="T10" fmla="*/ 0 w 126"/>
                  <a:gd name="T11" fmla="*/ 12 h 22"/>
                  <a:gd name="T12" fmla="*/ 0 w 126"/>
                  <a:gd name="T13" fmla="*/ 12 h 22"/>
                  <a:gd name="T14" fmla="*/ 0 w 126"/>
                  <a:gd name="T15" fmla="*/ 12 h 22"/>
                  <a:gd name="T16" fmla="*/ 0 w 126"/>
                  <a:gd name="T17" fmla="*/ 6 h 22"/>
                  <a:gd name="T18" fmla="*/ 4 w 126"/>
                  <a:gd name="T19" fmla="*/ 4 h 22"/>
                  <a:gd name="T20" fmla="*/ 6 w 126"/>
                  <a:gd name="T21" fmla="*/ 2 h 22"/>
                  <a:gd name="T22" fmla="*/ 10 w 126"/>
                  <a:gd name="T23" fmla="*/ 0 h 22"/>
                  <a:gd name="T24" fmla="*/ 10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2 w 126"/>
                  <a:gd name="T33" fmla="*/ 4 h 22"/>
                  <a:gd name="T34" fmla="*/ 124 w 126"/>
                  <a:gd name="T35" fmla="*/ 6 h 22"/>
                  <a:gd name="T36" fmla="*/ 126 w 126"/>
                  <a:gd name="T37" fmla="*/ 12 h 22"/>
                  <a:gd name="T38" fmla="*/ 126 w 126"/>
                  <a:gd name="T39" fmla="*/ 12 h 22"/>
                  <a:gd name="T40" fmla="*/ 126 w 126"/>
                  <a:gd name="T41" fmla="*/ 12 h 22"/>
                  <a:gd name="T42" fmla="*/ 124 w 126"/>
                  <a:gd name="T43" fmla="*/ 16 h 22"/>
                  <a:gd name="T44" fmla="*/ 122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0 w 126"/>
                  <a:gd name="T53" fmla="*/ 22 h 22"/>
                  <a:gd name="T54" fmla="*/ 10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0" y="22"/>
                    </a:moveTo>
                    <a:lnTo>
                      <a:pt x="10" y="22"/>
                    </a:lnTo>
                    <a:lnTo>
                      <a:pt x="6" y="20"/>
                    </a:lnTo>
                    <a:lnTo>
                      <a:pt x="4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2" y="4"/>
                    </a:lnTo>
                    <a:lnTo>
                      <a:pt x="124" y="6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4" y="16"/>
                    </a:lnTo>
                    <a:lnTo>
                      <a:pt x="122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0" y="22"/>
                    </a:lnTo>
                    <a:lnTo>
                      <a:pt x="1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29"/>
              <p:cNvSpPr>
                <a:spLocks/>
              </p:cNvSpPr>
              <p:nvPr/>
            </p:nvSpPr>
            <p:spPr bwMode="auto">
              <a:xfrm>
                <a:off x="6370638" y="1060450"/>
                <a:ext cx="200025" cy="34925"/>
              </a:xfrm>
              <a:custGeom>
                <a:avLst/>
                <a:gdLst>
                  <a:gd name="T0" fmla="*/ 12 w 126"/>
                  <a:gd name="T1" fmla="*/ 22 h 22"/>
                  <a:gd name="T2" fmla="*/ 12 w 126"/>
                  <a:gd name="T3" fmla="*/ 22 h 22"/>
                  <a:gd name="T4" fmla="*/ 8 w 126"/>
                  <a:gd name="T5" fmla="*/ 20 h 22"/>
                  <a:gd name="T6" fmla="*/ 4 w 126"/>
                  <a:gd name="T7" fmla="*/ 18 h 22"/>
                  <a:gd name="T8" fmla="*/ 2 w 126"/>
                  <a:gd name="T9" fmla="*/ 16 h 22"/>
                  <a:gd name="T10" fmla="*/ 0 w 126"/>
                  <a:gd name="T11" fmla="*/ 12 h 22"/>
                  <a:gd name="T12" fmla="*/ 0 w 126"/>
                  <a:gd name="T13" fmla="*/ 12 h 22"/>
                  <a:gd name="T14" fmla="*/ 0 w 126"/>
                  <a:gd name="T15" fmla="*/ 12 h 22"/>
                  <a:gd name="T16" fmla="*/ 2 w 126"/>
                  <a:gd name="T17" fmla="*/ 8 h 22"/>
                  <a:gd name="T18" fmla="*/ 4 w 126"/>
                  <a:gd name="T19" fmla="*/ 4 h 22"/>
                  <a:gd name="T20" fmla="*/ 8 w 126"/>
                  <a:gd name="T21" fmla="*/ 2 h 22"/>
                  <a:gd name="T22" fmla="*/ 12 w 126"/>
                  <a:gd name="T23" fmla="*/ 0 h 22"/>
                  <a:gd name="T24" fmla="*/ 12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4 w 126"/>
                  <a:gd name="T33" fmla="*/ 4 h 22"/>
                  <a:gd name="T34" fmla="*/ 126 w 126"/>
                  <a:gd name="T35" fmla="*/ 8 h 22"/>
                  <a:gd name="T36" fmla="*/ 126 w 126"/>
                  <a:gd name="T37" fmla="*/ 12 h 22"/>
                  <a:gd name="T38" fmla="*/ 126 w 126"/>
                  <a:gd name="T39" fmla="*/ 12 h 22"/>
                  <a:gd name="T40" fmla="*/ 126 w 126"/>
                  <a:gd name="T41" fmla="*/ 12 h 22"/>
                  <a:gd name="T42" fmla="*/ 126 w 126"/>
                  <a:gd name="T43" fmla="*/ 16 h 22"/>
                  <a:gd name="T44" fmla="*/ 124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2 w 126"/>
                  <a:gd name="T53" fmla="*/ 22 h 22"/>
                  <a:gd name="T54" fmla="*/ 12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2" y="22"/>
                    </a:moveTo>
                    <a:lnTo>
                      <a:pt x="12" y="22"/>
                    </a:lnTo>
                    <a:lnTo>
                      <a:pt x="8" y="20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4" y="4"/>
                    </a:lnTo>
                    <a:lnTo>
                      <a:pt x="126" y="8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6"/>
                    </a:lnTo>
                    <a:lnTo>
                      <a:pt x="124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4825198" y="975759"/>
            <a:ext cx="1721136" cy="1224902"/>
            <a:chOff x="4825198" y="1194826"/>
            <a:chExt cx="1721136" cy="1224902"/>
          </a:xfrm>
        </p:grpSpPr>
        <p:grpSp>
          <p:nvGrpSpPr>
            <p:cNvPr id="79" name="组合 78"/>
            <p:cNvGrpSpPr/>
            <p:nvPr/>
          </p:nvGrpSpPr>
          <p:grpSpPr>
            <a:xfrm>
              <a:off x="4825198" y="1194826"/>
              <a:ext cx="1721136" cy="1224902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圆角矩形 79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圆角矩形 80"/>
              <p:cNvSpPr/>
              <p:nvPr/>
            </p:nvSpPr>
            <p:spPr>
              <a:xfrm>
                <a:off x="4351930" y="1330004"/>
                <a:ext cx="3742172" cy="267112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4" name="组合 143"/>
            <p:cNvGrpSpPr/>
            <p:nvPr/>
          </p:nvGrpSpPr>
          <p:grpSpPr>
            <a:xfrm>
              <a:off x="5386394" y="1503172"/>
              <a:ext cx="598744" cy="605830"/>
              <a:chOff x="2627313" y="1546225"/>
              <a:chExt cx="536575" cy="542925"/>
            </a:xfrm>
            <a:solidFill>
              <a:schemeClr val="accent3"/>
            </a:solidFill>
          </p:grpSpPr>
          <p:sp>
            <p:nvSpPr>
              <p:cNvPr id="145" name="Freeform 30"/>
              <p:cNvSpPr>
                <a:spLocks noEditPoints="1"/>
              </p:cNvSpPr>
              <p:nvPr/>
            </p:nvSpPr>
            <p:spPr bwMode="auto">
              <a:xfrm>
                <a:off x="2627313" y="1616075"/>
                <a:ext cx="536575" cy="473075"/>
              </a:xfrm>
              <a:custGeom>
                <a:avLst/>
                <a:gdLst>
                  <a:gd name="T0" fmla="*/ 310 w 338"/>
                  <a:gd name="T1" fmla="*/ 134 h 298"/>
                  <a:gd name="T2" fmla="*/ 296 w 338"/>
                  <a:gd name="T3" fmla="*/ 94 h 298"/>
                  <a:gd name="T4" fmla="*/ 270 w 338"/>
                  <a:gd name="T5" fmla="*/ 62 h 298"/>
                  <a:gd name="T6" fmla="*/ 248 w 338"/>
                  <a:gd name="T7" fmla="*/ 46 h 298"/>
                  <a:gd name="T8" fmla="*/ 208 w 338"/>
                  <a:gd name="T9" fmla="*/ 72 h 298"/>
                  <a:gd name="T10" fmla="*/ 182 w 338"/>
                  <a:gd name="T11" fmla="*/ 72 h 298"/>
                  <a:gd name="T12" fmla="*/ 152 w 338"/>
                  <a:gd name="T13" fmla="*/ 60 h 298"/>
                  <a:gd name="T14" fmla="*/ 132 w 338"/>
                  <a:gd name="T15" fmla="*/ 36 h 298"/>
                  <a:gd name="T16" fmla="*/ 94 w 338"/>
                  <a:gd name="T17" fmla="*/ 2 h 298"/>
                  <a:gd name="T18" fmla="*/ 86 w 338"/>
                  <a:gd name="T19" fmla="*/ 2 h 298"/>
                  <a:gd name="T20" fmla="*/ 80 w 338"/>
                  <a:gd name="T21" fmla="*/ 56 h 298"/>
                  <a:gd name="T22" fmla="*/ 48 w 338"/>
                  <a:gd name="T23" fmla="*/ 92 h 298"/>
                  <a:gd name="T24" fmla="*/ 18 w 338"/>
                  <a:gd name="T25" fmla="*/ 108 h 298"/>
                  <a:gd name="T26" fmla="*/ 2 w 338"/>
                  <a:gd name="T27" fmla="*/ 118 h 298"/>
                  <a:gd name="T28" fmla="*/ 0 w 338"/>
                  <a:gd name="T29" fmla="*/ 174 h 298"/>
                  <a:gd name="T30" fmla="*/ 10 w 338"/>
                  <a:gd name="T31" fmla="*/ 188 h 298"/>
                  <a:gd name="T32" fmla="*/ 36 w 338"/>
                  <a:gd name="T33" fmla="*/ 190 h 298"/>
                  <a:gd name="T34" fmla="*/ 74 w 338"/>
                  <a:gd name="T35" fmla="*/ 246 h 298"/>
                  <a:gd name="T36" fmla="*/ 92 w 338"/>
                  <a:gd name="T37" fmla="*/ 290 h 298"/>
                  <a:gd name="T38" fmla="*/ 136 w 338"/>
                  <a:gd name="T39" fmla="*/ 298 h 298"/>
                  <a:gd name="T40" fmla="*/ 144 w 338"/>
                  <a:gd name="T41" fmla="*/ 290 h 298"/>
                  <a:gd name="T42" fmla="*/ 156 w 338"/>
                  <a:gd name="T43" fmla="*/ 280 h 298"/>
                  <a:gd name="T44" fmla="*/ 184 w 338"/>
                  <a:gd name="T45" fmla="*/ 280 h 298"/>
                  <a:gd name="T46" fmla="*/ 198 w 338"/>
                  <a:gd name="T47" fmla="*/ 290 h 298"/>
                  <a:gd name="T48" fmla="*/ 242 w 338"/>
                  <a:gd name="T49" fmla="*/ 298 h 298"/>
                  <a:gd name="T50" fmla="*/ 248 w 338"/>
                  <a:gd name="T51" fmla="*/ 290 h 298"/>
                  <a:gd name="T52" fmla="*/ 262 w 338"/>
                  <a:gd name="T53" fmla="*/ 250 h 298"/>
                  <a:gd name="T54" fmla="*/ 290 w 338"/>
                  <a:gd name="T55" fmla="*/ 220 h 298"/>
                  <a:gd name="T56" fmla="*/ 308 w 338"/>
                  <a:gd name="T57" fmla="*/ 180 h 298"/>
                  <a:gd name="T58" fmla="*/ 322 w 338"/>
                  <a:gd name="T59" fmla="*/ 166 h 298"/>
                  <a:gd name="T60" fmla="*/ 336 w 338"/>
                  <a:gd name="T61" fmla="*/ 156 h 298"/>
                  <a:gd name="T62" fmla="*/ 336 w 338"/>
                  <a:gd name="T63" fmla="*/ 144 h 298"/>
                  <a:gd name="T64" fmla="*/ 322 w 338"/>
                  <a:gd name="T65" fmla="*/ 134 h 298"/>
                  <a:gd name="T66" fmla="*/ 96 w 338"/>
                  <a:gd name="T67" fmla="*/ 120 h 298"/>
                  <a:gd name="T68" fmla="*/ 78 w 338"/>
                  <a:gd name="T69" fmla="*/ 110 h 298"/>
                  <a:gd name="T70" fmla="*/ 80 w 338"/>
                  <a:gd name="T71" fmla="*/ 108 h 298"/>
                  <a:gd name="T72" fmla="*/ 92 w 338"/>
                  <a:gd name="T73" fmla="*/ 108 h 298"/>
                  <a:gd name="T74" fmla="*/ 102 w 338"/>
                  <a:gd name="T75" fmla="*/ 94 h 298"/>
                  <a:gd name="T76" fmla="*/ 98 w 338"/>
                  <a:gd name="T77" fmla="*/ 84 h 298"/>
                  <a:gd name="T78" fmla="*/ 88 w 338"/>
                  <a:gd name="T79" fmla="*/ 80 h 298"/>
                  <a:gd name="T80" fmla="*/ 90 w 338"/>
                  <a:gd name="T81" fmla="*/ 78 h 298"/>
                  <a:gd name="T82" fmla="*/ 104 w 338"/>
                  <a:gd name="T83" fmla="*/ 78 h 298"/>
                  <a:gd name="T84" fmla="*/ 116 w 338"/>
                  <a:gd name="T85" fmla="*/ 98 h 298"/>
                  <a:gd name="T86" fmla="*/ 110 w 338"/>
                  <a:gd name="T87" fmla="*/ 114 h 298"/>
                  <a:gd name="T88" fmla="*/ 96 w 338"/>
                  <a:gd name="T89" fmla="*/ 12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8" h="298">
                    <a:moveTo>
                      <a:pt x="322" y="134"/>
                    </a:moveTo>
                    <a:lnTo>
                      <a:pt x="310" y="134"/>
                    </a:lnTo>
                    <a:lnTo>
                      <a:pt x="310" y="134"/>
                    </a:lnTo>
                    <a:lnTo>
                      <a:pt x="306" y="120"/>
                    </a:lnTo>
                    <a:lnTo>
                      <a:pt x="302" y="108"/>
                    </a:lnTo>
                    <a:lnTo>
                      <a:pt x="296" y="94"/>
                    </a:lnTo>
                    <a:lnTo>
                      <a:pt x="288" y="84"/>
                    </a:lnTo>
                    <a:lnTo>
                      <a:pt x="280" y="72"/>
                    </a:lnTo>
                    <a:lnTo>
                      <a:pt x="270" y="62"/>
                    </a:lnTo>
                    <a:lnTo>
                      <a:pt x="260" y="54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36" y="58"/>
                    </a:lnTo>
                    <a:lnTo>
                      <a:pt x="224" y="66"/>
                    </a:lnTo>
                    <a:lnTo>
                      <a:pt x="208" y="72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82" y="72"/>
                    </a:lnTo>
                    <a:lnTo>
                      <a:pt x="172" y="70"/>
                    </a:lnTo>
                    <a:lnTo>
                      <a:pt x="162" y="66"/>
                    </a:lnTo>
                    <a:lnTo>
                      <a:pt x="152" y="60"/>
                    </a:lnTo>
                    <a:lnTo>
                      <a:pt x="144" y="54"/>
                    </a:lnTo>
                    <a:lnTo>
                      <a:pt x="138" y="46"/>
                    </a:lnTo>
                    <a:lnTo>
                      <a:pt x="132" y="36"/>
                    </a:lnTo>
                    <a:lnTo>
                      <a:pt x="128" y="28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6" y="2"/>
                    </a:lnTo>
                    <a:lnTo>
                      <a:pt x="86" y="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68" y="66"/>
                    </a:lnTo>
                    <a:lnTo>
                      <a:pt x="56" y="80"/>
                    </a:lnTo>
                    <a:lnTo>
                      <a:pt x="48" y="92"/>
                    </a:lnTo>
                    <a:lnTo>
                      <a:pt x="40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0" y="108"/>
                    </a:lnTo>
                    <a:lnTo>
                      <a:pt x="6" y="112"/>
                    </a:lnTo>
                    <a:lnTo>
                      <a:pt x="2" y="118"/>
                    </a:lnTo>
                    <a:lnTo>
                      <a:pt x="0" y="12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2" y="180"/>
                    </a:lnTo>
                    <a:lnTo>
                      <a:pt x="6" y="184"/>
                    </a:lnTo>
                    <a:lnTo>
                      <a:pt x="10" y="188"/>
                    </a:lnTo>
                    <a:lnTo>
                      <a:pt x="18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46" y="210"/>
                    </a:lnTo>
                    <a:lnTo>
                      <a:pt x="58" y="228"/>
                    </a:lnTo>
                    <a:lnTo>
                      <a:pt x="74" y="246"/>
                    </a:lnTo>
                    <a:lnTo>
                      <a:pt x="92" y="258"/>
                    </a:lnTo>
                    <a:lnTo>
                      <a:pt x="92" y="290"/>
                    </a:lnTo>
                    <a:lnTo>
                      <a:pt x="92" y="290"/>
                    </a:lnTo>
                    <a:lnTo>
                      <a:pt x="96" y="296"/>
                    </a:lnTo>
                    <a:lnTo>
                      <a:pt x="100" y="298"/>
                    </a:lnTo>
                    <a:lnTo>
                      <a:pt x="136" y="298"/>
                    </a:lnTo>
                    <a:lnTo>
                      <a:pt x="136" y="298"/>
                    </a:lnTo>
                    <a:lnTo>
                      <a:pt x="142" y="296"/>
                    </a:lnTo>
                    <a:lnTo>
                      <a:pt x="144" y="290"/>
                    </a:lnTo>
                    <a:lnTo>
                      <a:pt x="144" y="278"/>
                    </a:lnTo>
                    <a:lnTo>
                      <a:pt x="144" y="278"/>
                    </a:lnTo>
                    <a:lnTo>
                      <a:pt x="156" y="280"/>
                    </a:lnTo>
                    <a:lnTo>
                      <a:pt x="170" y="280"/>
                    </a:lnTo>
                    <a:lnTo>
                      <a:pt x="170" y="280"/>
                    </a:lnTo>
                    <a:lnTo>
                      <a:pt x="184" y="280"/>
                    </a:lnTo>
                    <a:lnTo>
                      <a:pt x="198" y="278"/>
                    </a:lnTo>
                    <a:lnTo>
                      <a:pt x="198" y="290"/>
                    </a:lnTo>
                    <a:lnTo>
                      <a:pt x="198" y="290"/>
                    </a:lnTo>
                    <a:lnTo>
                      <a:pt x="200" y="296"/>
                    </a:lnTo>
                    <a:lnTo>
                      <a:pt x="206" y="298"/>
                    </a:lnTo>
                    <a:lnTo>
                      <a:pt x="242" y="298"/>
                    </a:lnTo>
                    <a:lnTo>
                      <a:pt x="242" y="298"/>
                    </a:lnTo>
                    <a:lnTo>
                      <a:pt x="246" y="296"/>
                    </a:lnTo>
                    <a:lnTo>
                      <a:pt x="248" y="290"/>
                    </a:lnTo>
                    <a:lnTo>
                      <a:pt x="248" y="258"/>
                    </a:lnTo>
                    <a:lnTo>
                      <a:pt x="248" y="258"/>
                    </a:lnTo>
                    <a:lnTo>
                      <a:pt x="262" y="250"/>
                    </a:lnTo>
                    <a:lnTo>
                      <a:pt x="272" y="242"/>
                    </a:lnTo>
                    <a:lnTo>
                      <a:pt x="282" y="230"/>
                    </a:lnTo>
                    <a:lnTo>
                      <a:pt x="290" y="220"/>
                    </a:lnTo>
                    <a:lnTo>
                      <a:pt x="298" y="208"/>
                    </a:lnTo>
                    <a:lnTo>
                      <a:pt x="304" y="194"/>
                    </a:lnTo>
                    <a:lnTo>
                      <a:pt x="308" y="180"/>
                    </a:lnTo>
                    <a:lnTo>
                      <a:pt x="310" y="166"/>
                    </a:lnTo>
                    <a:lnTo>
                      <a:pt x="322" y="166"/>
                    </a:lnTo>
                    <a:lnTo>
                      <a:pt x="322" y="166"/>
                    </a:lnTo>
                    <a:lnTo>
                      <a:pt x="328" y="166"/>
                    </a:lnTo>
                    <a:lnTo>
                      <a:pt x="332" y="162"/>
                    </a:lnTo>
                    <a:lnTo>
                      <a:pt x="336" y="156"/>
                    </a:lnTo>
                    <a:lnTo>
                      <a:pt x="338" y="150"/>
                    </a:lnTo>
                    <a:lnTo>
                      <a:pt x="338" y="150"/>
                    </a:lnTo>
                    <a:lnTo>
                      <a:pt x="336" y="144"/>
                    </a:lnTo>
                    <a:lnTo>
                      <a:pt x="332" y="138"/>
                    </a:lnTo>
                    <a:lnTo>
                      <a:pt x="328" y="136"/>
                    </a:lnTo>
                    <a:lnTo>
                      <a:pt x="322" y="134"/>
                    </a:lnTo>
                    <a:lnTo>
                      <a:pt x="322" y="134"/>
                    </a:lnTo>
                    <a:close/>
                    <a:moveTo>
                      <a:pt x="96" y="120"/>
                    </a:moveTo>
                    <a:lnTo>
                      <a:pt x="96" y="120"/>
                    </a:lnTo>
                    <a:lnTo>
                      <a:pt x="88" y="118"/>
                    </a:lnTo>
                    <a:lnTo>
                      <a:pt x="82" y="114"/>
                    </a:lnTo>
                    <a:lnTo>
                      <a:pt x="78" y="110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80" y="108"/>
                    </a:lnTo>
                    <a:lnTo>
                      <a:pt x="88" y="110"/>
                    </a:lnTo>
                    <a:lnTo>
                      <a:pt x="88" y="110"/>
                    </a:lnTo>
                    <a:lnTo>
                      <a:pt x="92" y="108"/>
                    </a:lnTo>
                    <a:lnTo>
                      <a:pt x="98" y="106"/>
                    </a:lnTo>
                    <a:lnTo>
                      <a:pt x="100" y="100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0" y="88"/>
                    </a:lnTo>
                    <a:lnTo>
                      <a:pt x="98" y="84"/>
                    </a:lnTo>
                    <a:lnTo>
                      <a:pt x="92" y="82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9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4" y="78"/>
                    </a:lnTo>
                    <a:lnTo>
                      <a:pt x="110" y="84"/>
                    </a:lnTo>
                    <a:lnTo>
                      <a:pt x="116" y="90"/>
                    </a:lnTo>
                    <a:lnTo>
                      <a:pt x="116" y="98"/>
                    </a:lnTo>
                    <a:lnTo>
                      <a:pt x="116" y="98"/>
                    </a:lnTo>
                    <a:lnTo>
                      <a:pt x="116" y="106"/>
                    </a:lnTo>
                    <a:lnTo>
                      <a:pt x="110" y="114"/>
                    </a:lnTo>
                    <a:lnTo>
                      <a:pt x="104" y="118"/>
                    </a:lnTo>
                    <a:lnTo>
                      <a:pt x="96" y="120"/>
                    </a:ln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>
                <a:spLocks noEditPoints="1"/>
              </p:cNvSpPr>
              <p:nvPr/>
            </p:nvSpPr>
            <p:spPr bwMode="auto">
              <a:xfrm>
                <a:off x="2855913" y="1546225"/>
                <a:ext cx="155575" cy="155575"/>
              </a:xfrm>
              <a:custGeom>
                <a:avLst/>
                <a:gdLst>
                  <a:gd name="T0" fmla="*/ 48 w 98"/>
                  <a:gd name="T1" fmla="*/ 0 h 98"/>
                  <a:gd name="T2" fmla="*/ 30 w 98"/>
                  <a:gd name="T3" fmla="*/ 4 h 98"/>
                  <a:gd name="T4" fmla="*/ 14 w 98"/>
                  <a:gd name="T5" fmla="*/ 16 h 98"/>
                  <a:gd name="T6" fmla="*/ 4 w 98"/>
                  <a:gd name="T7" fmla="*/ 30 h 98"/>
                  <a:gd name="T8" fmla="*/ 0 w 98"/>
                  <a:gd name="T9" fmla="*/ 50 h 98"/>
                  <a:gd name="T10" fmla="*/ 0 w 98"/>
                  <a:gd name="T11" fmla="*/ 60 h 98"/>
                  <a:gd name="T12" fmla="*/ 8 w 98"/>
                  <a:gd name="T13" fmla="*/ 78 h 98"/>
                  <a:gd name="T14" fmla="*/ 22 w 98"/>
                  <a:gd name="T15" fmla="*/ 90 h 98"/>
                  <a:gd name="T16" fmla="*/ 38 w 98"/>
                  <a:gd name="T17" fmla="*/ 98 h 98"/>
                  <a:gd name="T18" fmla="*/ 48 w 98"/>
                  <a:gd name="T19" fmla="*/ 98 h 98"/>
                  <a:gd name="T20" fmla="*/ 68 w 98"/>
                  <a:gd name="T21" fmla="*/ 94 h 98"/>
                  <a:gd name="T22" fmla="*/ 84 w 98"/>
                  <a:gd name="T23" fmla="*/ 84 h 98"/>
                  <a:gd name="T24" fmla="*/ 94 w 98"/>
                  <a:gd name="T25" fmla="*/ 68 h 98"/>
                  <a:gd name="T26" fmla="*/ 98 w 98"/>
                  <a:gd name="T27" fmla="*/ 50 h 98"/>
                  <a:gd name="T28" fmla="*/ 96 w 98"/>
                  <a:gd name="T29" fmla="*/ 40 h 98"/>
                  <a:gd name="T30" fmla="*/ 90 w 98"/>
                  <a:gd name="T31" fmla="*/ 22 h 98"/>
                  <a:gd name="T32" fmla="*/ 76 w 98"/>
                  <a:gd name="T33" fmla="*/ 10 h 98"/>
                  <a:gd name="T34" fmla="*/ 58 w 98"/>
                  <a:gd name="T35" fmla="*/ 2 h 98"/>
                  <a:gd name="T36" fmla="*/ 48 w 98"/>
                  <a:gd name="T37" fmla="*/ 0 h 98"/>
                  <a:gd name="T38" fmla="*/ 52 w 98"/>
                  <a:gd name="T39" fmla="*/ 82 h 98"/>
                  <a:gd name="T40" fmla="*/ 42 w 98"/>
                  <a:gd name="T41" fmla="*/ 74 h 98"/>
                  <a:gd name="T42" fmla="*/ 34 w 98"/>
                  <a:gd name="T43" fmla="*/ 74 h 98"/>
                  <a:gd name="T44" fmla="*/ 30 w 98"/>
                  <a:gd name="T45" fmla="*/ 60 h 98"/>
                  <a:gd name="T46" fmla="*/ 36 w 98"/>
                  <a:gd name="T47" fmla="*/ 62 h 98"/>
                  <a:gd name="T48" fmla="*/ 46 w 98"/>
                  <a:gd name="T49" fmla="*/ 64 h 98"/>
                  <a:gd name="T50" fmla="*/ 52 w 98"/>
                  <a:gd name="T51" fmla="*/ 60 h 98"/>
                  <a:gd name="T52" fmla="*/ 50 w 98"/>
                  <a:gd name="T53" fmla="*/ 56 h 98"/>
                  <a:gd name="T54" fmla="*/ 44 w 98"/>
                  <a:gd name="T55" fmla="*/ 54 h 98"/>
                  <a:gd name="T56" fmla="*/ 32 w 98"/>
                  <a:gd name="T57" fmla="*/ 48 h 98"/>
                  <a:gd name="T58" fmla="*/ 28 w 98"/>
                  <a:gd name="T59" fmla="*/ 38 h 98"/>
                  <a:gd name="T60" fmla="*/ 28 w 98"/>
                  <a:gd name="T61" fmla="*/ 34 h 98"/>
                  <a:gd name="T62" fmla="*/ 36 w 98"/>
                  <a:gd name="T63" fmla="*/ 26 h 98"/>
                  <a:gd name="T64" fmla="*/ 42 w 98"/>
                  <a:gd name="T65" fmla="*/ 16 h 98"/>
                  <a:gd name="T66" fmla="*/ 52 w 98"/>
                  <a:gd name="T67" fmla="*/ 22 h 98"/>
                  <a:gd name="T68" fmla="*/ 60 w 98"/>
                  <a:gd name="T69" fmla="*/ 24 h 98"/>
                  <a:gd name="T70" fmla="*/ 64 w 98"/>
                  <a:gd name="T71" fmla="*/ 36 h 98"/>
                  <a:gd name="T72" fmla="*/ 58 w 98"/>
                  <a:gd name="T73" fmla="*/ 34 h 98"/>
                  <a:gd name="T74" fmla="*/ 50 w 98"/>
                  <a:gd name="T75" fmla="*/ 34 h 98"/>
                  <a:gd name="T76" fmla="*/ 44 w 98"/>
                  <a:gd name="T77" fmla="*/ 38 h 98"/>
                  <a:gd name="T78" fmla="*/ 46 w 98"/>
                  <a:gd name="T79" fmla="*/ 40 h 98"/>
                  <a:gd name="T80" fmla="*/ 54 w 98"/>
                  <a:gd name="T81" fmla="*/ 44 h 98"/>
                  <a:gd name="T82" fmla="*/ 66 w 98"/>
                  <a:gd name="T83" fmla="*/ 50 h 98"/>
                  <a:gd name="T84" fmla="*/ 70 w 98"/>
                  <a:gd name="T85" fmla="*/ 58 h 98"/>
                  <a:gd name="T86" fmla="*/ 68 w 98"/>
                  <a:gd name="T87" fmla="*/ 64 h 98"/>
                  <a:gd name="T88" fmla="*/ 60 w 98"/>
                  <a:gd name="T89" fmla="*/ 72 h 98"/>
                  <a:gd name="T90" fmla="*/ 52 w 98"/>
                  <a:gd name="T91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" h="98">
                    <a:moveTo>
                      <a:pt x="48" y="0"/>
                    </a:moveTo>
                    <a:lnTo>
                      <a:pt x="48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10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60"/>
                    </a:lnTo>
                    <a:lnTo>
                      <a:pt x="4" y="68"/>
                    </a:lnTo>
                    <a:lnTo>
                      <a:pt x="8" y="78"/>
                    </a:lnTo>
                    <a:lnTo>
                      <a:pt x="14" y="84"/>
                    </a:lnTo>
                    <a:lnTo>
                      <a:pt x="22" y="90"/>
                    </a:lnTo>
                    <a:lnTo>
                      <a:pt x="30" y="94"/>
                    </a:lnTo>
                    <a:lnTo>
                      <a:pt x="3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58" y="98"/>
                    </a:lnTo>
                    <a:lnTo>
                      <a:pt x="68" y="94"/>
                    </a:lnTo>
                    <a:lnTo>
                      <a:pt x="76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4" y="68"/>
                    </a:lnTo>
                    <a:lnTo>
                      <a:pt x="96" y="60"/>
                    </a:lnTo>
                    <a:lnTo>
                      <a:pt x="98" y="50"/>
                    </a:lnTo>
                    <a:lnTo>
                      <a:pt x="98" y="50"/>
                    </a:lnTo>
                    <a:lnTo>
                      <a:pt x="96" y="40"/>
                    </a:lnTo>
                    <a:lnTo>
                      <a:pt x="94" y="30"/>
                    </a:lnTo>
                    <a:lnTo>
                      <a:pt x="90" y="22"/>
                    </a:lnTo>
                    <a:lnTo>
                      <a:pt x="84" y="16"/>
                    </a:lnTo>
                    <a:lnTo>
                      <a:pt x="76" y="10"/>
                    </a:lnTo>
                    <a:lnTo>
                      <a:pt x="68" y="4"/>
                    </a:lnTo>
                    <a:lnTo>
                      <a:pt x="58" y="2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52" y="74"/>
                    </a:moveTo>
                    <a:lnTo>
                      <a:pt x="52" y="82"/>
                    </a:lnTo>
                    <a:lnTo>
                      <a:pt x="42" y="82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4" y="74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6" y="62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0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38" y="52"/>
                    </a:lnTo>
                    <a:lnTo>
                      <a:pt x="32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4"/>
                    </a:lnTo>
                    <a:lnTo>
                      <a:pt x="32" y="28"/>
                    </a:lnTo>
                    <a:lnTo>
                      <a:pt x="36" y="26"/>
                    </a:lnTo>
                    <a:lnTo>
                      <a:pt x="42" y="24"/>
                    </a:lnTo>
                    <a:lnTo>
                      <a:pt x="42" y="16"/>
                    </a:lnTo>
                    <a:lnTo>
                      <a:pt x="52" y="16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60" y="24"/>
                    </a:lnTo>
                    <a:lnTo>
                      <a:pt x="66" y="2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6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60" y="46"/>
                    </a:lnTo>
                    <a:lnTo>
                      <a:pt x="66" y="50"/>
                    </a:lnTo>
                    <a:lnTo>
                      <a:pt x="68" y="54"/>
                    </a:lnTo>
                    <a:lnTo>
                      <a:pt x="70" y="58"/>
                    </a:lnTo>
                    <a:lnTo>
                      <a:pt x="70" y="58"/>
                    </a:lnTo>
                    <a:lnTo>
                      <a:pt x="68" y="64"/>
                    </a:lnTo>
                    <a:lnTo>
                      <a:pt x="64" y="68"/>
                    </a:lnTo>
                    <a:lnTo>
                      <a:pt x="60" y="72"/>
                    </a:lnTo>
                    <a:lnTo>
                      <a:pt x="52" y="74"/>
                    </a:lnTo>
                    <a:lnTo>
                      <a:pt x="52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2597666" y="975759"/>
            <a:ext cx="1721136" cy="1224902"/>
            <a:chOff x="2597666" y="1194826"/>
            <a:chExt cx="1721136" cy="1224902"/>
          </a:xfrm>
        </p:grpSpPr>
        <p:grpSp>
          <p:nvGrpSpPr>
            <p:cNvPr id="76" name="组合 75"/>
            <p:cNvGrpSpPr/>
            <p:nvPr/>
          </p:nvGrpSpPr>
          <p:grpSpPr>
            <a:xfrm>
              <a:off x="2597666" y="1194826"/>
              <a:ext cx="1721136" cy="1224902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77" name="圆角矩形 76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圆角矩形 77"/>
              <p:cNvSpPr/>
              <p:nvPr/>
            </p:nvSpPr>
            <p:spPr>
              <a:xfrm>
                <a:off x="4351930" y="1330004"/>
                <a:ext cx="3742172" cy="267112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1" name="组合 150"/>
            <p:cNvGrpSpPr/>
            <p:nvPr/>
          </p:nvGrpSpPr>
          <p:grpSpPr>
            <a:xfrm>
              <a:off x="3194291" y="1522096"/>
              <a:ext cx="527886" cy="545598"/>
              <a:chOff x="2649538" y="2673350"/>
              <a:chExt cx="473075" cy="488950"/>
            </a:xfrm>
            <a:solidFill>
              <a:schemeClr val="accent2"/>
            </a:solidFill>
          </p:grpSpPr>
          <p:sp>
            <p:nvSpPr>
              <p:cNvPr id="152" name="Freeform 64"/>
              <p:cNvSpPr>
                <a:spLocks noEditPoints="1"/>
              </p:cNvSpPr>
              <p:nvPr/>
            </p:nvSpPr>
            <p:spPr bwMode="auto">
              <a:xfrm>
                <a:off x="2887663" y="2673350"/>
                <a:ext cx="234950" cy="488950"/>
              </a:xfrm>
              <a:custGeom>
                <a:avLst/>
                <a:gdLst>
                  <a:gd name="T0" fmla="*/ 148 w 148"/>
                  <a:gd name="T1" fmla="*/ 146 h 308"/>
                  <a:gd name="T2" fmla="*/ 146 w 148"/>
                  <a:gd name="T3" fmla="*/ 132 h 308"/>
                  <a:gd name="T4" fmla="*/ 140 w 148"/>
                  <a:gd name="T5" fmla="*/ 102 h 308"/>
                  <a:gd name="T6" fmla="*/ 80 w 148"/>
                  <a:gd name="T7" fmla="*/ 86 h 308"/>
                  <a:gd name="T8" fmla="*/ 86 w 148"/>
                  <a:gd name="T9" fmla="*/ 116 h 308"/>
                  <a:gd name="T10" fmla="*/ 88 w 148"/>
                  <a:gd name="T11" fmla="*/ 146 h 308"/>
                  <a:gd name="T12" fmla="*/ 48 w 148"/>
                  <a:gd name="T13" fmla="*/ 42 h 308"/>
                  <a:gd name="T14" fmla="*/ 26 w 148"/>
                  <a:gd name="T15" fmla="*/ 12 h 308"/>
                  <a:gd name="T16" fmla="*/ 0 w 148"/>
                  <a:gd name="T17" fmla="*/ 0 h 308"/>
                  <a:gd name="T18" fmla="*/ 62 w 148"/>
                  <a:gd name="T19" fmla="*/ 74 h 308"/>
                  <a:gd name="T20" fmla="*/ 56 w 148"/>
                  <a:gd name="T21" fmla="*/ 58 h 308"/>
                  <a:gd name="T22" fmla="*/ 48 w 148"/>
                  <a:gd name="T23" fmla="*/ 42 h 308"/>
                  <a:gd name="T24" fmla="*/ 0 w 148"/>
                  <a:gd name="T25" fmla="*/ 86 h 308"/>
                  <a:gd name="T26" fmla="*/ 72 w 148"/>
                  <a:gd name="T27" fmla="*/ 146 h 308"/>
                  <a:gd name="T28" fmla="*/ 70 w 148"/>
                  <a:gd name="T29" fmla="*/ 116 h 308"/>
                  <a:gd name="T30" fmla="*/ 64 w 148"/>
                  <a:gd name="T31" fmla="*/ 86 h 308"/>
                  <a:gd name="T32" fmla="*/ 126 w 148"/>
                  <a:gd name="T33" fmla="*/ 74 h 308"/>
                  <a:gd name="T34" fmla="*/ 120 w 148"/>
                  <a:gd name="T35" fmla="*/ 64 h 308"/>
                  <a:gd name="T36" fmla="*/ 100 w 148"/>
                  <a:gd name="T37" fmla="*/ 42 h 308"/>
                  <a:gd name="T38" fmla="*/ 80 w 148"/>
                  <a:gd name="T39" fmla="*/ 24 h 308"/>
                  <a:gd name="T40" fmla="*/ 54 w 148"/>
                  <a:gd name="T41" fmla="*/ 12 h 308"/>
                  <a:gd name="T42" fmla="*/ 42 w 148"/>
                  <a:gd name="T43" fmla="*/ 6 h 308"/>
                  <a:gd name="T44" fmla="*/ 62 w 148"/>
                  <a:gd name="T45" fmla="*/ 36 h 308"/>
                  <a:gd name="T46" fmla="*/ 70 w 148"/>
                  <a:gd name="T47" fmla="*/ 54 h 308"/>
                  <a:gd name="T48" fmla="*/ 78 w 148"/>
                  <a:gd name="T49" fmla="*/ 74 h 308"/>
                  <a:gd name="T50" fmla="*/ 62 w 148"/>
                  <a:gd name="T51" fmla="*/ 272 h 308"/>
                  <a:gd name="T52" fmla="*/ 42 w 148"/>
                  <a:gd name="T53" fmla="*/ 302 h 308"/>
                  <a:gd name="T54" fmla="*/ 54 w 148"/>
                  <a:gd name="T55" fmla="*/ 296 h 308"/>
                  <a:gd name="T56" fmla="*/ 80 w 148"/>
                  <a:gd name="T57" fmla="*/ 282 h 308"/>
                  <a:gd name="T58" fmla="*/ 102 w 148"/>
                  <a:gd name="T59" fmla="*/ 264 h 308"/>
                  <a:gd name="T60" fmla="*/ 120 w 148"/>
                  <a:gd name="T61" fmla="*/ 242 h 308"/>
                  <a:gd name="T62" fmla="*/ 78 w 148"/>
                  <a:gd name="T63" fmla="*/ 230 h 308"/>
                  <a:gd name="T64" fmla="*/ 70 w 148"/>
                  <a:gd name="T65" fmla="*/ 252 h 308"/>
                  <a:gd name="T66" fmla="*/ 62 w 148"/>
                  <a:gd name="T67" fmla="*/ 272 h 308"/>
                  <a:gd name="T68" fmla="*/ 88 w 148"/>
                  <a:gd name="T69" fmla="*/ 158 h 308"/>
                  <a:gd name="T70" fmla="*/ 80 w 148"/>
                  <a:gd name="T71" fmla="*/ 218 h 308"/>
                  <a:gd name="T72" fmla="*/ 134 w 148"/>
                  <a:gd name="T73" fmla="*/ 218 h 308"/>
                  <a:gd name="T74" fmla="*/ 144 w 148"/>
                  <a:gd name="T75" fmla="*/ 190 h 308"/>
                  <a:gd name="T76" fmla="*/ 148 w 148"/>
                  <a:gd name="T77" fmla="*/ 158 h 308"/>
                  <a:gd name="T78" fmla="*/ 72 w 148"/>
                  <a:gd name="T79" fmla="*/ 158 h 308"/>
                  <a:gd name="T80" fmla="*/ 0 w 148"/>
                  <a:gd name="T81" fmla="*/ 218 h 308"/>
                  <a:gd name="T82" fmla="*/ 66 w 148"/>
                  <a:gd name="T83" fmla="*/ 218 h 308"/>
                  <a:gd name="T84" fmla="*/ 72 w 148"/>
                  <a:gd name="T85" fmla="*/ 158 h 308"/>
                  <a:gd name="T86" fmla="*/ 62 w 148"/>
                  <a:gd name="T87" fmla="*/ 230 h 308"/>
                  <a:gd name="T88" fmla="*/ 0 w 148"/>
                  <a:gd name="T89" fmla="*/ 308 h 308"/>
                  <a:gd name="T90" fmla="*/ 14 w 148"/>
                  <a:gd name="T91" fmla="*/ 304 h 308"/>
                  <a:gd name="T92" fmla="*/ 38 w 148"/>
                  <a:gd name="T93" fmla="*/ 282 h 308"/>
                  <a:gd name="T94" fmla="*/ 48 w 148"/>
                  <a:gd name="T95" fmla="*/ 266 h 308"/>
                  <a:gd name="T96" fmla="*/ 62 w 148"/>
                  <a:gd name="T97" fmla="*/ 23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8" h="308">
                    <a:moveTo>
                      <a:pt x="88" y="146"/>
                    </a:moveTo>
                    <a:lnTo>
                      <a:pt x="148" y="146"/>
                    </a:lnTo>
                    <a:lnTo>
                      <a:pt x="148" y="146"/>
                    </a:lnTo>
                    <a:lnTo>
                      <a:pt x="146" y="132"/>
                    </a:lnTo>
                    <a:lnTo>
                      <a:pt x="144" y="116"/>
                    </a:lnTo>
                    <a:lnTo>
                      <a:pt x="140" y="102"/>
                    </a:lnTo>
                    <a:lnTo>
                      <a:pt x="134" y="86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6" y="116"/>
                    </a:lnTo>
                    <a:lnTo>
                      <a:pt x="88" y="146"/>
                    </a:lnTo>
                    <a:lnTo>
                      <a:pt x="88" y="146"/>
                    </a:lnTo>
                    <a:close/>
                    <a:moveTo>
                      <a:pt x="48" y="42"/>
                    </a:moveTo>
                    <a:lnTo>
                      <a:pt x="48" y="42"/>
                    </a:lnTo>
                    <a:lnTo>
                      <a:pt x="38" y="26"/>
                    </a:lnTo>
                    <a:lnTo>
                      <a:pt x="26" y="12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6" y="58"/>
                    </a:lnTo>
                    <a:lnTo>
                      <a:pt x="48" y="42"/>
                    </a:lnTo>
                    <a:lnTo>
                      <a:pt x="48" y="42"/>
                    </a:lnTo>
                    <a:close/>
                    <a:moveTo>
                      <a:pt x="64" y="86"/>
                    </a:moveTo>
                    <a:lnTo>
                      <a:pt x="0" y="86"/>
                    </a:lnTo>
                    <a:lnTo>
                      <a:pt x="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0" y="116"/>
                    </a:lnTo>
                    <a:lnTo>
                      <a:pt x="64" y="86"/>
                    </a:lnTo>
                    <a:lnTo>
                      <a:pt x="64" y="86"/>
                    </a:lnTo>
                    <a:close/>
                    <a:moveTo>
                      <a:pt x="78" y="74"/>
                    </a:moveTo>
                    <a:lnTo>
                      <a:pt x="126" y="74"/>
                    </a:lnTo>
                    <a:lnTo>
                      <a:pt x="126" y="74"/>
                    </a:lnTo>
                    <a:lnTo>
                      <a:pt x="120" y="64"/>
                    </a:lnTo>
                    <a:lnTo>
                      <a:pt x="110" y="52"/>
                    </a:lnTo>
                    <a:lnTo>
                      <a:pt x="100" y="42"/>
                    </a:lnTo>
                    <a:lnTo>
                      <a:pt x="90" y="32"/>
                    </a:lnTo>
                    <a:lnTo>
                      <a:pt x="80" y="24"/>
                    </a:lnTo>
                    <a:lnTo>
                      <a:pt x="68" y="18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52" y="20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70" y="54"/>
                    </a:lnTo>
                    <a:lnTo>
                      <a:pt x="78" y="74"/>
                    </a:lnTo>
                    <a:lnTo>
                      <a:pt x="78" y="74"/>
                    </a:lnTo>
                    <a:close/>
                    <a:moveTo>
                      <a:pt x="62" y="272"/>
                    </a:moveTo>
                    <a:lnTo>
                      <a:pt x="62" y="272"/>
                    </a:lnTo>
                    <a:lnTo>
                      <a:pt x="52" y="288"/>
                    </a:lnTo>
                    <a:lnTo>
                      <a:pt x="42" y="302"/>
                    </a:lnTo>
                    <a:lnTo>
                      <a:pt x="42" y="302"/>
                    </a:lnTo>
                    <a:lnTo>
                      <a:pt x="54" y="296"/>
                    </a:lnTo>
                    <a:lnTo>
                      <a:pt x="68" y="290"/>
                    </a:lnTo>
                    <a:lnTo>
                      <a:pt x="80" y="282"/>
                    </a:lnTo>
                    <a:lnTo>
                      <a:pt x="92" y="274"/>
                    </a:lnTo>
                    <a:lnTo>
                      <a:pt x="102" y="264"/>
                    </a:lnTo>
                    <a:lnTo>
                      <a:pt x="112" y="254"/>
                    </a:lnTo>
                    <a:lnTo>
                      <a:pt x="120" y="242"/>
                    </a:lnTo>
                    <a:lnTo>
                      <a:pt x="128" y="230"/>
                    </a:lnTo>
                    <a:lnTo>
                      <a:pt x="78" y="230"/>
                    </a:lnTo>
                    <a:lnTo>
                      <a:pt x="78" y="230"/>
                    </a:lnTo>
                    <a:lnTo>
                      <a:pt x="70" y="252"/>
                    </a:lnTo>
                    <a:lnTo>
                      <a:pt x="62" y="272"/>
                    </a:lnTo>
                    <a:lnTo>
                      <a:pt x="62" y="272"/>
                    </a:lnTo>
                    <a:close/>
                    <a:moveTo>
                      <a:pt x="88" y="158"/>
                    </a:moveTo>
                    <a:lnTo>
                      <a:pt x="88" y="158"/>
                    </a:lnTo>
                    <a:lnTo>
                      <a:pt x="86" y="190"/>
                    </a:lnTo>
                    <a:lnTo>
                      <a:pt x="80" y="218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40" y="204"/>
                    </a:lnTo>
                    <a:lnTo>
                      <a:pt x="144" y="190"/>
                    </a:lnTo>
                    <a:lnTo>
                      <a:pt x="148" y="174"/>
                    </a:lnTo>
                    <a:lnTo>
                      <a:pt x="148" y="158"/>
                    </a:lnTo>
                    <a:lnTo>
                      <a:pt x="88" y="158"/>
                    </a:lnTo>
                    <a:close/>
                    <a:moveTo>
                      <a:pt x="72" y="158"/>
                    </a:moveTo>
                    <a:lnTo>
                      <a:pt x="0" y="158"/>
                    </a:lnTo>
                    <a:lnTo>
                      <a:pt x="0" y="218"/>
                    </a:lnTo>
                    <a:lnTo>
                      <a:pt x="66" y="218"/>
                    </a:lnTo>
                    <a:lnTo>
                      <a:pt x="66" y="218"/>
                    </a:lnTo>
                    <a:lnTo>
                      <a:pt x="70" y="190"/>
                    </a:lnTo>
                    <a:lnTo>
                      <a:pt x="72" y="158"/>
                    </a:lnTo>
                    <a:lnTo>
                      <a:pt x="72" y="158"/>
                    </a:lnTo>
                    <a:close/>
                    <a:moveTo>
                      <a:pt x="62" y="230"/>
                    </a:moveTo>
                    <a:lnTo>
                      <a:pt x="0" y="230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14" y="304"/>
                    </a:lnTo>
                    <a:lnTo>
                      <a:pt x="26" y="296"/>
                    </a:lnTo>
                    <a:lnTo>
                      <a:pt x="38" y="282"/>
                    </a:lnTo>
                    <a:lnTo>
                      <a:pt x="48" y="266"/>
                    </a:lnTo>
                    <a:lnTo>
                      <a:pt x="48" y="266"/>
                    </a:lnTo>
                    <a:lnTo>
                      <a:pt x="56" y="250"/>
                    </a:lnTo>
                    <a:lnTo>
                      <a:pt x="62" y="230"/>
                    </a:lnTo>
                    <a:lnTo>
                      <a:pt x="62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Freeform 65"/>
              <p:cNvSpPr>
                <a:spLocks noEditPoints="1"/>
              </p:cNvSpPr>
              <p:nvPr/>
            </p:nvSpPr>
            <p:spPr bwMode="auto">
              <a:xfrm>
                <a:off x="2649538" y="2673350"/>
                <a:ext cx="203200" cy="488950"/>
              </a:xfrm>
              <a:custGeom>
                <a:avLst/>
                <a:gdLst>
                  <a:gd name="T0" fmla="*/ 128 w 128"/>
                  <a:gd name="T1" fmla="*/ 308 h 308"/>
                  <a:gd name="T2" fmla="*/ 128 w 128"/>
                  <a:gd name="T3" fmla="*/ 0 h 308"/>
                  <a:gd name="T4" fmla="*/ 102 w 128"/>
                  <a:gd name="T5" fmla="*/ 0 h 308"/>
                  <a:gd name="T6" fmla="*/ 102 w 128"/>
                  <a:gd name="T7" fmla="*/ 14 h 308"/>
                  <a:gd name="T8" fmla="*/ 102 w 128"/>
                  <a:gd name="T9" fmla="*/ 14 h 308"/>
                  <a:gd name="T10" fmla="*/ 80 w 128"/>
                  <a:gd name="T11" fmla="*/ 16 h 308"/>
                  <a:gd name="T12" fmla="*/ 62 w 128"/>
                  <a:gd name="T13" fmla="*/ 22 h 308"/>
                  <a:gd name="T14" fmla="*/ 46 w 128"/>
                  <a:gd name="T15" fmla="*/ 30 h 308"/>
                  <a:gd name="T16" fmla="*/ 34 w 128"/>
                  <a:gd name="T17" fmla="*/ 40 h 308"/>
                  <a:gd name="T18" fmla="*/ 34 w 128"/>
                  <a:gd name="T19" fmla="*/ 40 h 308"/>
                  <a:gd name="T20" fmla="*/ 24 w 128"/>
                  <a:gd name="T21" fmla="*/ 50 h 308"/>
                  <a:gd name="T22" fmla="*/ 16 w 128"/>
                  <a:gd name="T23" fmla="*/ 64 h 308"/>
                  <a:gd name="T24" fmla="*/ 12 w 128"/>
                  <a:gd name="T25" fmla="*/ 78 h 308"/>
                  <a:gd name="T26" fmla="*/ 10 w 128"/>
                  <a:gd name="T27" fmla="*/ 94 h 308"/>
                  <a:gd name="T28" fmla="*/ 10 w 128"/>
                  <a:gd name="T29" fmla="*/ 94 h 308"/>
                  <a:gd name="T30" fmla="*/ 12 w 128"/>
                  <a:gd name="T31" fmla="*/ 106 h 308"/>
                  <a:gd name="T32" fmla="*/ 14 w 128"/>
                  <a:gd name="T33" fmla="*/ 116 h 308"/>
                  <a:gd name="T34" fmla="*/ 18 w 128"/>
                  <a:gd name="T35" fmla="*/ 126 h 308"/>
                  <a:gd name="T36" fmla="*/ 22 w 128"/>
                  <a:gd name="T37" fmla="*/ 134 h 308"/>
                  <a:gd name="T38" fmla="*/ 22 w 128"/>
                  <a:gd name="T39" fmla="*/ 134 h 308"/>
                  <a:gd name="T40" fmla="*/ 34 w 128"/>
                  <a:gd name="T41" fmla="*/ 150 h 308"/>
                  <a:gd name="T42" fmla="*/ 42 w 128"/>
                  <a:gd name="T43" fmla="*/ 154 h 308"/>
                  <a:gd name="T44" fmla="*/ 50 w 128"/>
                  <a:gd name="T45" fmla="*/ 158 h 308"/>
                  <a:gd name="T46" fmla="*/ 50 w 128"/>
                  <a:gd name="T47" fmla="*/ 158 h 308"/>
                  <a:gd name="T48" fmla="*/ 70 w 128"/>
                  <a:gd name="T49" fmla="*/ 168 h 308"/>
                  <a:gd name="T50" fmla="*/ 102 w 128"/>
                  <a:gd name="T51" fmla="*/ 176 h 308"/>
                  <a:gd name="T52" fmla="*/ 102 w 128"/>
                  <a:gd name="T53" fmla="*/ 242 h 308"/>
                  <a:gd name="T54" fmla="*/ 102 w 128"/>
                  <a:gd name="T55" fmla="*/ 242 h 308"/>
                  <a:gd name="T56" fmla="*/ 90 w 128"/>
                  <a:gd name="T57" fmla="*/ 236 h 308"/>
                  <a:gd name="T58" fmla="*/ 84 w 128"/>
                  <a:gd name="T59" fmla="*/ 228 h 308"/>
                  <a:gd name="T60" fmla="*/ 84 w 128"/>
                  <a:gd name="T61" fmla="*/ 228 h 308"/>
                  <a:gd name="T62" fmla="*/ 78 w 128"/>
                  <a:gd name="T63" fmla="*/ 218 h 308"/>
                  <a:gd name="T64" fmla="*/ 74 w 128"/>
                  <a:gd name="T65" fmla="*/ 202 h 308"/>
                  <a:gd name="T66" fmla="*/ 0 w 128"/>
                  <a:gd name="T67" fmla="*/ 210 h 308"/>
                  <a:gd name="T68" fmla="*/ 0 w 128"/>
                  <a:gd name="T69" fmla="*/ 210 h 308"/>
                  <a:gd name="T70" fmla="*/ 4 w 128"/>
                  <a:gd name="T71" fmla="*/ 228 h 308"/>
                  <a:gd name="T72" fmla="*/ 10 w 128"/>
                  <a:gd name="T73" fmla="*/ 242 h 308"/>
                  <a:gd name="T74" fmla="*/ 10 w 128"/>
                  <a:gd name="T75" fmla="*/ 242 h 308"/>
                  <a:gd name="T76" fmla="*/ 18 w 128"/>
                  <a:gd name="T77" fmla="*/ 254 h 308"/>
                  <a:gd name="T78" fmla="*/ 28 w 128"/>
                  <a:gd name="T79" fmla="*/ 266 h 308"/>
                  <a:gd name="T80" fmla="*/ 28 w 128"/>
                  <a:gd name="T81" fmla="*/ 266 h 308"/>
                  <a:gd name="T82" fmla="*/ 42 w 128"/>
                  <a:gd name="T83" fmla="*/ 276 h 308"/>
                  <a:gd name="T84" fmla="*/ 58 w 128"/>
                  <a:gd name="T85" fmla="*/ 284 h 308"/>
                  <a:gd name="T86" fmla="*/ 58 w 128"/>
                  <a:gd name="T87" fmla="*/ 284 h 308"/>
                  <a:gd name="T88" fmla="*/ 78 w 128"/>
                  <a:gd name="T89" fmla="*/ 288 h 308"/>
                  <a:gd name="T90" fmla="*/ 102 w 128"/>
                  <a:gd name="T91" fmla="*/ 292 h 308"/>
                  <a:gd name="T92" fmla="*/ 102 w 128"/>
                  <a:gd name="T93" fmla="*/ 308 h 308"/>
                  <a:gd name="T94" fmla="*/ 128 w 128"/>
                  <a:gd name="T95" fmla="*/ 308 h 308"/>
                  <a:gd name="T96" fmla="*/ 86 w 128"/>
                  <a:gd name="T97" fmla="*/ 100 h 308"/>
                  <a:gd name="T98" fmla="*/ 86 w 128"/>
                  <a:gd name="T99" fmla="*/ 100 h 308"/>
                  <a:gd name="T100" fmla="*/ 82 w 128"/>
                  <a:gd name="T101" fmla="*/ 92 h 308"/>
                  <a:gd name="T102" fmla="*/ 80 w 128"/>
                  <a:gd name="T103" fmla="*/ 86 h 308"/>
                  <a:gd name="T104" fmla="*/ 80 w 128"/>
                  <a:gd name="T105" fmla="*/ 86 h 308"/>
                  <a:gd name="T106" fmla="*/ 82 w 128"/>
                  <a:gd name="T107" fmla="*/ 78 h 308"/>
                  <a:gd name="T108" fmla="*/ 86 w 128"/>
                  <a:gd name="T109" fmla="*/ 72 h 308"/>
                  <a:gd name="T110" fmla="*/ 86 w 128"/>
                  <a:gd name="T111" fmla="*/ 72 h 308"/>
                  <a:gd name="T112" fmla="*/ 92 w 128"/>
                  <a:gd name="T113" fmla="*/ 66 h 308"/>
                  <a:gd name="T114" fmla="*/ 102 w 128"/>
                  <a:gd name="T115" fmla="*/ 62 h 308"/>
                  <a:gd name="T116" fmla="*/ 102 w 128"/>
                  <a:gd name="T117" fmla="*/ 110 h 308"/>
                  <a:gd name="T118" fmla="*/ 102 w 128"/>
                  <a:gd name="T119" fmla="*/ 110 h 308"/>
                  <a:gd name="T120" fmla="*/ 92 w 128"/>
                  <a:gd name="T121" fmla="*/ 106 h 308"/>
                  <a:gd name="T122" fmla="*/ 86 w 128"/>
                  <a:gd name="T123" fmla="*/ 100 h 308"/>
                  <a:gd name="T124" fmla="*/ 86 w 128"/>
                  <a:gd name="T125" fmla="*/ 10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308">
                    <a:moveTo>
                      <a:pt x="128" y="308"/>
                    </a:moveTo>
                    <a:lnTo>
                      <a:pt x="128" y="0"/>
                    </a:lnTo>
                    <a:lnTo>
                      <a:pt x="102" y="0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0" y="16"/>
                    </a:lnTo>
                    <a:lnTo>
                      <a:pt x="62" y="22"/>
                    </a:lnTo>
                    <a:lnTo>
                      <a:pt x="46" y="3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24" y="50"/>
                    </a:lnTo>
                    <a:lnTo>
                      <a:pt x="16" y="64"/>
                    </a:lnTo>
                    <a:lnTo>
                      <a:pt x="12" y="78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2" y="106"/>
                    </a:lnTo>
                    <a:lnTo>
                      <a:pt x="14" y="116"/>
                    </a:lnTo>
                    <a:lnTo>
                      <a:pt x="18" y="126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34" y="150"/>
                    </a:lnTo>
                    <a:lnTo>
                      <a:pt x="42" y="154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70" y="168"/>
                    </a:lnTo>
                    <a:lnTo>
                      <a:pt x="102" y="176"/>
                    </a:lnTo>
                    <a:lnTo>
                      <a:pt x="102" y="242"/>
                    </a:lnTo>
                    <a:lnTo>
                      <a:pt x="102" y="242"/>
                    </a:lnTo>
                    <a:lnTo>
                      <a:pt x="90" y="236"/>
                    </a:lnTo>
                    <a:lnTo>
                      <a:pt x="84" y="228"/>
                    </a:lnTo>
                    <a:lnTo>
                      <a:pt x="84" y="228"/>
                    </a:lnTo>
                    <a:lnTo>
                      <a:pt x="78" y="218"/>
                    </a:lnTo>
                    <a:lnTo>
                      <a:pt x="74" y="202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4" y="228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8" y="254"/>
                    </a:lnTo>
                    <a:lnTo>
                      <a:pt x="28" y="266"/>
                    </a:lnTo>
                    <a:lnTo>
                      <a:pt x="28" y="266"/>
                    </a:lnTo>
                    <a:lnTo>
                      <a:pt x="42" y="276"/>
                    </a:lnTo>
                    <a:lnTo>
                      <a:pt x="58" y="284"/>
                    </a:lnTo>
                    <a:lnTo>
                      <a:pt x="58" y="284"/>
                    </a:lnTo>
                    <a:lnTo>
                      <a:pt x="78" y="288"/>
                    </a:lnTo>
                    <a:lnTo>
                      <a:pt x="102" y="292"/>
                    </a:lnTo>
                    <a:lnTo>
                      <a:pt x="102" y="308"/>
                    </a:lnTo>
                    <a:lnTo>
                      <a:pt x="128" y="308"/>
                    </a:lnTo>
                    <a:close/>
                    <a:moveTo>
                      <a:pt x="86" y="100"/>
                    </a:moveTo>
                    <a:lnTo>
                      <a:pt x="86" y="100"/>
                    </a:lnTo>
                    <a:lnTo>
                      <a:pt x="82" y="92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2" y="78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92" y="66"/>
                    </a:lnTo>
                    <a:lnTo>
                      <a:pt x="102" y="62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92" y="106"/>
                    </a:lnTo>
                    <a:lnTo>
                      <a:pt x="86" y="100"/>
                    </a:lnTo>
                    <a:lnTo>
                      <a:pt x="86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25" name="组合 124"/>
          <p:cNvGrpSpPr/>
          <p:nvPr/>
        </p:nvGrpSpPr>
        <p:grpSpPr>
          <a:xfrm>
            <a:off x="593133" y="3036744"/>
            <a:ext cx="1962643" cy="638241"/>
            <a:chOff x="3199529" y="1746787"/>
            <a:chExt cx="1962643" cy="638241"/>
          </a:xfrm>
        </p:grpSpPr>
        <p:sp>
          <p:nvSpPr>
            <p:cNvPr id="126" name="Text Placeholder 2"/>
            <p:cNvSpPr txBox="1">
              <a:spLocks/>
            </p:cNvSpPr>
            <p:nvPr/>
          </p:nvSpPr>
          <p:spPr bwMode="auto">
            <a:xfrm>
              <a:off x="3638480" y="1746787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4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经过与不足</a:t>
              </a:r>
              <a:endParaRPr lang="en-AU" sz="14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7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593133" y="1452519"/>
            <a:ext cx="2052605" cy="638290"/>
            <a:chOff x="3199529" y="1746738"/>
            <a:chExt cx="2052605" cy="638290"/>
          </a:xfrm>
        </p:grpSpPr>
        <p:sp>
          <p:nvSpPr>
            <p:cNvPr id="129" name="Text Placeholder 2"/>
            <p:cNvSpPr txBox="1">
              <a:spLocks/>
            </p:cNvSpPr>
            <p:nvPr/>
          </p:nvSpPr>
          <p:spPr bwMode="auto">
            <a:xfrm>
              <a:off x="3728442" y="1746738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4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项目说明</a:t>
              </a:r>
              <a:endParaRPr lang="en-AU" sz="14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0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34" name="组合 133"/>
          <p:cNvGrpSpPr/>
          <p:nvPr/>
        </p:nvGrpSpPr>
        <p:grpSpPr>
          <a:xfrm flipH="1">
            <a:off x="6546334" y="1441617"/>
            <a:ext cx="1821121" cy="649192"/>
            <a:chOff x="3199529" y="1735836"/>
            <a:chExt cx="1821121" cy="649192"/>
          </a:xfrm>
        </p:grpSpPr>
        <p:sp>
          <p:nvSpPr>
            <p:cNvPr id="135" name="Text Placeholder 2"/>
            <p:cNvSpPr txBox="1">
              <a:spLocks/>
            </p:cNvSpPr>
            <p:nvPr/>
          </p:nvSpPr>
          <p:spPr bwMode="auto">
            <a:xfrm>
              <a:off x="3496958" y="1735836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400" b="1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项目说明</a:t>
              </a:r>
              <a:endParaRPr lang="en-AU" altLang="zh-CN" sz="14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6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37" name="组合 136"/>
          <p:cNvGrpSpPr/>
          <p:nvPr/>
        </p:nvGrpSpPr>
        <p:grpSpPr>
          <a:xfrm flipH="1">
            <a:off x="6613992" y="3029305"/>
            <a:ext cx="1753463" cy="645680"/>
            <a:chOff x="3199529" y="1739348"/>
            <a:chExt cx="1753463" cy="645680"/>
          </a:xfrm>
        </p:grpSpPr>
        <p:sp>
          <p:nvSpPr>
            <p:cNvPr id="138" name="Text Placeholder 2"/>
            <p:cNvSpPr txBox="1">
              <a:spLocks/>
            </p:cNvSpPr>
            <p:nvPr/>
          </p:nvSpPr>
          <p:spPr bwMode="auto">
            <a:xfrm>
              <a:off x="3394299" y="1739348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400" b="1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经过与不足</a:t>
              </a:r>
              <a:endParaRPr lang="en-AU" altLang="zh-CN" sz="14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9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3980331" y="1761017"/>
            <a:ext cx="1183340" cy="1183332"/>
            <a:chOff x="4641550" y="1440594"/>
            <a:chExt cx="587801" cy="587801"/>
          </a:xfrm>
        </p:grpSpPr>
        <p:grpSp>
          <p:nvGrpSpPr>
            <p:cNvPr id="91" name="组合 90"/>
            <p:cNvGrpSpPr/>
            <p:nvPr/>
          </p:nvGrpSpPr>
          <p:grpSpPr>
            <a:xfrm>
              <a:off x="4641550" y="1440594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7" name="同心圆 9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2" name="组合 91"/>
            <p:cNvGrpSpPr/>
            <p:nvPr/>
          </p:nvGrpSpPr>
          <p:grpSpPr>
            <a:xfrm>
              <a:off x="4795215" y="1597882"/>
              <a:ext cx="286520" cy="248944"/>
              <a:chOff x="2601913" y="584200"/>
              <a:chExt cx="581025" cy="504825"/>
            </a:xfrm>
            <a:solidFill>
              <a:schemeClr val="accent1"/>
            </a:solidFill>
          </p:grpSpPr>
          <p:sp>
            <p:nvSpPr>
              <p:cNvPr id="93" name="Freeform 21"/>
              <p:cNvSpPr>
                <a:spLocks/>
              </p:cNvSpPr>
              <p:nvPr/>
            </p:nvSpPr>
            <p:spPr bwMode="auto">
              <a:xfrm>
                <a:off x="2601913" y="1054100"/>
                <a:ext cx="581025" cy="34925"/>
              </a:xfrm>
              <a:custGeom>
                <a:avLst/>
                <a:gdLst>
                  <a:gd name="T0" fmla="*/ 352 w 366"/>
                  <a:gd name="T1" fmla="*/ 0 h 22"/>
                  <a:gd name="T2" fmla="*/ 14 w 366"/>
                  <a:gd name="T3" fmla="*/ 0 h 22"/>
                  <a:gd name="T4" fmla="*/ 14 w 366"/>
                  <a:gd name="T5" fmla="*/ 0 h 22"/>
                  <a:gd name="T6" fmla="*/ 8 w 366"/>
                  <a:gd name="T7" fmla="*/ 0 h 22"/>
                  <a:gd name="T8" fmla="*/ 4 w 366"/>
                  <a:gd name="T9" fmla="*/ 2 h 22"/>
                  <a:gd name="T10" fmla="*/ 0 w 366"/>
                  <a:gd name="T11" fmla="*/ 6 h 22"/>
                  <a:gd name="T12" fmla="*/ 0 w 366"/>
                  <a:gd name="T13" fmla="*/ 10 h 22"/>
                  <a:gd name="T14" fmla="*/ 0 w 366"/>
                  <a:gd name="T15" fmla="*/ 12 h 22"/>
                  <a:gd name="T16" fmla="*/ 0 w 366"/>
                  <a:gd name="T17" fmla="*/ 12 h 22"/>
                  <a:gd name="T18" fmla="*/ 0 w 366"/>
                  <a:gd name="T19" fmla="*/ 16 h 22"/>
                  <a:gd name="T20" fmla="*/ 4 w 366"/>
                  <a:gd name="T21" fmla="*/ 20 h 22"/>
                  <a:gd name="T22" fmla="*/ 8 w 366"/>
                  <a:gd name="T23" fmla="*/ 22 h 22"/>
                  <a:gd name="T24" fmla="*/ 14 w 366"/>
                  <a:gd name="T25" fmla="*/ 22 h 22"/>
                  <a:gd name="T26" fmla="*/ 352 w 366"/>
                  <a:gd name="T27" fmla="*/ 22 h 22"/>
                  <a:gd name="T28" fmla="*/ 352 w 366"/>
                  <a:gd name="T29" fmla="*/ 22 h 22"/>
                  <a:gd name="T30" fmla="*/ 358 w 366"/>
                  <a:gd name="T31" fmla="*/ 22 h 22"/>
                  <a:gd name="T32" fmla="*/ 362 w 366"/>
                  <a:gd name="T33" fmla="*/ 20 h 22"/>
                  <a:gd name="T34" fmla="*/ 366 w 366"/>
                  <a:gd name="T35" fmla="*/ 16 h 22"/>
                  <a:gd name="T36" fmla="*/ 366 w 366"/>
                  <a:gd name="T37" fmla="*/ 12 h 22"/>
                  <a:gd name="T38" fmla="*/ 366 w 366"/>
                  <a:gd name="T39" fmla="*/ 10 h 22"/>
                  <a:gd name="T40" fmla="*/ 366 w 366"/>
                  <a:gd name="T41" fmla="*/ 10 h 22"/>
                  <a:gd name="T42" fmla="*/ 366 w 366"/>
                  <a:gd name="T43" fmla="*/ 6 h 22"/>
                  <a:gd name="T44" fmla="*/ 362 w 366"/>
                  <a:gd name="T45" fmla="*/ 2 h 22"/>
                  <a:gd name="T46" fmla="*/ 358 w 366"/>
                  <a:gd name="T47" fmla="*/ 0 h 22"/>
                  <a:gd name="T48" fmla="*/ 352 w 366"/>
                  <a:gd name="T49" fmla="*/ 0 h 22"/>
                  <a:gd name="T50" fmla="*/ 352 w 366"/>
                  <a:gd name="T5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6" h="22">
                    <a:moveTo>
                      <a:pt x="352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352" y="22"/>
                    </a:lnTo>
                    <a:lnTo>
                      <a:pt x="352" y="22"/>
                    </a:lnTo>
                    <a:lnTo>
                      <a:pt x="358" y="22"/>
                    </a:lnTo>
                    <a:lnTo>
                      <a:pt x="362" y="20"/>
                    </a:lnTo>
                    <a:lnTo>
                      <a:pt x="366" y="16"/>
                    </a:lnTo>
                    <a:lnTo>
                      <a:pt x="366" y="12"/>
                    </a:lnTo>
                    <a:lnTo>
                      <a:pt x="366" y="10"/>
                    </a:lnTo>
                    <a:lnTo>
                      <a:pt x="366" y="10"/>
                    </a:lnTo>
                    <a:lnTo>
                      <a:pt x="366" y="6"/>
                    </a:lnTo>
                    <a:lnTo>
                      <a:pt x="362" y="2"/>
                    </a:lnTo>
                    <a:lnTo>
                      <a:pt x="358" y="0"/>
                    </a:lnTo>
                    <a:lnTo>
                      <a:pt x="352" y="0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" name="Freeform 22"/>
              <p:cNvSpPr>
                <a:spLocks noEditPoints="1"/>
              </p:cNvSpPr>
              <p:nvPr/>
            </p:nvSpPr>
            <p:spPr bwMode="auto">
              <a:xfrm>
                <a:off x="2687638" y="752475"/>
                <a:ext cx="409575" cy="206375"/>
              </a:xfrm>
              <a:custGeom>
                <a:avLst/>
                <a:gdLst>
                  <a:gd name="T0" fmla="*/ 118 w 258"/>
                  <a:gd name="T1" fmla="*/ 0 h 130"/>
                  <a:gd name="T2" fmla="*/ 112 w 258"/>
                  <a:gd name="T3" fmla="*/ 2 h 130"/>
                  <a:gd name="T4" fmla="*/ 104 w 258"/>
                  <a:gd name="T5" fmla="*/ 8 h 130"/>
                  <a:gd name="T6" fmla="*/ 104 w 258"/>
                  <a:gd name="T7" fmla="*/ 116 h 130"/>
                  <a:gd name="T8" fmla="*/ 104 w 258"/>
                  <a:gd name="T9" fmla="*/ 122 h 130"/>
                  <a:gd name="T10" fmla="*/ 112 w 258"/>
                  <a:gd name="T11" fmla="*/ 128 h 130"/>
                  <a:gd name="T12" fmla="*/ 140 w 258"/>
                  <a:gd name="T13" fmla="*/ 130 h 130"/>
                  <a:gd name="T14" fmla="*/ 146 w 258"/>
                  <a:gd name="T15" fmla="*/ 128 h 130"/>
                  <a:gd name="T16" fmla="*/ 154 w 258"/>
                  <a:gd name="T17" fmla="*/ 122 h 130"/>
                  <a:gd name="T18" fmla="*/ 154 w 258"/>
                  <a:gd name="T19" fmla="*/ 14 h 130"/>
                  <a:gd name="T20" fmla="*/ 154 w 258"/>
                  <a:gd name="T21" fmla="*/ 8 h 130"/>
                  <a:gd name="T22" fmla="*/ 146 w 258"/>
                  <a:gd name="T23" fmla="*/ 2 h 130"/>
                  <a:gd name="T24" fmla="*/ 140 w 258"/>
                  <a:gd name="T25" fmla="*/ 0 h 130"/>
                  <a:gd name="T26" fmla="*/ 14 w 258"/>
                  <a:gd name="T27" fmla="*/ 0 h 130"/>
                  <a:gd name="T28" fmla="*/ 8 w 258"/>
                  <a:gd name="T29" fmla="*/ 2 h 130"/>
                  <a:gd name="T30" fmla="*/ 2 w 258"/>
                  <a:gd name="T31" fmla="*/ 8 h 130"/>
                  <a:gd name="T32" fmla="*/ 0 w 258"/>
                  <a:gd name="T33" fmla="*/ 116 h 130"/>
                  <a:gd name="T34" fmla="*/ 2 w 258"/>
                  <a:gd name="T35" fmla="*/ 122 h 130"/>
                  <a:gd name="T36" fmla="*/ 8 w 258"/>
                  <a:gd name="T37" fmla="*/ 128 h 130"/>
                  <a:gd name="T38" fmla="*/ 38 w 258"/>
                  <a:gd name="T39" fmla="*/ 130 h 130"/>
                  <a:gd name="T40" fmla="*/ 42 w 258"/>
                  <a:gd name="T41" fmla="*/ 128 h 130"/>
                  <a:gd name="T42" fmla="*/ 50 w 258"/>
                  <a:gd name="T43" fmla="*/ 122 h 130"/>
                  <a:gd name="T44" fmla="*/ 52 w 258"/>
                  <a:gd name="T45" fmla="*/ 14 h 130"/>
                  <a:gd name="T46" fmla="*/ 50 w 258"/>
                  <a:gd name="T47" fmla="*/ 8 h 130"/>
                  <a:gd name="T48" fmla="*/ 42 w 258"/>
                  <a:gd name="T49" fmla="*/ 2 h 130"/>
                  <a:gd name="T50" fmla="*/ 38 w 258"/>
                  <a:gd name="T51" fmla="*/ 0 h 130"/>
                  <a:gd name="T52" fmla="*/ 220 w 258"/>
                  <a:gd name="T53" fmla="*/ 0 h 130"/>
                  <a:gd name="T54" fmla="*/ 216 w 258"/>
                  <a:gd name="T55" fmla="*/ 2 h 130"/>
                  <a:gd name="T56" fmla="*/ 208 w 258"/>
                  <a:gd name="T57" fmla="*/ 8 h 130"/>
                  <a:gd name="T58" fmla="*/ 206 w 258"/>
                  <a:gd name="T59" fmla="*/ 116 h 130"/>
                  <a:gd name="T60" fmla="*/ 208 w 258"/>
                  <a:gd name="T61" fmla="*/ 122 h 130"/>
                  <a:gd name="T62" fmla="*/ 216 w 258"/>
                  <a:gd name="T63" fmla="*/ 128 h 130"/>
                  <a:gd name="T64" fmla="*/ 244 w 258"/>
                  <a:gd name="T65" fmla="*/ 130 h 130"/>
                  <a:gd name="T66" fmla="*/ 250 w 258"/>
                  <a:gd name="T67" fmla="*/ 128 h 130"/>
                  <a:gd name="T68" fmla="*/ 256 w 258"/>
                  <a:gd name="T69" fmla="*/ 122 h 130"/>
                  <a:gd name="T70" fmla="*/ 258 w 258"/>
                  <a:gd name="T71" fmla="*/ 14 h 130"/>
                  <a:gd name="T72" fmla="*/ 256 w 258"/>
                  <a:gd name="T73" fmla="*/ 8 h 130"/>
                  <a:gd name="T74" fmla="*/ 250 w 258"/>
                  <a:gd name="T75" fmla="*/ 2 h 130"/>
                  <a:gd name="T76" fmla="*/ 244 w 258"/>
                  <a:gd name="T7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8" h="130">
                    <a:moveTo>
                      <a:pt x="140" y="0"/>
                    </a:moveTo>
                    <a:lnTo>
                      <a:pt x="118" y="0"/>
                    </a:lnTo>
                    <a:lnTo>
                      <a:pt x="118" y="0"/>
                    </a:lnTo>
                    <a:lnTo>
                      <a:pt x="112" y="2"/>
                    </a:lnTo>
                    <a:lnTo>
                      <a:pt x="108" y="4"/>
                    </a:lnTo>
                    <a:lnTo>
                      <a:pt x="104" y="8"/>
                    </a:lnTo>
                    <a:lnTo>
                      <a:pt x="104" y="14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22"/>
                    </a:lnTo>
                    <a:lnTo>
                      <a:pt x="108" y="126"/>
                    </a:lnTo>
                    <a:lnTo>
                      <a:pt x="112" y="128"/>
                    </a:lnTo>
                    <a:lnTo>
                      <a:pt x="118" y="130"/>
                    </a:lnTo>
                    <a:lnTo>
                      <a:pt x="140" y="130"/>
                    </a:lnTo>
                    <a:lnTo>
                      <a:pt x="140" y="130"/>
                    </a:lnTo>
                    <a:lnTo>
                      <a:pt x="146" y="128"/>
                    </a:lnTo>
                    <a:lnTo>
                      <a:pt x="150" y="126"/>
                    </a:lnTo>
                    <a:lnTo>
                      <a:pt x="154" y="122"/>
                    </a:lnTo>
                    <a:lnTo>
                      <a:pt x="154" y="116"/>
                    </a:lnTo>
                    <a:lnTo>
                      <a:pt x="154" y="14"/>
                    </a:lnTo>
                    <a:lnTo>
                      <a:pt x="154" y="14"/>
                    </a:lnTo>
                    <a:lnTo>
                      <a:pt x="154" y="8"/>
                    </a:lnTo>
                    <a:lnTo>
                      <a:pt x="150" y="4"/>
                    </a:lnTo>
                    <a:lnTo>
                      <a:pt x="146" y="2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  <a:moveTo>
                      <a:pt x="38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22"/>
                    </a:lnTo>
                    <a:lnTo>
                      <a:pt x="4" y="126"/>
                    </a:lnTo>
                    <a:lnTo>
                      <a:pt x="8" y="128"/>
                    </a:lnTo>
                    <a:lnTo>
                      <a:pt x="14" y="130"/>
                    </a:lnTo>
                    <a:lnTo>
                      <a:pt x="38" y="130"/>
                    </a:lnTo>
                    <a:lnTo>
                      <a:pt x="38" y="130"/>
                    </a:lnTo>
                    <a:lnTo>
                      <a:pt x="42" y="128"/>
                    </a:lnTo>
                    <a:lnTo>
                      <a:pt x="48" y="126"/>
                    </a:lnTo>
                    <a:lnTo>
                      <a:pt x="50" y="122"/>
                    </a:lnTo>
                    <a:lnTo>
                      <a:pt x="52" y="116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0" y="8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  <a:moveTo>
                      <a:pt x="244" y="0"/>
                    </a:moveTo>
                    <a:lnTo>
                      <a:pt x="220" y="0"/>
                    </a:lnTo>
                    <a:lnTo>
                      <a:pt x="220" y="0"/>
                    </a:lnTo>
                    <a:lnTo>
                      <a:pt x="216" y="2"/>
                    </a:lnTo>
                    <a:lnTo>
                      <a:pt x="210" y="4"/>
                    </a:lnTo>
                    <a:lnTo>
                      <a:pt x="208" y="8"/>
                    </a:lnTo>
                    <a:lnTo>
                      <a:pt x="206" y="14"/>
                    </a:lnTo>
                    <a:lnTo>
                      <a:pt x="206" y="116"/>
                    </a:lnTo>
                    <a:lnTo>
                      <a:pt x="206" y="116"/>
                    </a:lnTo>
                    <a:lnTo>
                      <a:pt x="208" y="122"/>
                    </a:lnTo>
                    <a:lnTo>
                      <a:pt x="210" y="126"/>
                    </a:lnTo>
                    <a:lnTo>
                      <a:pt x="216" y="128"/>
                    </a:lnTo>
                    <a:lnTo>
                      <a:pt x="220" y="130"/>
                    </a:lnTo>
                    <a:lnTo>
                      <a:pt x="244" y="130"/>
                    </a:lnTo>
                    <a:lnTo>
                      <a:pt x="244" y="130"/>
                    </a:lnTo>
                    <a:lnTo>
                      <a:pt x="250" y="128"/>
                    </a:lnTo>
                    <a:lnTo>
                      <a:pt x="254" y="126"/>
                    </a:lnTo>
                    <a:lnTo>
                      <a:pt x="256" y="122"/>
                    </a:lnTo>
                    <a:lnTo>
                      <a:pt x="258" y="116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56" y="8"/>
                    </a:lnTo>
                    <a:lnTo>
                      <a:pt x="254" y="4"/>
                    </a:lnTo>
                    <a:lnTo>
                      <a:pt x="250" y="2"/>
                    </a:lnTo>
                    <a:lnTo>
                      <a:pt x="244" y="0"/>
                    </a:lnTo>
                    <a:lnTo>
                      <a:pt x="2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" name="Freeform 23"/>
              <p:cNvSpPr>
                <a:spLocks/>
              </p:cNvSpPr>
              <p:nvPr/>
            </p:nvSpPr>
            <p:spPr bwMode="auto">
              <a:xfrm>
                <a:off x="2601913" y="584200"/>
                <a:ext cx="581025" cy="136525"/>
              </a:xfrm>
              <a:custGeom>
                <a:avLst/>
                <a:gdLst>
                  <a:gd name="T0" fmla="*/ 358 w 366"/>
                  <a:gd name="T1" fmla="*/ 66 h 86"/>
                  <a:gd name="T2" fmla="*/ 186 w 366"/>
                  <a:gd name="T3" fmla="*/ 0 h 86"/>
                  <a:gd name="T4" fmla="*/ 186 w 366"/>
                  <a:gd name="T5" fmla="*/ 0 h 86"/>
                  <a:gd name="T6" fmla="*/ 180 w 366"/>
                  <a:gd name="T7" fmla="*/ 0 h 86"/>
                  <a:gd name="T8" fmla="*/ 8 w 366"/>
                  <a:gd name="T9" fmla="*/ 66 h 86"/>
                  <a:gd name="T10" fmla="*/ 8 w 366"/>
                  <a:gd name="T11" fmla="*/ 66 h 86"/>
                  <a:gd name="T12" fmla="*/ 4 w 366"/>
                  <a:gd name="T13" fmla="*/ 68 h 86"/>
                  <a:gd name="T14" fmla="*/ 2 w 366"/>
                  <a:gd name="T15" fmla="*/ 70 h 86"/>
                  <a:gd name="T16" fmla="*/ 0 w 366"/>
                  <a:gd name="T17" fmla="*/ 74 h 86"/>
                  <a:gd name="T18" fmla="*/ 0 w 366"/>
                  <a:gd name="T19" fmla="*/ 78 h 86"/>
                  <a:gd name="T20" fmla="*/ 0 w 366"/>
                  <a:gd name="T21" fmla="*/ 78 h 86"/>
                  <a:gd name="T22" fmla="*/ 2 w 366"/>
                  <a:gd name="T23" fmla="*/ 80 h 86"/>
                  <a:gd name="T24" fmla="*/ 4 w 366"/>
                  <a:gd name="T25" fmla="*/ 82 h 86"/>
                  <a:gd name="T26" fmla="*/ 6 w 366"/>
                  <a:gd name="T27" fmla="*/ 84 h 86"/>
                  <a:gd name="T28" fmla="*/ 10 w 366"/>
                  <a:gd name="T29" fmla="*/ 86 h 86"/>
                  <a:gd name="T30" fmla="*/ 356 w 366"/>
                  <a:gd name="T31" fmla="*/ 86 h 86"/>
                  <a:gd name="T32" fmla="*/ 356 w 366"/>
                  <a:gd name="T33" fmla="*/ 86 h 86"/>
                  <a:gd name="T34" fmla="*/ 360 w 366"/>
                  <a:gd name="T35" fmla="*/ 84 h 86"/>
                  <a:gd name="T36" fmla="*/ 362 w 366"/>
                  <a:gd name="T37" fmla="*/ 82 h 86"/>
                  <a:gd name="T38" fmla="*/ 364 w 366"/>
                  <a:gd name="T39" fmla="*/ 80 h 86"/>
                  <a:gd name="T40" fmla="*/ 366 w 366"/>
                  <a:gd name="T41" fmla="*/ 78 h 86"/>
                  <a:gd name="T42" fmla="*/ 366 w 366"/>
                  <a:gd name="T43" fmla="*/ 78 h 86"/>
                  <a:gd name="T44" fmla="*/ 366 w 366"/>
                  <a:gd name="T45" fmla="*/ 74 h 86"/>
                  <a:gd name="T46" fmla="*/ 364 w 366"/>
                  <a:gd name="T47" fmla="*/ 70 h 86"/>
                  <a:gd name="T48" fmla="*/ 362 w 366"/>
                  <a:gd name="T49" fmla="*/ 68 h 86"/>
                  <a:gd name="T50" fmla="*/ 358 w 366"/>
                  <a:gd name="T51" fmla="*/ 66 h 86"/>
                  <a:gd name="T52" fmla="*/ 358 w 366"/>
                  <a:gd name="T53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6" h="86">
                    <a:moveTo>
                      <a:pt x="358" y="66"/>
                    </a:moveTo>
                    <a:lnTo>
                      <a:pt x="186" y="0"/>
                    </a:lnTo>
                    <a:lnTo>
                      <a:pt x="186" y="0"/>
                    </a:lnTo>
                    <a:lnTo>
                      <a:pt x="180" y="0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4" y="68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0"/>
                    </a:lnTo>
                    <a:lnTo>
                      <a:pt x="4" y="82"/>
                    </a:lnTo>
                    <a:lnTo>
                      <a:pt x="6" y="84"/>
                    </a:lnTo>
                    <a:lnTo>
                      <a:pt x="10" y="86"/>
                    </a:lnTo>
                    <a:lnTo>
                      <a:pt x="356" y="86"/>
                    </a:lnTo>
                    <a:lnTo>
                      <a:pt x="356" y="86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4" y="80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66" y="74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8" y="66"/>
                    </a:lnTo>
                    <a:lnTo>
                      <a:pt x="358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" name="Freeform 84"/>
              <p:cNvSpPr>
                <a:spLocks/>
              </p:cNvSpPr>
              <p:nvPr/>
            </p:nvSpPr>
            <p:spPr bwMode="auto">
              <a:xfrm>
                <a:off x="2630488" y="987425"/>
                <a:ext cx="523875" cy="38100"/>
              </a:xfrm>
              <a:custGeom>
                <a:avLst/>
                <a:gdLst>
                  <a:gd name="T0" fmla="*/ 330 w 330"/>
                  <a:gd name="T1" fmla="*/ 12 h 24"/>
                  <a:gd name="T2" fmla="*/ 330 w 330"/>
                  <a:gd name="T3" fmla="*/ 12 h 24"/>
                  <a:gd name="T4" fmla="*/ 330 w 330"/>
                  <a:gd name="T5" fmla="*/ 12 h 24"/>
                  <a:gd name="T6" fmla="*/ 330 w 330"/>
                  <a:gd name="T7" fmla="*/ 18 h 24"/>
                  <a:gd name="T8" fmla="*/ 326 w 330"/>
                  <a:gd name="T9" fmla="*/ 20 h 24"/>
                  <a:gd name="T10" fmla="*/ 322 w 330"/>
                  <a:gd name="T11" fmla="*/ 24 h 24"/>
                  <a:gd name="T12" fmla="*/ 316 w 330"/>
                  <a:gd name="T13" fmla="*/ 24 h 24"/>
                  <a:gd name="T14" fmla="*/ 14 w 330"/>
                  <a:gd name="T15" fmla="*/ 24 h 24"/>
                  <a:gd name="T16" fmla="*/ 14 w 330"/>
                  <a:gd name="T17" fmla="*/ 24 h 24"/>
                  <a:gd name="T18" fmla="*/ 8 w 330"/>
                  <a:gd name="T19" fmla="*/ 24 h 24"/>
                  <a:gd name="T20" fmla="*/ 4 w 330"/>
                  <a:gd name="T21" fmla="*/ 20 h 24"/>
                  <a:gd name="T22" fmla="*/ 0 w 330"/>
                  <a:gd name="T23" fmla="*/ 18 h 24"/>
                  <a:gd name="T24" fmla="*/ 0 w 330"/>
                  <a:gd name="T25" fmla="*/ 12 h 24"/>
                  <a:gd name="T26" fmla="*/ 0 w 330"/>
                  <a:gd name="T27" fmla="*/ 12 h 24"/>
                  <a:gd name="T28" fmla="*/ 0 w 330"/>
                  <a:gd name="T29" fmla="*/ 12 h 24"/>
                  <a:gd name="T30" fmla="*/ 0 w 330"/>
                  <a:gd name="T31" fmla="*/ 8 h 24"/>
                  <a:gd name="T32" fmla="*/ 4 w 330"/>
                  <a:gd name="T33" fmla="*/ 4 h 24"/>
                  <a:gd name="T34" fmla="*/ 8 w 330"/>
                  <a:gd name="T35" fmla="*/ 2 h 24"/>
                  <a:gd name="T36" fmla="*/ 14 w 330"/>
                  <a:gd name="T37" fmla="*/ 0 h 24"/>
                  <a:gd name="T38" fmla="*/ 316 w 330"/>
                  <a:gd name="T39" fmla="*/ 0 h 24"/>
                  <a:gd name="T40" fmla="*/ 316 w 330"/>
                  <a:gd name="T41" fmla="*/ 0 h 24"/>
                  <a:gd name="T42" fmla="*/ 322 w 330"/>
                  <a:gd name="T43" fmla="*/ 2 h 24"/>
                  <a:gd name="T44" fmla="*/ 326 w 330"/>
                  <a:gd name="T45" fmla="*/ 4 h 24"/>
                  <a:gd name="T46" fmla="*/ 330 w 330"/>
                  <a:gd name="T47" fmla="*/ 8 h 24"/>
                  <a:gd name="T48" fmla="*/ 330 w 330"/>
                  <a:gd name="T49" fmla="*/ 12 h 24"/>
                  <a:gd name="T50" fmla="*/ 330 w 330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0" h="24">
                    <a:moveTo>
                      <a:pt x="330" y="12"/>
                    </a:moveTo>
                    <a:lnTo>
                      <a:pt x="330" y="12"/>
                    </a:lnTo>
                    <a:lnTo>
                      <a:pt x="330" y="12"/>
                    </a:lnTo>
                    <a:lnTo>
                      <a:pt x="330" y="18"/>
                    </a:lnTo>
                    <a:lnTo>
                      <a:pt x="326" y="20"/>
                    </a:lnTo>
                    <a:lnTo>
                      <a:pt x="322" y="24"/>
                    </a:lnTo>
                    <a:lnTo>
                      <a:pt x="316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22" y="2"/>
                    </a:lnTo>
                    <a:lnTo>
                      <a:pt x="326" y="4"/>
                    </a:lnTo>
                    <a:lnTo>
                      <a:pt x="330" y="8"/>
                    </a:lnTo>
                    <a:lnTo>
                      <a:pt x="330" y="12"/>
                    </a:lnTo>
                    <a:lnTo>
                      <a:pt x="33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7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9" name="飞哥PPT眉头"/>
          <p:cNvSpPr txBox="1"/>
          <p:nvPr/>
        </p:nvSpPr>
        <p:spPr>
          <a:xfrm>
            <a:off x="539552" y="13220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完成项目之二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868178"/>
            <a:ext cx="5616624" cy="102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09098"/>
      </p:ext>
    </p:extLst>
  </p:cSld>
  <p:clrMapOvr>
    <a:masterClrMapping/>
  </p:clrMapOvr>
  <p:transition spd="slow" advTm="670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8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" presetClass="entr" presetSubtype="2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>
            <a:cxnSpLocks noChangeShapeType="1"/>
          </p:cNvCxnSpPr>
          <p:nvPr/>
        </p:nvCxnSpPr>
        <p:spPr bwMode="auto">
          <a:xfrm>
            <a:off x="2437389" y="3613125"/>
            <a:ext cx="847725" cy="342900"/>
          </a:xfrm>
          <a:prstGeom prst="line">
            <a:avLst/>
          </a:prstGeom>
          <a:noFill/>
          <a:ln w="9525" algn="ctr">
            <a:solidFill>
              <a:srgbClr val="4D4D4D"/>
            </a:solidFill>
            <a:prstDash val="sysDot"/>
            <a:round/>
            <a:headEnd/>
            <a:tailEnd/>
          </a:ln>
        </p:spPr>
      </p:cxnSp>
      <p:cxnSp>
        <p:nvCxnSpPr>
          <p:cNvPr id="23" name="直接连接符 22"/>
          <p:cNvCxnSpPr>
            <a:cxnSpLocks noChangeShapeType="1"/>
          </p:cNvCxnSpPr>
          <p:nvPr/>
        </p:nvCxnSpPr>
        <p:spPr bwMode="auto">
          <a:xfrm flipV="1">
            <a:off x="2437389" y="1541438"/>
            <a:ext cx="838200" cy="309562"/>
          </a:xfrm>
          <a:prstGeom prst="line">
            <a:avLst/>
          </a:prstGeom>
          <a:noFill/>
          <a:ln w="9525" algn="ctr">
            <a:solidFill>
              <a:srgbClr val="4D4D4D"/>
            </a:solidFill>
            <a:prstDash val="sysDot"/>
            <a:round/>
            <a:headEnd/>
            <a:tailEnd/>
          </a:ln>
        </p:spPr>
      </p:cxnSp>
      <p:cxnSp>
        <p:nvCxnSpPr>
          <p:cNvPr id="24" name="直接连接符 23"/>
          <p:cNvCxnSpPr>
            <a:cxnSpLocks noChangeShapeType="1"/>
          </p:cNvCxnSpPr>
          <p:nvPr/>
        </p:nvCxnSpPr>
        <p:spPr bwMode="auto">
          <a:xfrm>
            <a:off x="2559626" y="2144688"/>
            <a:ext cx="836613" cy="311150"/>
          </a:xfrm>
          <a:prstGeom prst="line">
            <a:avLst/>
          </a:prstGeom>
          <a:noFill/>
          <a:ln w="9525" algn="ctr">
            <a:solidFill>
              <a:srgbClr val="4D4D4D"/>
            </a:solidFill>
            <a:prstDash val="sysDot"/>
            <a:round/>
            <a:headEnd/>
            <a:tailEnd/>
          </a:ln>
        </p:spPr>
      </p:cxnSp>
      <p:cxnSp>
        <p:nvCxnSpPr>
          <p:cNvPr id="25" name="直接连接符 24"/>
          <p:cNvCxnSpPr>
            <a:cxnSpLocks noChangeShapeType="1"/>
          </p:cNvCxnSpPr>
          <p:nvPr/>
        </p:nvCxnSpPr>
        <p:spPr bwMode="auto">
          <a:xfrm flipV="1">
            <a:off x="2559626" y="3043213"/>
            <a:ext cx="836613" cy="276225"/>
          </a:xfrm>
          <a:prstGeom prst="line">
            <a:avLst/>
          </a:prstGeom>
          <a:noFill/>
          <a:ln w="9525" algn="ctr">
            <a:solidFill>
              <a:srgbClr val="4D4D4D"/>
            </a:solidFill>
            <a:prstDash val="sysDot"/>
            <a:round/>
            <a:headEnd/>
            <a:tailEnd/>
          </a:ln>
        </p:spPr>
      </p:cxn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4427984" y="1275606"/>
            <a:ext cx="3535684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</a:pPr>
            <a:r>
              <a:rPr lang="zh-CN" altLang="en-US" sz="12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</a:t>
            </a:r>
            <a:r>
              <a:rPr lang="en-US" altLang="zh-CN" sz="12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 </a:t>
            </a:r>
            <a:r>
              <a:rPr lang="en-US" altLang="zh-CN" sz="12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endParaRPr lang="zh-CN" altLang="en-US" sz="12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4427984" y="2454394"/>
            <a:ext cx="3535684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</a:pPr>
            <a:r>
              <a:rPr lang="zh-CN" altLang="en-US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</a:t>
            </a:r>
            <a:r>
              <a:rPr lang="en-US" altLang="zh-CN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 </a:t>
            </a:r>
            <a:r>
              <a:rPr lang="en-US" altLang="zh-CN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endParaRPr lang="zh-CN" altLang="en-US" sz="12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矩形 27"/>
          <p:cNvSpPr>
            <a:spLocks noChangeArrowheads="1"/>
          </p:cNvSpPr>
          <p:nvPr/>
        </p:nvSpPr>
        <p:spPr bwMode="auto">
          <a:xfrm>
            <a:off x="4427984" y="3633986"/>
            <a:ext cx="3535684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</a:pPr>
            <a:r>
              <a:rPr lang="zh-CN" altLang="en-US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</a:t>
            </a:r>
            <a:r>
              <a:rPr lang="en-US" altLang="zh-CN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 </a:t>
            </a:r>
            <a:r>
              <a:rPr lang="en-US" altLang="zh-CN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endParaRPr lang="zh-CN" altLang="en-US" sz="12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15" name="组合 114"/>
          <p:cNvGrpSpPr/>
          <p:nvPr/>
        </p:nvGrpSpPr>
        <p:grpSpPr>
          <a:xfrm>
            <a:off x="1791233" y="1549466"/>
            <a:ext cx="940373" cy="940368"/>
            <a:chOff x="4641550" y="1440594"/>
            <a:chExt cx="587801" cy="587801"/>
          </a:xfrm>
        </p:grpSpPr>
        <p:grpSp>
          <p:nvGrpSpPr>
            <p:cNvPr id="116" name="组合 115"/>
            <p:cNvGrpSpPr/>
            <p:nvPr/>
          </p:nvGrpSpPr>
          <p:grpSpPr>
            <a:xfrm>
              <a:off x="4641550" y="1440594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2" name="同心圆 1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椭圆 12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7" name="组合 116"/>
            <p:cNvGrpSpPr/>
            <p:nvPr/>
          </p:nvGrpSpPr>
          <p:grpSpPr>
            <a:xfrm>
              <a:off x="4795215" y="1597882"/>
              <a:ext cx="286520" cy="248944"/>
              <a:chOff x="2601913" y="584200"/>
              <a:chExt cx="581025" cy="504825"/>
            </a:xfrm>
            <a:solidFill>
              <a:schemeClr val="accent1"/>
            </a:solidFill>
          </p:grpSpPr>
          <p:sp>
            <p:nvSpPr>
              <p:cNvPr id="118" name="Freeform 21"/>
              <p:cNvSpPr>
                <a:spLocks/>
              </p:cNvSpPr>
              <p:nvPr/>
            </p:nvSpPr>
            <p:spPr bwMode="auto">
              <a:xfrm>
                <a:off x="2601913" y="1054100"/>
                <a:ext cx="581025" cy="34925"/>
              </a:xfrm>
              <a:custGeom>
                <a:avLst/>
                <a:gdLst>
                  <a:gd name="T0" fmla="*/ 352 w 366"/>
                  <a:gd name="T1" fmla="*/ 0 h 22"/>
                  <a:gd name="T2" fmla="*/ 14 w 366"/>
                  <a:gd name="T3" fmla="*/ 0 h 22"/>
                  <a:gd name="T4" fmla="*/ 14 w 366"/>
                  <a:gd name="T5" fmla="*/ 0 h 22"/>
                  <a:gd name="T6" fmla="*/ 8 w 366"/>
                  <a:gd name="T7" fmla="*/ 0 h 22"/>
                  <a:gd name="T8" fmla="*/ 4 w 366"/>
                  <a:gd name="T9" fmla="*/ 2 h 22"/>
                  <a:gd name="T10" fmla="*/ 0 w 366"/>
                  <a:gd name="T11" fmla="*/ 6 h 22"/>
                  <a:gd name="T12" fmla="*/ 0 w 366"/>
                  <a:gd name="T13" fmla="*/ 10 h 22"/>
                  <a:gd name="T14" fmla="*/ 0 w 366"/>
                  <a:gd name="T15" fmla="*/ 12 h 22"/>
                  <a:gd name="T16" fmla="*/ 0 w 366"/>
                  <a:gd name="T17" fmla="*/ 12 h 22"/>
                  <a:gd name="T18" fmla="*/ 0 w 366"/>
                  <a:gd name="T19" fmla="*/ 16 h 22"/>
                  <a:gd name="T20" fmla="*/ 4 w 366"/>
                  <a:gd name="T21" fmla="*/ 20 h 22"/>
                  <a:gd name="T22" fmla="*/ 8 w 366"/>
                  <a:gd name="T23" fmla="*/ 22 h 22"/>
                  <a:gd name="T24" fmla="*/ 14 w 366"/>
                  <a:gd name="T25" fmla="*/ 22 h 22"/>
                  <a:gd name="T26" fmla="*/ 352 w 366"/>
                  <a:gd name="T27" fmla="*/ 22 h 22"/>
                  <a:gd name="T28" fmla="*/ 352 w 366"/>
                  <a:gd name="T29" fmla="*/ 22 h 22"/>
                  <a:gd name="T30" fmla="*/ 358 w 366"/>
                  <a:gd name="T31" fmla="*/ 22 h 22"/>
                  <a:gd name="T32" fmla="*/ 362 w 366"/>
                  <a:gd name="T33" fmla="*/ 20 h 22"/>
                  <a:gd name="T34" fmla="*/ 366 w 366"/>
                  <a:gd name="T35" fmla="*/ 16 h 22"/>
                  <a:gd name="T36" fmla="*/ 366 w 366"/>
                  <a:gd name="T37" fmla="*/ 12 h 22"/>
                  <a:gd name="T38" fmla="*/ 366 w 366"/>
                  <a:gd name="T39" fmla="*/ 10 h 22"/>
                  <a:gd name="T40" fmla="*/ 366 w 366"/>
                  <a:gd name="T41" fmla="*/ 10 h 22"/>
                  <a:gd name="T42" fmla="*/ 366 w 366"/>
                  <a:gd name="T43" fmla="*/ 6 h 22"/>
                  <a:gd name="T44" fmla="*/ 362 w 366"/>
                  <a:gd name="T45" fmla="*/ 2 h 22"/>
                  <a:gd name="T46" fmla="*/ 358 w 366"/>
                  <a:gd name="T47" fmla="*/ 0 h 22"/>
                  <a:gd name="T48" fmla="*/ 352 w 366"/>
                  <a:gd name="T49" fmla="*/ 0 h 22"/>
                  <a:gd name="T50" fmla="*/ 352 w 366"/>
                  <a:gd name="T5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6" h="22">
                    <a:moveTo>
                      <a:pt x="352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352" y="22"/>
                    </a:lnTo>
                    <a:lnTo>
                      <a:pt x="352" y="22"/>
                    </a:lnTo>
                    <a:lnTo>
                      <a:pt x="358" y="22"/>
                    </a:lnTo>
                    <a:lnTo>
                      <a:pt x="362" y="20"/>
                    </a:lnTo>
                    <a:lnTo>
                      <a:pt x="366" y="16"/>
                    </a:lnTo>
                    <a:lnTo>
                      <a:pt x="366" y="12"/>
                    </a:lnTo>
                    <a:lnTo>
                      <a:pt x="366" y="10"/>
                    </a:lnTo>
                    <a:lnTo>
                      <a:pt x="366" y="10"/>
                    </a:lnTo>
                    <a:lnTo>
                      <a:pt x="366" y="6"/>
                    </a:lnTo>
                    <a:lnTo>
                      <a:pt x="362" y="2"/>
                    </a:lnTo>
                    <a:lnTo>
                      <a:pt x="358" y="0"/>
                    </a:lnTo>
                    <a:lnTo>
                      <a:pt x="352" y="0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9" name="Freeform 22"/>
              <p:cNvSpPr>
                <a:spLocks noEditPoints="1"/>
              </p:cNvSpPr>
              <p:nvPr/>
            </p:nvSpPr>
            <p:spPr bwMode="auto">
              <a:xfrm>
                <a:off x="2687638" y="752475"/>
                <a:ext cx="409575" cy="206375"/>
              </a:xfrm>
              <a:custGeom>
                <a:avLst/>
                <a:gdLst>
                  <a:gd name="T0" fmla="*/ 118 w 258"/>
                  <a:gd name="T1" fmla="*/ 0 h 130"/>
                  <a:gd name="T2" fmla="*/ 112 w 258"/>
                  <a:gd name="T3" fmla="*/ 2 h 130"/>
                  <a:gd name="T4" fmla="*/ 104 w 258"/>
                  <a:gd name="T5" fmla="*/ 8 h 130"/>
                  <a:gd name="T6" fmla="*/ 104 w 258"/>
                  <a:gd name="T7" fmla="*/ 116 h 130"/>
                  <a:gd name="T8" fmla="*/ 104 w 258"/>
                  <a:gd name="T9" fmla="*/ 122 h 130"/>
                  <a:gd name="T10" fmla="*/ 112 w 258"/>
                  <a:gd name="T11" fmla="*/ 128 h 130"/>
                  <a:gd name="T12" fmla="*/ 140 w 258"/>
                  <a:gd name="T13" fmla="*/ 130 h 130"/>
                  <a:gd name="T14" fmla="*/ 146 w 258"/>
                  <a:gd name="T15" fmla="*/ 128 h 130"/>
                  <a:gd name="T16" fmla="*/ 154 w 258"/>
                  <a:gd name="T17" fmla="*/ 122 h 130"/>
                  <a:gd name="T18" fmla="*/ 154 w 258"/>
                  <a:gd name="T19" fmla="*/ 14 h 130"/>
                  <a:gd name="T20" fmla="*/ 154 w 258"/>
                  <a:gd name="T21" fmla="*/ 8 h 130"/>
                  <a:gd name="T22" fmla="*/ 146 w 258"/>
                  <a:gd name="T23" fmla="*/ 2 h 130"/>
                  <a:gd name="T24" fmla="*/ 140 w 258"/>
                  <a:gd name="T25" fmla="*/ 0 h 130"/>
                  <a:gd name="T26" fmla="*/ 14 w 258"/>
                  <a:gd name="T27" fmla="*/ 0 h 130"/>
                  <a:gd name="T28" fmla="*/ 8 w 258"/>
                  <a:gd name="T29" fmla="*/ 2 h 130"/>
                  <a:gd name="T30" fmla="*/ 2 w 258"/>
                  <a:gd name="T31" fmla="*/ 8 h 130"/>
                  <a:gd name="T32" fmla="*/ 0 w 258"/>
                  <a:gd name="T33" fmla="*/ 116 h 130"/>
                  <a:gd name="T34" fmla="*/ 2 w 258"/>
                  <a:gd name="T35" fmla="*/ 122 h 130"/>
                  <a:gd name="T36" fmla="*/ 8 w 258"/>
                  <a:gd name="T37" fmla="*/ 128 h 130"/>
                  <a:gd name="T38" fmla="*/ 38 w 258"/>
                  <a:gd name="T39" fmla="*/ 130 h 130"/>
                  <a:gd name="T40" fmla="*/ 42 w 258"/>
                  <a:gd name="T41" fmla="*/ 128 h 130"/>
                  <a:gd name="T42" fmla="*/ 50 w 258"/>
                  <a:gd name="T43" fmla="*/ 122 h 130"/>
                  <a:gd name="T44" fmla="*/ 52 w 258"/>
                  <a:gd name="T45" fmla="*/ 14 h 130"/>
                  <a:gd name="T46" fmla="*/ 50 w 258"/>
                  <a:gd name="T47" fmla="*/ 8 h 130"/>
                  <a:gd name="T48" fmla="*/ 42 w 258"/>
                  <a:gd name="T49" fmla="*/ 2 h 130"/>
                  <a:gd name="T50" fmla="*/ 38 w 258"/>
                  <a:gd name="T51" fmla="*/ 0 h 130"/>
                  <a:gd name="T52" fmla="*/ 220 w 258"/>
                  <a:gd name="T53" fmla="*/ 0 h 130"/>
                  <a:gd name="T54" fmla="*/ 216 w 258"/>
                  <a:gd name="T55" fmla="*/ 2 h 130"/>
                  <a:gd name="T56" fmla="*/ 208 w 258"/>
                  <a:gd name="T57" fmla="*/ 8 h 130"/>
                  <a:gd name="T58" fmla="*/ 206 w 258"/>
                  <a:gd name="T59" fmla="*/ 116 h 130"/>
                  <a:gd name="T60" fmla="*/ 208 w 258"/>
                  <a:gd name="T61" fmla="*/ 122 h 130"/>
                  <a:gd name="T62" fmla="*/ 216 w 258"/>
                  <a:gd name="T63" fmla="*/ 128 h 130"/>
                  <a:gd name="T64" fmla="*/ 244 w 258"/>
                  <a:gd name="T65" fmla="*/ 130 h 130"/>
                  <a:gd name="T66" fmla="*/ 250 w 258"/>
                  <a:gd name="T67" fmla="*/ 128 h 130"/>
                  <a:gd name="T68" fmla="*/ 256 w 258"/>
                  <a:gd name="T69" fmla="*/ 122 h 130"/>
                  <a:gd name="T70" fmla="*/ 258 w 258"/>
                  <a:gd name="T71" fmla="*/ 14 h 130"/>
                  <a:gd name="T72" fmla="*/ 256 w 258"/>
                  <a:gd name="T73" fmla="*/ 8 h 130"/>
                  <a:gd name="T74" fmla="*/ 250 w 258"/>
                  <a:gd name="T75" fmla="*/ 2 h 130"/>
                  <a:gd name="T76" fmla="*/ 244 w 258"/>
                  <a:gd name="T7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8" h="130">
                    <a:moveTo>
                      <a:pt x="140" y="0"/>
                    </a:moveTo>
                    <a:lnTo>
                      <a:pt x="118" y="0"/>
                    </a:lnTo>
                    <a:lnTo>
                      <a:pt x="118" y="0"/>
                    </a:lnTo>
                    <a:lnTo>
                      <a:pt x="112" y="2"/>
                    </a:lnTo>
                    <a:lnTo>
                      <a:pt x="108" y="4"/>
                    </a:lnTo>
                    <a:lnTo>
                      <a:pt x="104" y="8"/>
                    </a:lnTo>
                    <a:lnTo>
                      <a:pt x="104" y="14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22"/>
                    </a:lnTo>
                    <a:lnTo>
                      <a:pt x="108" y="126"/>
                    </a:lnTo>
                    <a:lnTo>
                      <a:pt x="112" y="128"/>
                    </a:lnTo>
                    <a:lnTo>
                      <a:pt x="118" y="130"/>
                    </a:lnTo>
                    <a:lnTo>
                      <a:pt x="140" y="130"/>
                    </a:lnTo>
                    <a:lnTo>
                      <a:pt x="140" y="130"/>
                    </a:lnTo>
                    <a:lnTo>
                      <a:pt x="146" y="128"/>
                    </a:lnTo>
                    <a:lnTo>
                      <a:pt x="150" y="126"/>
                    </a:lnTo>
                    <a:lnTo>
                      <a:pt x="154" y="122"/>
                    </a:lnTo>
                    <a:lnTo>
                      <a:pt x="154" y="116"/>
                    </a:lnTo>
                    <a:lnTo>
                      <a:pt x="154" y="14"/>
                    </a:lnTo>
                    <a:lnTo>
                      <a:pt x="154" y="14"/>
                    </a:lnTo>
                    <a:lnTo>
                      <a:pt x="154" y="8"/>
                    </a:lnTo>
                    <a:lnTo>
                      <a:pt x="150" y="4"/>
                    </a:lnTo>
                    <a:lnTo>
                      <a:pt x="146" y="2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  <a:moveTo>
                      <a:pt x="38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22"/>
                    </a:lnTo>
                    <a:lnTo>
                      <a:pt x="4" y="126"/>
                    </a:lnTo>
                    <a:lnTo>
                      <a:pt x="8" y="128"/>
                    </a:lnTo>
                    <a:lnTo>
                      <a:pt x="14" y="130"/>
                    </a:lnTo>
                    <a:lnTo>
                      <a:pt x="38" y="130"/>
                    </a:lnTo>
                    <a:lnTo>
                      <a:pt x="38" y="130"/>
                    </a:lnTo>
                    <a:lnTo>
                      <a:pt x="42" y="128"/>
                    </a:lnTo>
                    <a:lnTo>
                      <a:pt x="48" y="126"/>
                    </a:lnTo>
                    <a:lnTo>
                      <a:pt x="50" y="122"/>
                    </a:lnTo>
                    <a:lnTo>
                      <a:pt x="52" y="116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0" y="8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  <a:moveTo>
                      <a:pt x="244" y="0"/>
                    </a:moveTo>
                    <a:lnTo>
                      <a:pt x="220" y="0"/>
                    </a:lnTo>
                    <a:lnTo>
                      <a:pt x="220" y="0"/>
                    </a:lnTo>
                    <a:lnTo>
                      <a:pt x="216" y="2"/>
                    </a:lnTo>
                    <a:lnTo>
                      <a:pt x="210" y="4"/>
                    </a:lnTo>
                    <a:lnTo>
                      <a:pt x="208" y="8"/>
                    </a:lnTo>
                    <a:lnTo>
                      <a:pt x="206" y="14"/>
                    </a:lnTo>
                    <a:lnTo>
                      <a:pt x="206" y="116"/>
                    </a:lnTo>
                    <a:lnTo>
                      <a:pt x="206" y="116"/>
                    </a:lnTo>
                    <a:lnTo>
                      <a:pt x="208" y="122"/>
                    </a:lnTo>
                    <a:lnTo>
                      <a:pt x="210" y="126"/>
                    </a:lnTo>
                    <a:lnTo>
                      <a:pt x="216" y="128"/>
                    </a:lnTo>
                    <a:lnTo>
                      <a:pt x="220" y="130"/>
                    </a:lnTo>
                    <a:lnTo>
                      <a:pt x="244" y="130"/>
                    </a:lnTo>
                    <a:lnTo>
                      <a:pt x="244" y="130"/>
                    </a:lnTo>
                    <a:lnTo>
                      <a:pt x="250" y="128"/>
                    </a:lnTo>
                    <a:lnTo>
                      <a:pt x="254" y="126"/>
                    </a:lnTo>
                    <a:lnTo>
                      <a:pt x="256" y="122"/>
                    </a:lnTo>
                    <a:lnTo>
                      <a:pt x="258" y="116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56" y="8"/>
                    </a:lnTo>
                    <a:lnTo>
                      <a:pt x="254" y="4"/>
                    </a:lnTo>
                    <a:lnTo>
                      <a:pt x="250" y="2"/>
                    </a:lnTo>
                    <a:lnTo>
                      <a:pt x="244" y="0"/>
                    </a:lnTo>
                    <a:lnTo>
                      <a:pt x="2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" name="Freeform 23"/>
              <p:cNvSpPr>
                <a:spLocks/>
              </p:cNvSpPr>
              <p:nvPr/>
            </p:nvSpPr>
            <p:spPr bwMode="auto">
              <a:xfrm>
                <a:off x="2601913" y="584200"/>
                <a:ext cx="581025" cy="136525"/>
              </a:xfrm>
              <a:custGeom>
                <a:avLst/>
                <a:gdLst>
                  <a:gd name="T0" fmla="*/ 358 w 366"/>
                  <a:gd name="T1" fmla="*/ 66 h 86"/>
                  <a:gd name="T2" fmla="*/ 186 w 366"/>
                  <a:gd name="T3" fmla="*/ 0 h 86"/>
                  <a:gd name="T4" fmla="*/ 186 w 366"/>
                  <a:gd name="T5" fmla="*/ 0 h 86"/>
                  <a:gd name="T6" fmla="*/ 180 w 366"/>
                  <a:gd name="T7" fmla="*/ 0 h 86"/>
                  <a:gd name="T8" fmla="*/ 8 w 366"/>
                  <a:gd name="T9" fmla="*/ 66 h 86"/>
                  <a:gd name="T10" fmla="*/ 8 w 366"/>
                  <a:gd name="T11" fmla="*/ 66 h 86"/>
                  <a:gd name="T12" fmla="*/ 4 w 366"/>
                  <a:gd name="T13" fmla="*/ 68 h 86"/>
                  <a:gd name="T14" fmla="*/ 2 w 366"/>
                  <a:gd name="T15" fmla="*/ 70 h 86"/>
                  <a:gd name="T16" fmla="*/ 0 w 366"/>
                  <a:gd name="T17" fmla="*/ 74 h 86"/>
                  <a:gd name="T18" fmla="*/ 0 w 366"/>
                  <a:gd name="T19" fmla="*/ 78 h 86"/>
                  <a:gd name="T20" fmla="*/ 0 w 366"/>
                  <a:gd name="T21" fmla="*/ 78 h 86"/>
                  <a:gd name="T22" fmla="*/ 2 w 366"/>
                  <a:gd name="T23" fmla="*/ 80 h 86"/>
                  <a:gd name="T24" fmla="*/ 4 w 366"/>
                  <a:gd name="T25" fmla="*/ 82 h 86"/>
                  <a:gd name="T26" fmla="*/ 6 w 366"/>
                  <a:gd name="T27" fmla="*/ 84 h 86"/>
                  <a:gd name="T28" fmla="*/ 10 w 366"/>
                  <a:gd name="T29" fmla="*/ 86 h 86"/>
                  <a:gd name="T30" fmla="*/ 356 w 366"/>
                  <a:gd name="T31" fmla="*/ 86 h 86"/>
                  <a:gd name="T32" fmla="*/ 356 w 366"/>
                  <a:gd name="T33" fmla="*/ 86 h 86"/>
                  <a:gd name="T34" fmla="*/ 360 w 366"/>
                  <a:gd name="T35" fmla="*/ 84 h 86"/>
                  <a:gd name="T36" fmla="*/ 362 w 366"/>
                  <a:gd name="T37" fmla="*/ 82 h 86"/>
                  <a:gd name="T38" fmla="*/ 364 w 366"/>
                  <a:gd name="T39" fmla="*/ 80 h 86"/>
                  <a:gd name="T40" fmla="*/ 366 w 366"/>
                  <a:gd name="T41" fmla="*/ 78 h 86"/>
                  <a:gd name="T42" fmla="*/ 366 w 366"/>
                  <a:gd name="T43" fmla="*/ 78 h 86"/>
                  <a:gd name="T44" fmla="*/ 366 w 366"/>
                  <a:gd name="T45" fmla="*/ 74 h 86"/>
                  <a:gd name="T46" fmla="*/ 364 w 366"/>
                  <a:gd name="T47" fmla="*/ 70 h 86"/>
                  <a:gd name="T48" fmla="*/ 362 w 366"/>
                  <a:gd name="T49" fmla="*/ 68 h 86"/>
                  <a:gd name="T50" fmla="*/ 358 w 366"/>
                  <a:gd name="T51" fmla="*/ 66 h 86"/>
                  <a:gd name="T52" fmla="*/ 358 w 366"/>
                  <a:gd name="T53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6" h="86">
                    <a:moveTo>
                      <a:pt x="358" y="66"/>
                    </a:moveTo>
                    <a:lnTo>
                      <a:pt x="186" y="0"/>
                    </a:lnTo>
                    <a:lnTo>
                      <a:pt x="186" y="0"/>
                    </a:lnTo>
                    <a:lnTo>
                      <a:pt x="180" y="0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4" y="68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0"/>
                    </a:lnTo>
                    <a:lnTo>
                      <a:pt x="4" y="82"/>
                    </a:lnTo>
                    <a:lnTo>
                      <a:pt x="6" y="84"/>
                    </a:lnTo>
                    <a:lnTo>
                      <a:pt x="10" y="86"/>
                    </a:lnTo>
                    <a:lnTo>
                      <a:pt x="356" y="86"/>
                    </a:lnTo>
                    <a:lnTo>
                      <a:pt x="356" y="86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4" y="80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66" y="74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8" y="66"/>
                    </a:lnTo>
                    <a:lnTo>
                      <a:pt x="358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84"/>
              <p:cNvSpPr>
                <a:spLocks/>
              </p:cNvSpPr>
              <p:nvPr/>
            </p:nvSpPr>
            <p:spPr bwMode="auto">
              <a:xfrm>
                <a:off x="2630488" y="987425"/>
                <a:ext cx="523875" cy="38100"/>
              </a:xfrm>
              <a:custGeom>
                <a:avLst/>
                <a:gdLst>
                  <a:gd name="T0" fmla="*/ 330 w 330"/>
                  <a:gd name="T1" fmla="*/ 12 h 24"/>
                  <a:gd name="T2" fmla="*/ 330 w 330"/>
                  <a:gd name="T3" fmla="*/ 12 h 24"/>
                  <a:gd name="T4" fmla="*/ 330 w 330"/>
                  <a:gd name="T5" fmla="*/ 12 h 24"/>
                  <a:gd name="T6" fmla="*/ 330 w 330"/>
                  <a:gd name="T7" fmla="*/ 18 h 24"/>
                  <a:gd name="T8" fmla="*/ 326 w 330"/>
                  <a:gd name="T9" fmla="*/ 20 h 24"/>
                  <a:gd name="T10" fmla="*/ 322 w 330"/>
                  <a:gd name="T11" fmla="*/ 24 h 24"/>
                  <a:gd name="T12" fmla="*/ 316 w 330"/>
                  <a:gd name="T13" fmla="*/ 24 h 24"/>
                  <a:gd name="T14" fmla="*/ 14 w 330"/>
                  <a:gd name="T15" fmla="*/ 24 h 24"/>
                  <a:gd name="T16" fmla="*/ 14 w 330"/>
                  <a:gd name="T17" fmla="*/ 24 h 24"/>
                  <a:gd name="T18" fmla="*/ 8 w 330"/>
                  <a:gd name="T19" fmla="*/ 24 h 24"/>
                  <a:gd name="T20" fmla="*/ 4 w 330"/>
                  <a:gd name="T21" fmla="*/ 20 h 24"/>
                  <a:gd name="T22" fmla="*/ 0 w 330"/>
                  <a:gd name="T23" fmla="*/ 18 h 24"/>
                  <a:gd name="T24" fmla="*/ 0 w 330"/>
                  <a:gd name="T25" fmla="*/ 12 h 24"/>
                  <a:gd name="T26" fmla="*/ 0 w 330"/>
                  <a:gd name="T27" fmla="*/ 12 h 24"/>
                  <a:gd name="T28" fmla="*/ 0 w 330"/>
                  <a:gd name="T29" fmla="*/ 12 h 24"/>
                  <a:gd name="T30" fmla="*/ 0 w 330"/>
                  <a:gd name="T31" fmla="*/ 8 h 24"/>
                  <a:gd name="T32" fmla="*/ 4 w 330"/>
                  <a:gd name="T33" fmla="*/ 4 h 24"/>
                  <a:gd name="T34" fmla="*/ 8 w 330"/>
                  <a:gd name="T35" fmla="*/ 2 h 24"/>
                  <a:gd name="T36" fmla="*/ 14 w 330"/>
                  <a:gd name="T37" fmla="*/ 0 h 24"/>
                  <a:gd name="T38" fmla="*/ 316 w 330"/>
                  <a:gd name="T39" fmla="*/ 0 h 24"/>
                  <a:gd name="T40" fmla="*/ 316 w 330"/>
                  <a:gd name="T41" fmla="*/ 0 h 24"/>
                  <a:gd name="T42" fmla="*/ 322 w 330"/>
                  <a:gd name="T43" fmla="*/ 2 h 24"/>
                  <a:gd name="T44" fmla="*/ 326 w 330"/>
                  <a:gd name="T45" fmla="*/ 4 h 24"/>
                  <a:gd name="T46" fmla="*/ 330 w 330"/>
                  <a:gd name="T47" fmla="*/ 8 h 24"/>
                  <a:gd name="T48" fmla="*/ 330 w 330"/>
                  <a:gd name="T49" fmla="*/ 12 h 24"/>
                  <a:gd name="T50" fmla="*/ 330 w 330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0" h="24">
                    <a:moveTo>
                      <a:pt x="330" y="12"/>
                    </a:moveTo>
                    <a:lnTo>
                      <a:pt x="330" y="12"/>
                    </a:lnTo>
                    <a:lnTo>
                      <a:pt x="330" y="12"/>
                    </a:lnTo>
                    <a:lnTo>
                      <a:pt x="330" y="18"/>
                    </a:lnTo>
                    <a:lnTo>
                      <a:pt x="326" y="20"/>
                    </a:lnTo>
                    <a:lnTo>
                      <a:pt x="322" y="24"/>
                    </a:lnTo>
                    <a:lnTo>
                      <a:pt x="316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22" y="2"/>
                    </a:lnTo>
                    <a:lnTo>
                      <a:pt x="326" y="4"/>
                    </a:lnTo>
                    <a:lnTo>
                      <a:pt x="330" y="8"/>
                    </a:lnTo>
                    <a:lnTo>
                      <a:pt x="330" y="12"/>
                    </a:lnTo>
                    <a:lnTo>
                      <a:pt x="33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24" name="组合 123"/>
          <p:cNvGrpSpPr/>
          <p:nvPr/>
        </p:nvGrpSpPr>
        <p:grpSpPr>
          <a:xfrm>
            <a:off x="1791233" y="2970262"/>
            <a:ext cx="940373" cy="940368"/>
            <a:chOff x="4641550" y="2233932"/>
            <a:chExt cx="587801" cy="587801"/>
          </a:xfrm>
        </p:grpSpPr>
        <p:grpSp>
          <p:nvGrpSpPr>
            <p:cNvPr id="125" name="组合 124"/>
            <p:cNvGrpSpPr/>
            <p:nvPr/>
          </p:nvGrpSpPr>
          <p:grpSpPr>
            <a:xfrm>
              <a:off x="4641550" y="2233932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9" name="同心圆 12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椭圆 12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6" name="组合 125"/>
            <p:cNvGrpSpPr/>
            <p:nvPr/>
          </p:nvGrpSpPr>
          <p:grpSpPr>
            <a:xfrm>
              <a:off x="4817013" y="2396824"/>
              <a:ext cx="253510" cy="262016"/>
              <a:chOff x="2649538" y="2673350"/>
              <a:chExt cx="473075" cy="488950"/>
            </a:xfrm>
            <a:solidFill>
              <a:schemeClr val="accent2"/>
            </a:solidFill>
          </p:grpSpPr>
          <p:sp>
            <p:nvSpPr>
              <p:cNvPr id="127" name="Freeform 64"/>
              <p:cNvSpPr>
                <a:spLocks noEditPoints="1"/>
              </p:cNvSpPr>
              <p:nvPr/>
            </p:nvSpPr>
            <p:spPr bwMode="auto">
              <a:xfrm>
                <a:off x="2887663" y="2673350"/>
                <a:ext cx="234950" cy="488950"/>
              </a:xfrm>
              <a:custGeom>
                <a:avLst/>
                <a:gdLst>
                  <a:gd name="T0" fmla="*/ 148 w 148"/>
                  <a:gd name="T1" fmla="*/ 146 h 308"/>
                  <a:gd name="T2" fmla="*/ 146 w 148"/>
                  <a:gd name="T3" fmla="*/ 132 h 308"/>
                  <a:gd name="T4" fmla="*/ 140 w 148"/>
                  <a:gd name="T5" fmla="*/ 102 h 308"/>
                  <a:gd name="T6" fmla="*/ 80 w 148"/>
                  <a:gd name="T7" fmla="*/ 86 h 308"/>
                  <a:gd name="T8" fmla="*/ 86 w 148"/>
                  <a:gd name="T9" fmla="*/ 116 h 308"/>
                  <a:gd name="T10" fmla="*/ 88 w 148"/>
                  <a:gd name="T11" fmla="*/ 146 h 308"/>
                  <a:gd name="T12" fmla="*/ 48 w 148"/>
                  <a:gd name="T13" fmla="*/ 42 h 308"/>
                  <a:gd name="T14" fmla="*/ 26 w 148"/>
                  <a:gd name="T15" fmla="*/ 12 h 308"/>
                  <a:gd name="T16" fmla="*/ 0 w 148"/>
                  <a:gd name="T17" fmla="*/ 0 h 308"/>
                  <a:gd name="T18" fmla="*/ 62 w 148"/>
                  <a:gd name="T19" fmla="*/ 74 h 308"/>
                  <a:gd name="T20" fmla="*/ 56 w 148"/>
                  <a:gd name="T21" fmla="*/ 58 h 308"/>
                  <a:gd name="T22" fmla="*/ 48 w 148"/>
                  <a:gd name="T23" fmla="*/ 42 h 308"/>
                  <a:gd name="T24" fmla="*/ 0 w 148"/>
                  <a:gd name="T25" fmla="*/ 86 h 308"/>
                  <a:gd name="T26" fmla="*/ 72 w 148"/>
                  <a:gd name="T27" fmla="*/ 146 h 308"/>
                  <a:gd name="T28" fmla="*/ 70 w 148"/>
                  <a:gd name="T29" fmla="*/ 116 h 308"/>
                  <a:gd name="T30" fmla="*/ 64 w 148"/>
                  <a:gd name="T31" fmla="*/ 86 h 308"/>
                  <a:gd name="T32" fmla="*/ 126 w 148"/>
                  <a:gd name="T33" fmla="*/ 74 h 308"/>
                  <a:gd name="T34" fmla="*/ 120 w 148"/>
                  <a:gd name="T35" fmla="*/ 64 h 308"/>
                  <a:gd name="T36" fmla="*/ 100 w 148"/>
                  <a:gd name="T37" fmla="*/ 42 h 308"/>
                  <a:gd name="T38" fmla="*/ 80 w 148"/>
                  <a:gd name="T39" fmla="*/ 24 h 308"/>
                  <a:gd name="T40" fmla="*/ 54 w 148"/>
                  <a:gd name="T41" fmla="*/ 12 h 308"/>
                  <a:gd name="T42" fmla="*/ 42 w 148"/>
                  <a:gd name="T43" fmla="*/ 6 h 308"/>
                  <a:gd name="T44" fmla="*/ 62 w 148"/>
                  <a:gd name="T45" fmla="*/ 36 h 308"/>
                  <a:gd name="T46" fmla="*/ 70 w 148"/>
                  <a:gd name="T47" fmla="*/ 54 h 308"/>
                  <a:gd name="T48" fmla="*/ 78 w 148"/>
                  <a:gd name="T49" fmla="*/ 74 h 308"/>
                  <a:gd name="T50" fmla="*/ 62 w 148"/>
                  <a:gd name="T51" fmla="*/ 272 h 308"/>
                  <a:gd name="T52" fmla="*/ 42 w 148"/>
                  <a:gd name="T53" fmla="*/ 302 h 308"/>
                  <a:gd name="T54" fmla="*/ 54 w 148"/>
                  <a:gd name="T55" fmla="*/ 296 h 308"/>
                  <a:gd name="T56" fmla="*/ 80 w 148"/>
                  <a:gd name="T57" fmla="*/ 282 h 308"/>
                  <a:gd name="T58" fmla="*/ 102 w 148"/>
                  <a:gd name="T59" fmla="*/ 264 h 308"/>
                  <a:gd name="T60" fmla="*/ 120 w 148"/>
                  <a:gd name="T61" fmla="*/ 242 h 308"/>
                  <a:gd name="T62" fmla="*/ 78 w 148"/>
                  <a:gd name="T63" fmla="*/ 230 h 308"/>
                  <a:gd name="T64" fmla="*/ 70 w 148"/>
                  <a:gd name="T65" fmla="*/ 252 h 308"/>
                  <a:gd name="T66" fmla="*/ 62 w 148"/>
                  <a:gd name="T67" fmla="*/ 272 h 308"/>
                  <a:gd name="T68" fmla="*/ 88 w 148"/>
                  <a:gd name="T69" fmla="*/ 158 h 308"/>
                  <a:gd name="T70" fmla="*/ 80 w 148"/>
                  <a:gd name="T71" fmla="*/ 218 h 308"/>
                  <a:gd name="T72" fmla="*/ 134 w 148"/>
                  <a:gd name="T73" fmla="*/ 218 h 308"/>
                  <a:gd name="T74" fmla="*/ 144 w 148"/>
                  <a:gd name="T75" fmla="*/ 190 h 308"/>
                  <a:gd name="T76" fmla="*/ 148 w 148"/>
                  <a:gd name="T77" fmla="*/ 158 h 308"/>
                  <a:gd name="T78" fmla="*/ 72 w 148"/>
                  <a:gd name="T79" fmla="*/ 158 h 308"/>
                  <a:gd name="T80" fmla="*/ 0 w 148"/>
                  <a:gd name="T81" fmla="*/ 218 h 308"/>
                  <a:gd name="T82" fmla="*/ 66 w 148"/>
                  <a:gd name="T83" fmla="*/ 218 h 308"/>
                  <a:gd name="T84" fmla="*/ 72 w 148"/>
                  <a:gd name="T85" fmla="*/ 158 h 308"/>
                  <a:gd name="T86" fmla="*/ 62 w 148"/>
                  <a:gd name="T87" fmla="*/ 230 h 308"/>
                  <a:gd name="T88" fmla="*/ 0 w 148"/>
                  <a:gd name="T89" fmla="*/ 308 h 308"/>
                  <a:gd name="T90" fmla="*/ 14 w 148"/>
                  <a:gd name="T91" fmla="*/ 304 h 308"/>
                  <a:gd name="T92" fmla="*/ 38 w 148"/>
                  <a:gd name="T93" fmla="*/ 282 h 308"/>
                  <a:gd name="T94" fmla="*/ 48 w 148"/>
                  <a:gd name="T95" fmla="*/ 266 h 308"/>
                  <a:gd name="T96" fmla="*/ 62 w 148"/>
                  <a:gd name="T97" fmla="*/ 23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8" h="308">
                    <a:moveTo>
                      <a:pt x="88" y="146"/>
                    </a:moveTo>
                    <a:lnTo>
                      <a:pt x="148" y="146"/>
                    </a:lnTo>
                    <a:lnTo>
                      <a:pt x="148" y="146"/>
                    </a:lnTo>
                    <a:lnTo>
                      <a:pt x="146" y="132"/>
                    </a:lnTo>
                    <a:lnTo>
                      <a:pt x="144" y="116"/>
                    </a:lnTo>
                    <a:lnTo>
                      <a:pt x="140" y="102"/>
                    </a:lnTo>
                    <a:lnTo>
                      <a:pt x="134" y="86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6" y="116"/>
                    </a:lnTo>
                    <a:lnTo>
                      <a:pt x="88" y="146"/>
                    </a:lnTo>
                    <a:lnTo>
                      <a:pt x="88" y="146"/>
                    </a:lnTo>
                    <a:close/>
                    <a:moveTo>
                      <a:pt x="48" y="42"/>
                    </a:moveTo>
                    <a:lnTo>
                      <a:pt x="48" y="42"/>
                    </a:lnTo>
                    <a:lnTo>
                      <a:pt x="38" y="26"/>
                    </a:lnTo>
                    <a:lnTo>
                      <a:pt x="26" y="12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6" y="58"/>
                    </a:lnTo>
                    <a:lnTo>
                      <a:pt x="48" y="42"/>
                    </a:lnTo>
                    <a:lnTo>
                      <a:pt x="48" y="42"/>
                    </a:lnTo>
                    <a:close/>
                    <a:moveTo>
                      <a:pt x="64" y="86"/>
                    </a:moveTo>
                    <a:lnTo>
                      <a:pt x="0" y="86"/>
                    </a:lnTo>
                    <a:lnTo>
                      <a:pt x="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0" y="116"/>
                    </a:lnTo>
                    <a:lnTo>
                      <a:pt x="64" y="86"/>
                    </a:lnTo>
                    <a:lnTo>
                      <a:pt x="64" y="86"/>
                    </a:lnTo>
                    <a:close/>
                    <a:moveTo>
                      <a:pt x="78" y="74"/>
                    </a:moveTo>
                    <a:lnTo>
                      <a:pt x="126" y="74"/>
                    </a:lnTo>
                    <a:lnTo>
                      <a:pt x="126" y="74"/>
                    </a:lnTo>
                    <a:lnTo>
                      <a:pt x="120" y="64"/>
                    </a:lnTo>
                    <a:lnTo>
                      <a:pt x="110" y="52"/>
                    </a:lnTo>
                    <a:lnTo>
                      <a:pt x="100" y="42"/>
                    </a:lnTo>
                    <a:lnTo>
                      <a:pt x="90" y="32"/>
                    </a:lnTo>
                    <a:lnTo>
                      <a:pt x="80" y="24"/>
                    </a:lnTo>
                    <a:lnTo>
                      <a:pt x="68" y="18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52" y="20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70" y="54"/>
                    </a:lnTo>
                    <a:lnTo>
                      <a:pt x="78" y="74"/>
                    </a:lnTo>
                    <a:lnTo>
                      <a:pt x="78" y="74"/>
                    </a:lnTo>
                    <a:close/>
                    <a:moveTo>
                      <a:pt x="62" y="272"/>
                    </a:moveTo>
                    <a:lnTo>
                      <a:pt x="62" y="272"/>
                    </a:lnTo>
                    <a:lnTo>
                      <a:pt x="52" y="288"/>
                    </a:lnTo>
                    <a:lnTo>
                      <a:pt x="42" y="302"/>
                    </a:lnTo>
                    <a:lnTo>
                      <a:pt x="42" y="302"/>
                    </a:lnTo>
                    <a:lnTo>
                      <a:pt x="54" y="296"/>
                    </a:lnTo>
                    <a:lnTo>
                      <a:pt x="68" y="290"/>
                    </a:lnTo>
                    <a:lnTo>
                      <a:pt x="80" y="282"/>
                    </a:lnTo>
                    <a:lnTo>
                      <a:pt x="92" y="274"/>
                    </a:lnTo>
                    <a:lnTo>
                      <a:pt x="102" y="264"/>
                    </a:lnTo>
                    <a:lnTo>
                      <a:pt x="112" y="254"/>
                    </a:lnTo>
                    <a:lnTo>
                      <a:pt x="120" y="242"/>
                    </a:lnTo>
                    <a:lnTo>
                      <a:pt x="128" y="230"/>
                    </a:lnTo>
                    <a:lnTo>
                      <a:pt x="78" y="230"/>
                    </a:lnTo>
                    <a:lnTo>
                      <a:pt x="78" y="230"/>
                    </a:lnTo>
                    <a:lnTo>
                      <a:pt x="70" y="252"/>
                    </a:lnTo>
                    <a:lnTo>
                      <a:pt x="62" y="272"/>
                    </a:lnTo>
                    <a:lnTo>
                      <a:pt x="62" y="272"/>
                    </a:lnTo>
                    <a:close/>
                    <a:moveTo>
                      <a:pt x="88" y="158"/>
                    </a:moveTo>
                    <a:lnTo>
                      <a:pt x="88" y="158"/>
                    </a:lnTo>
                    <a:lnTo>
                      <a:pt x="86" y="190"/>
                    </a:lnTo>
                    <a:lnTo>
                      <a:pt x="80" y="218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40" y="204"/>
                    </a:lnTo>
                    <a:lnTo>
                      <a:pt x="144" y="190"/>
                    </a:lnTo>
                    <a:lnTo>
                      <a:pt x="148" y="174"/>
                    </a:lnTo>
                    <a:lnTo>
                      <a:pt x="148" y="158"/>
                    </a:lnTo>
                    <a:lnTo>
                      <a:pt x="88" y="158"/>
                    </a:lnTo>
                    <a:close/>
                    <a:moveTo>
                      <a:pt x="72" y="158"/>
                    </a:moveTo>
                    <a:lnTo>
                      <a:pt x="0" y="158"/>
                    </a:lnTo>
                    <a:lnTo>
                      <a:pt x="0" y="218"/>
                    </a:lnTo>
                    <a:lnTo>
                      <a:pt x="66" y="218"/>
                    </a:lnTo>
                    <a:lnTo>
                      <a:pt x="66" y="218"/>
                    </a:lnTo>
                    <a:lnTo>
                      <a:pt x="70" y="190"/>
                    </a:lnTo>
                    <a:lnTo>
                      <a:pt x="72" y="158"/>
                    </a:lnTo>
                    <a:lnTo>
                      <a:pt x="72" y="158"/>
                    </a:lnTo>
                    <a:close/>
                    <a:moveTo>
                      <a:pt x="62" y="230"/>
                    </a:moveTo>
                    <a:lnTo>
                      <a:pt x="0" y="230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14" y="304"/>
                    </a:lnTo>
                    <a:lnTo>
                      <a:pt x="26" y="296"/>
                    </a:lnTo>
                    <a:lnTo>
                      <a:pt x="38" y="282"/>
                    </a:lnTo>
                    <a:lnTo>
                      <a:pt x="48" y="266"/>
                    </a:lnTo>
                    <a:lnTo>
                      <a:pt x="48" y="266"/>
                    </a:lnTo>
                    <a:lnTo>
                      <a:pt x="56" y="250"/>
                    </a:lnTo>
                    <a:lnTo>
                      <a:pt x="62" y="230"/>
                    </a:lnTo>
                    <a:lnTo>
                      <a:pt x="62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65"/>
              <p:cNvSpPr>
                <a:spLocks noEditPoints="1"/>
              </p:cNvSpPr>
              <p:nvPr/>
            </p:nvSpPr>
            <p:spPr bwMode="auto">
              <a:xfrm>
                <a:off x="2649538" y="2673350"/>
                <a:ext cx="203200" cy="488950"/>
              </a:xfrm>
              <a:custGeom>
                <a:avLst/>
                <a:gdLst>
                  <a:gd name="T0" fmla="*/ 128 w 128"/>
                  <a:gd name="T1" fmla="*/ 308 h 308"/>
                  <a:gd name="T2" fmla="*/ 128 w 128"/>
                  <a:gd name="T3" fmla="*/ 0 h 308"/>
                  <a:gd name="T4" fmla="*/ 102 w 128"/>
                  <a:gd name="T5" fmla="*/ 0 h 308"/>
                  <a:gd name="T6" fmla="*/ 102 w 128"/>
                  <a:gd name="T7" fmla="*/ 14 h 308"/>
                  <a:gd name="T8" fmla="*/ 102 w 128"/>
                  <a:gd name="T9" fmla="*/ 14 h 308"/>
                  <a:gd name="T10" fmla="*/ 80 w 128"/>
                  <a:gd name="T11" fmla="*/ 16 h 308"/>
                  <a:gd name="T12" fmla="*/ 62 w 128"/>
                  <a:gd name="T13" fmla="*/ 22 h 308"/>
                  <a:gd name="T14" fmla="*/ 46 w 128"/>
                  <a:gd name="T15" fmla="*/ 30 h 308"/>
                  <a:gd name="T16" fmla="*/ 34 w 128"/>
                  <a:gd name="T17" fmla="*/ 40 h 308"/>
                  <a:gd name="T18" fmla="*/ 34 w 128"/>
                  <a:gd name="T19" fmla="*/ 40 h 308"/>
                  <a:gd name="T20" fmla="*/ 24 w 128"/>
                  <a:gd name="T21" fmla="*/ 50 h 308"/>
                  <a:gd name="T22" fmla="*/ 16 w 128"/>
                  <a:gd name="T23" fmla="*/ 64 h 308"/>
                  <a:gd name="T24" fmla="*/ 12 w 128"/>
                  <a:gd name="T25" fmla="*/ 78 h 308"/>
                  <a:gd name="T26" fmla="*/ 10 w 128"/>
                  <a:gd name="T27" fmla="*/ 94 h 308"/>
                  <a:gd name="T28" fmla="*/ 10 w 128"/>
                  <a:gd name="T29" fmla="*/ 94 h 308"/>
                  <a:gd name="T30" fmla="*/ 12 w 128"/>
                  <a:gd name="T31" fmla="*/ 106 h 308"/>
                  <a:gd name="T32" fmla="*/ 14 w 128"/>
                  <a:gd name="T33" fmla="*/ 116 h 308"/>
                  <a:gd name="T34" fmla="*/ 18 w 128"/>
                  <a:gd name="T35" fmla="*/ 126 h 308"/>
                  <a:gd name="T36" fmla="*/ 22 w 128"/>
                  <a:gd name="T37" fmla="*/ 134 h 308"/>
                  <a:gd name="T38" fmla="*/ 22 w 128"/>
                  <a:gd name="T39" fmla="*/ 134 h 308"/>
                  <a:gd name="T40" fmla="*/ 34 w 128"/>
                  <a:gd name="T41" fmla="*/ 150 h 308"/>
                  <a:gd name="T42" fmla="*/ 42 w 128"/>
                  <a:gd name="T43" fmla="*/ 154 h 308"/>
                  <a:gd name="T44" fmla="*/ 50 w 128"/>
                  <a:gd name="T45" fmla="*/ 158 h 308"/>
                  <a:gd name="T46" fmla="*/ 50 w 128"/>
                  <a:gd name="T47" fmla="*/ 158 h 308"/>
                  <a:gd name="T48" fmla="*/ 70 w 128"/>
                  <a:gd name="T49" fmla="*/ 168 h 308"/>
                  <a:gd name="T50" fmla="*/ 102 w 128"/>
                  <a:gd name="T51" fmla="*/ 176 h 308"/>
                  <a:gd name="T52" fmla="*/ 102 w 128"/>
                  <a:gd name="T53" fmla="*/ 242 h 308"/>
                  <a:gd name="T54" fmla="*/ 102 w 128"/>
                  <a:gd name="T55" fmla="*/ 242 h 308"/>
                  <a:gd name="T56" fmla="*/ 90 w 128"/>
                  <a:gd name="T57" fmla="*/ 236 h 308"/>
                  <a:gd name="T58" fmla="*/ 84 w 128"/>
                  <a:gd name="T59" fmla="*/ 228 h 308"/>
                  <a:gd name="T60" fmla="*/ 84 w 128"/>
                  <a:gd name="T61" fmla="*/ 228 h 308"/>
                  <a:gd name="T62" fmla="*/ 78 w 128"/>
                  <a:gd name="T63" fmla="*/ 218 h 308"/>
                  <a:gd name="T64" fmla="*/ 74 w 128"/>
                  <a:gd name="T65" fmla="*/ 202 h 308"/>
                  <a:gd name="T66" fmla="*/ 0 w 128"/>
                  <a:gd name="T67" fmla="*/ 210 h 308"/>
                  <a:gd name="T68" fmla="*/ 0 w 128"/>
                  <a:gd name="T69" fmla="*/ 210 h 308"/>
                  <a:gd name="T70" fmla="*/ 4 w 128"/>
                  <a:gd name="T71" fmla="*/ 228 h 308"/>
                  <a:gd name="T72" fmla="*/ 10 w 128"/>
                  <a:gd name="T73" fmla="*/ 242 h 308"/>
                  <a:gd name="T74" fmla="*/ 10 w 128"/>
                  <a:gd name="T75" fmla="*/ 242 h 308"/>
                  <a:gd name="T76" fmla="*/ 18 w 128"/>
                  <a:gd name="T77" fmla="*/ 254 h 308"/>
                  <a:gd name="T78" fmla="*/ 28 w 128"/>
                  <a:gd name="T79" fmla="*/ 266 h 308"/>
                  <a:gd name="T80" fmla="*/ 28 w 128"/>
                  <a:gd name="T81" fmla="*/ 266 h 308"/>
                  <a:gd name="T82" fmla="*/ 42 w 128"/>
                  <a:gd name="T83" fmla="*/ 276 h 308"/>
                  <a:gd name="T84" fmla="*/ 58 w 128"/>
                  <a:gd name="T85" fmla="*/ 284 h 308"/>
                  <a:gd name="T86" fmla="*/ 58 w 128"/>
                  <a:gd name="T87" fmla="*/ 284 h 308"/>
                  <a:gd name="T88" fmla="*/ 78 w 128"/>
                  <a:gd name="T89" fmla="*/ 288 h 308"/>
                  <a:gd name="T90" fmla="*/ 102 w 128"/>
                  <a:gd name="T91" fmla="*/ 292 h 308"/>
                  <a:gd name="T92" fmla="*/ 102 w 128"/>
                  <a:gd name="T93" fmla="*/ 308 h 308"/>
                  <a:gd name="T94" fmla="*/ 128 w 128"/>
                  <a:gd name="T95" fmla="*/ 308 h 308"/>
                  <a:gd name="T96" fmla="*/ 86 w 128"/>
                  <a:gd name="T97" fmla="*/ 100 h 308"/>
                  <a:gd name="T98" fmla="*/ 86 w 128"/>
                  <a:gd name="T99" fmla="*/ 100 h 308"/>
                  <a:gd name="T100" fmla="*/ 82 w 128"/>
                  <a:gd name="T101" fmla="*/ 92 h 308"/>
                  <a:gd name="T102" fmla="*/ 80 w 128"/>
                  <a:gd name="T103" fmla="*/ 86 h 308"/>
                  <a:gd name="T104" fmla="*/ 80 w 128"/>
                  <a:gd name="T105" fmla="*/ 86 h 308"/>
                  <a:gd name="T106" fmla="*/ 82 w 128"/>
                  <a:gd name="T107" fmla="*/ 78 h 308"/>
                  <a:gd name="T108" fmla="*/ 86 w 128"/>
                  <a:gd name="T109" fmla="*/ 72 h 308"/>
                  <a:gd name="T110" fmla="*/ 86 w 128"/>
                  <a:gd name="T111" fmla="*/ 72 h 308"/>
                  <a:gd name="T112" fmla="*/ 92 w 128"/>
                  <a:gd name="T113" fmla="*/ 66 h 308"/>
                  <a:gd name="T114" fmla="*/ 102 w 128"/>
                  <a:gd name="T115" fmla="*/ 62 h 308"/>
                  <a:gd name="T116" fmla="*/ 102 w 128"/>
                  <a:gd name="T117" fmla="*/ 110 h 308"/>
                  <a:gd name="T118" fmla="*/ 102 w 128"/>
                  <a:gd name="T119" fmla="*/ 110 h 308"/>
                  <a:gd name="T120" fmla="*/ 92 w 128"/>
                  <a:gd name="T121" fmla="*/ 106 h 308"/>
                  <a:gd name="T122" fmla="*/ 86 w 128"/>
                  <a:gd name="T123" fmla="*/ 100 h 308"/>
                  <a:gd name="T124" fmla="*/ 86 w 128"/>
                  <a:gd name="T125" fmla="*/ 10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308">
                    <a:moveTo>
                      <a:pt x="128" y="308"/>
                    </a:moveTo>
                    <a:lnTo>
                      <a:pt x="128" y="0"/>
                    </a:lnTo>
                    <a:lnTo>
                      <a:pt x="102" y="0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0" y="16"/>
                    </a:lnTo>
                    <a:lnTo>
                      <a:pt x="62" y="22"/>
                    </a:lnTo>
                    <a:lnTo>
                      <a:pt x="46" y="3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24" y="50"/>
                    </a:lnTo>
                    <a:lnTo>
                      <a:pt x="16" y="64"/>
                    </a:lnTo>
                    <a:lnTo>
                      <a:pt x="12" y="78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2" y="106"/>
                    </a:lnTo>
                    <a:lnTo>
                      <a:pt x="14" y="116"/>
                    </a:lnTo>
                    <a:lnTo>
                      <a:pt x="18" y="126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34" y="150"/>
                    </a:lnTo>
                    <a:lnTo>
                      <a:pt x="42" y="154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70" y="168"/>
                    </a:lnTo>
                    <a:lnTo>
                      <a:pt x="102" y="176"/>
                    </a:lnTo>
                    <a:lnTo>
                      <a:pt x="102" y="242"/>
                    </a:lnTo>
                    <a:lnTo>
                      <a:pt x="102" y="242"/>
                    </a:lnTo>
                    <a:lnTo>
                      <a:pt x="90" y="236"/>
                    </a:lnTo>
                    <a:lnTo>
                      <a:pt x="84" y="228"/>
                    </a:lnTo>
                    <a:lnTo>
                      <a:pt x="84" y="228"/>
                    </a:lnTo>
                    <a:lnTo>
                      <a:pt x="78" y="218"/>
                    </a:lnTo>
                    <a:lnTo>
                      <a:pt x="74" y="202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4" y="228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8" y="254"/>
                    </a:lnTo>
                    <a:lnTo>
                      <a:pt x="28" y="266"/>
                    </a:lnTo>
                    <a:lnTo>
                      <a:pt x="28" y="266"/>
                    </a:lnTo>
                    <a:lnTo>
                      <a:pt x="42" y="276"/>
                    </a:lnTo>
                    <a:lnTo>
                      <a:pt x="58" y="284"/>
                    </a:lnTo>
                    <a:lnTo>
                      <a:pt x="58" y="284"/>
                    </a:lnTo>
                    <a:lnTo>
                      <a:pt x="78" y="288"/>
                    </a:lnTo>
                    <a:lnTo>
                      <a:pt x="102" y="292"/>
                    </a:lnTo>
                    <a:lnTo>
                      <a:pt x="102" y="308"/>
                    </a:lnTo>
                    <a:lnTo>
                      <a:pt x="128" y="308"/>
                    </a:lnTo>
                    <a:close/>
                    <a:moveTo>
                      <a:pt x="86" y="100"/>
                    </a:moveTo>
                    <a:lnTo>
                      <a:pt x="86" y="100"/>
                    </a:lnTo>
                    <a:lnTo>
                      <a:pt x="82" y="92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2" y="78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92" y="66"/>
                    </a:lnTo>
                    <a:lnTo>
                      <a:pt x="102" y="62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92" y="106"/>
                    </a:lnTo>
                    <a:lnTo>
                      <a:pt x="86" y="100"/>
                    </a:lnTo>
                    <a:lnTo>
                      <a:pt x="86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31" name="组合 130"/>
          <p:cNvGrpSpPr/>
          <p:nvPr/>
        </p:nvGrpSpPr>
        <p:grpSpPr>
          <a:xfrm>
            <a:off x="3199579" y="2279415"/>
            <a:ext cx="940373" cy="940368"/>
            <a:chOff x="4641550" y="3820609"/>
            <a:chExt cx="587801" cy="587801"/>
          </a:xfrm>
        </p:grpSpPr>
        <p:grpSp>
          <p:nvGrpSpPr>
            <p:cNvPr id="132" name="组合 131"/>
            <p:cNvGrpSpPr/>
            <p:nvPr/>
          </p:nvGrpSpPr>
          <p:grpSpPr>
            <a:xfrm>
              <a:off x="4641550" y="3820609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8" name="同心圆 1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3" name="组合 132"/>
            <p:cNvGrpSpPr/>
            <p:nvPr/>
          </p:nvGrpSpPr>
          <p:grpSpPr>
            <a:xfrm>
              <a:off x="4767685" y="3993961"/>
              <a:ext cx="335530" cy="285698"/>
              <a:chOff x="2570163" y="3632200"/>
              <a:chExt cx="641350" cy="546100"/>
            </a:xfrm>
            <a:solidFill>
              <a:schemeClr val="accent4"/>
            </a:solidFill>
          </p:grpSpPr>
          <p:sp>
            <p:nvSpPr>
              <p:cNvPr id="134" name="Freeform 80"/>
              <p:cNvSpPr>
                <a:spLocks/>
              </p:cNvSpPr>
              <p:nvPr/>
            </p:nvSpPr>
            <p:spPr bwMode="auto">
              <a:xfrm>
                <a:off x="2970213" y="3632200"/>
                <a:ext cx="241300" cy="241300"/>
              </a:xfrm>
              <a:custGeom>
                <a:avLst/>
                <a:gdLst>
                  <a:gd name="T0" fmla="*/ 122 w 152"/>
                  <a:gd name="T1" fmla="*/ 148 h 152"/>
                  <a:gd name="T2" fmla="*/ 122 w 152"/>
                  <a:gd name="T3" fmla="*/ 148 h 152"/>
                  <a:gd name="T4" fmla="*/ 120 w 152"/>
                  <a:gd name="T5" fmla="*/ 150 h 152"/>
                  <a:gd name="T6" fmla="*/ 116 w 152"/>
                  <a:gd name="T7" fmla="*/ 152 h 152"/>
                  <a:gd name="T8" fmla="*/ 112 w 152"/>
                  <a:gd name="T9" fmla="*/ 150 h 152"/>
                  <a:gd name="T10" fmla="*/ 108 w 152"/>
                  <a:gd name="T11" fmla="*/ 148 h 152"/>
                  <a:gd name="T12" fmla="*/ 2 w 152"/>
                  <a:gd name="T13" fmla="*/ 42 h 152"/>
                  <a:gd name="T14" fmla="*/ 2 w 152"/>
                  <a:gd name="T15" fmla="*/ 42 h 152"/>
                  <a:gd name="T16" fmla="*/ 0 w 152"/>
                  <a:gd name="T17" fmla="*/ 40 h 152"/>
                  <a:gd name="T18" fmla="*/ 0 w 152"/>
                  <a:gd name="T19" fmla="*/ 36 h 152"/>
                  <a:gd name="T20" fmla="*/ 0 w 152"/>
                  <a:gd name="T21" fmla="*/ 32 h 152"/>
                  <a:gd name="T22" fmla="*/ 2 w 152"/>
                  <a:gd name="T23" fmla="*/ 28 h 152"/>
                  <a:gd name="T24" fmla="*/ 28 w 152"/>
                  <a:gd name="T25" fmla="*/ 2 h 152"/>
                  <a:gd name="T26" fmla="*/ 28 w 152"/>
                  <a:gd name="T27" fmla="*/ 2 h 152"/>
                  <a:gd name="T28" fmla="*/ 32 w 152"/>
                  <a:gd name="T29" fmla="*/ 0 h 152"/>
                  <a:gd name="T30" fmla="*/ 36 w 152"/>
                  <a:gd name="T31" fmla="*/ 0 h 152"/>
                  <a:gd name="T32" fmla="*/ 40 w 152"/>
                  <a:gd name="T33" fmla="*/ 0 h 152"/>
                  <a:gd name="T34" fmla="*/ 42 w 152"/>
                  <a:gd name="T35" fmla="*/ 2 h 152"/>
                  <a:gd name="T36" fmla="*/ 148 w 152"/>
                  <a:gd name="T37" fmla="*/ 108 h 152"/>
                  <a:gd name="T38" fmla="*/ 148 w 152"/>
                  <a:gd name="T39" fmla="*/ 108 h 152"/>
                  <a:gd name="T40" fmla="*/ 152 w 152"/>
                  <a:gd name="T41" fmla="*/ 112 h 152"/>
                  <a:gd name="T42" fmla="*/ 152 w 152"/>
                  <a:gd name="T43" fmla="*/ 116 h 152"/>
                  <a:gd name="T44" fmla="*/ 152 w 152"/>
                  <a:gd name="T45" fmla="*/ 118 h 152"/>
                  <a:gd name="T46" fmla="*/ 148 w 152"/>
                  <a:gd name="T47" fmla="*/ 122 h 152"/>
                  <a:gd name="T48" fmla="*/ 122 w 152"/>
                  <a:gd name="T49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152">
                    <a:moveTo>
                      <a:pt x="122" y="148"/>
                    </a:moveTo>
                    <a:lnTo>
                      <a:pt x="122" y="148"/>
                    </a:lnTo>
                    <a:lnTo>
                      <a:pt x="120" y="150"/>
                    </a:lnTo>
                    <a:lnTo>
                      <a:pt x="116" y="152"/>
                    </a:lnTo>
                    <a:lnTo>
                      <a:pt x="112" y="150"/>
                    </a:lnTo>
                    <a:lnTo>
                      <a:pt x="108" y="14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2" y="28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2" y="2"/>
                    </a:lnTo>
                    <a:lnTo>
                      <a:pt x="148" y="108"/>
                    </a:lnTo>
                    <a:lnTo>
                      <a:pt x="148" y="108"/>
                    </a:lnTo>
                    <a:lnTo>
                      <a:pt x="152" y="112"/>
                    </a:lnTo>
                    <a:lnTo>
                      <a:pt x="152" y="116"/>
                    </a:lnTo>
                    <a:lnTo>
                      <a:pt x="152" y="118"/>
                    </a:lnTo>
                    <a:lnTo>
                      <a:pt x="148" y="122"/>
                    </a:lnTo>
                    <a:lnTo>
                      <a:pt x="122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81"/>
              <p:cNvSpPr>
                <a:spLocks/>
              </p:cNvSpPr>
              <p:nvPr/>
            </p:nvSpPr>
            <p:spPr bwMode="auto">
              <a:xfrm>
                <a:off x="2671763" y="3794125"/>
                <a:ext cx="428625" cy="384175"/>
              </a:xfrm>
              <a:custGeom>
                <a:avLst/>
                <a:gdLst>
                  <a:gd name="T0" fmla="*/ 168 w 270"/>
                  <a:gd name="T1" fmla="*/ 24 h 242"/>
                  <a:gd name="T2" fmla="*/ 136 w 270"/>
                  <a:gd name="T3" fmla="*/ 54 h 242"/>
                  <a:gd name="T4" fmla="*/ 134 w 270"/>
                  <a:gd name="T5" fmla="*/ 60 h 242"/>
                  <a:gd name="T6" fmla="*/ 124 w 270"/>
                  <a:gd name="T7" fmla="*/ 70 h 242"/>
                  <a:gd name="T8" fmla="*/ 118 w 270"/>
                  <a:gd name="T9" fmla="*/ 74 h 242"/>
                  <a:gd name="T10" fmla="*/ 106 w 270"/>
                  <a:gd name="T11" fmla="*/ 78 h 242"/>
                  <a:gd name="T12" fmla="*/ 92 w 270"/>
                  <a:gd name="T13" fmla="*/ 76 h 242"/>
                  <a:gd name="T14" fmla="*/ 84 w 270"/>
                  <a:gd name="T15" fmla="*/ 72 h 242"/>
                  <a:gd name="T16" fmla="*/ 78 w 270"/>
                  <a:gd name="T17" fmla="*/ 68 h 242"/>
                  <a:gd name="T18" fmla="*/ 70 w 270"/>
                  <a:gd name="T19" fmla="*/ 50 h 242"/>
                  <a:gd name="T20" fmla="*/ 70 w 270"/>
                  <a:gd name="T21" fmla="*/ 32 h 242"/>
                  <a:gd name="T22" fmla="*/ 4 w 270"/>
                  <a:gd name="T23" fmla="*/ 78 h 242"/>
                  <a:gd name="T24" fmla="*/ 2 w 270"/>
                  <a:gd name="T25" fmla="*/ 80 h 242"/>
                  <a:gd name="T26" fmla="*/ 2 w 270"/>
                  <a:gd name="T27" fmla="*/ 86 h 242"/>
                  <a:gd name="T28" fmla="*/ 10 w 270"/>
                  <a:gd name="T29" fmla="*/ 98 h 242"/>
                  <a:gd name="T30" fmla="*/ 26 w 270"/>
                  <a:gd name="T31" fmla="*/ 82 h 242"/>
                  <a:gd name="T32" fmla="*/ 42 w 270"/>
                  <a:gd name="T33" fmla="*/ 76 h 242"/>
                  <a:gd name="T34" fmla="*/ 60 w 270"/>
                  <a:gd name="T35" fmla="*/ 82 h 242"/>
                  <a:gd name="T36" fmla="*/ 66 w 270"/>
                  <a:gd name="T37" fmla="*/ 90 h 242"/>
                  <a:gd name="T38" fmla="*/ 66 w 270"/>
                  <a:gd name="T39" fmla="*/ 100 h 242"/>
                  <a:gd name="T40" fmla="*/ 84 w 270"/>
                  <a:gd name="T41" fmla="*/ 108 h 242"/>
                  <a:gd name="T42" fmla="*/ 90 w 270"/>
                  <a:gd name="T43" fmla="*/ 116 h 242"/>
                  <a:gd name="T44" fmla="*/ 92 w 270"/>
                  <a:gd name="T45" fmla="*/ 124 h 242"/>
                  <a:gd name="T46" fmla="*/ 108 w 270"/>
                  <a:gd name="T47" fmla="*/ 132 h 242"/>
                  <a:gd name="T48" fmla="*/ 114 w 270"/>
                  <a:gd name="T49" fmla="*/ 140 h 242"/>
                  <a:gd name="T50" fmla="*/ 116 w 270"/>
                  <a:gd name="T51" fmla="*/ 148 h 242"/>
                  <a:gd name="T52" fmla="*/ 132 w 270"/>
                  <a:gd name="T53" fmla="*/ 156 h 242"/>
                  <a:gd name="T54" fmla="*/ 138 w 270"/>
                  <a:gd name="T55" fmla="*/ 164 h 242"/>
                  <a:gd name="T56" fmla="*/ 138 w 270"/>
                  <a:gd name="T57" fmla="*/ 182 h 242"/>
                  <a:gd name="T58" fmla="*/ 118 w 270"/>
                  <a:gd name="T59" fmla="*/ 204 h 242"/>
                  <a:gd name="T60" fmla="*/ 150 w 270"/>
                  <a:gd name="T61" fmla="*/ 236 h 242"/>
                  <a:gd name="T62" fmla="*/ 162 w 270"/>
                  <a:gd name="T63" fmla="*/ 242 h 242"/>
                  <a:gd name="T64" fmla="*/ 172 w 270"/>
                  <a:gd name="T65" fmla="*/ 236 h 242"/>
                  <a:gd name="T66" fmla="*/ 176 w 270"/>
                  <a:gd name="T67" fmla="*/ 232 h 242"/>
                  <a:gd name="T68" fmla="*/ 176 w 270"/>
                  <a:gd name="T69" fmla="*/ 218 h 242"/>
                  <a:gd name="T70" fmla="*/ 148 w 270"/>
                  <a:gd name="T71" fmla="*/ 188 h 242"/>
                  <a:gd name="T72" fmla="*/ 146 w 270"/>
                  <a:gd name="T73" fmla="*/ 184 h 242"/>
                  <a:gd name="T74" fmla="*/ 148 w 270"/>
                  <a:gd name="T75" fmla="*/ 180 h 242"/>
                  <a:gd name="T76" fmla="*/ 156 w 270"/>
                  <a:gd name="T77" fmla="*/ 180 h 242"/>
                  <a:gd name="T78" fmla="*/ 180 w 270"/>
                  <a:gd name="T79" fmla="*/ 206 h 242"/>
                  <a:gd name="T80" fmla="*/ 192 w 270"/>
                  <a:gd name="T81" fmla="*/ 210 h 242"/>
                  <a:gd name="T82" fmla="*/ 204 w 270"/>
                  <a:gd name="T83" fmla="*/ 206 h 242"/>
                  <a:gd name="T84" fmla="*/ 208 w 270"/>
                  <a:gd name="T85" fmla="*/ 200 h 242"/>
                  <a:gd name="T86" fmla="*/ 208 w 270"/>
                  <a:gd name="T87" fmla="*/ 188 h 242"/>
                  <a:gd name="T88" fmla="*/ 178 w 270"/>
                  <a:gd name="T89" fmla="*/ 158 h 242"/>
                  <a:gd name="T90" fmla="*/ 176 w 270"/>
                  <a:gd name="T91" fmla="*/ 154 h 242"/>
                  <a:gd name="T92" fmla="*/ 178 w 270"/>
                  <a:gd name="T93" fmla="*/ 150 h 242"/>
                  <a:gd name="T94" fmla="*/ 186 w 270"/>
                  <a:gd name="T95" fmla="*/ 150 h 242"/>
                  <a:gd name="T96" fmla="*/ 212 w 270"/>
                  <a:gd name="T97" fmla="*/ 174 h 242"/>
                  <a:gd name="T98" fmla="*/ 224 w 270"/>
                  <a:gd name="T99" fmla="*/ 180 h 242"/>
                  <a:gd name="T100" fmla="*/ 234 w 270"/>
                  <a:gd name="T101" fmla="*/ 174 h 242"/>
                  <a:gd name="T102" fmla="*/ 238 w 270"/>
                  <a:gd name="T103" fmla="*/ 170 h 242"/>
                  <a:gd name="T104" fmla="*/ 238 w 270"/>
                  <a:gd name="T105" fmla="*/ 158 h 242"/>
                  <a:gd name="T106" fmla="*/ 210 w 270"/>
                  <a:gd name="T107" fmla="*/ 126 h 242"/>
                  <a:gd name="T108" fmla="*/ 208 w 270"/>
                  <a:gd name="T109" fmla="*/ 122 h 242"/>
                  <a:gd name="T110" fmla="*/ 210 w 270"/>
                  <a:gd name="T111" fmla="*/ 118 h 242"/>
                  <a:gd name="T112" fmla="*/ 218 w 270"/>
                  <a:gd name="T113" fmla="*/ 118 h 242"/>
                  <a:gd name="T114" fmla="*/ 242 w 270"/>
                  <a:gd name="T115" fmla="*/ 144 h 242"/>
                  <a:gd name="T116" fmla="*/ 254 w 270"/>
                  <a:gd name="T117" fmla="*/ 148 h 242"/>
                  <a:gd name="T118" fmla="*/ 266 w 270"/>
                  <a:gd name="T119" fmla="*/ 144 h 242"/>
                  <a:gd name="T120" fmla="*/ 270 w 270"/>
                  <a:gd name="T121" fmla="*/ 138 h 242"/>
                  <a:gd name="T122" fmla="*/ 270 w 270"/>
                  <a:gd name="T123" fmla="*/ 126 h 242"/>
                  <a:gd name="T124" fmla="*/ 266 w 270"/>
                  <a:gd name="T125" fmla="*/ 12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0" h="242">
                    <a:moveTo>
                      <a:pt x="266" y="120"/>
                    </a:moveTo>
                    <a:lnTo>
                      <a:pt x="168" y="24"/>
                    </a:lnTo>
                    <a:lnTo>
                      <a:pt x="144" y="34"/>
                    </a:lnTo>
                    <a:lnTo>
                      <a:pt x="136" y="54"/>
                    </a:lnTo>
                    <a:lnTo>
                      <a:pt x="136" y="54"/>
                    </a:lnTo>
                    <a:lnTo>
                      <a:pt x="134" y="60"/>
                    </a:lnTo>
                    <a:lnTo>
                      <a:pt x="130" y="66"/>
                    </a:lnTo>
                    <a:lnTo>
                      <a:pt x="124" y="70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2" y="76"/>
                    </a:lnTo>
                    <a:lnTo>
                      <a:pt x="106" y="78"/>
                    </a:lnTo>
                    <a:lnTo>
                      <a:pt x="98" y="78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84" y="72"/>
                    </a:lnTo>
                    <a:lnTo>
                      <a:pt x="78" y="68"/>
                    </a:lnTo>
                    <a:lnTo>
                      <a:pt x="78" y="68"/>
                    </a:lnTo>
                    <a:lnTo>
                      <a:pt x="72" y="60"/>
                    </a:lnTo>
                    <a:lnTo>
                      <a:pt x="70" y="50"/>
                    </a:lnTo>
                    <a:lnTo>
                      <a:pt x="68" y="42"/>
                    </a:lnTo>
                    <a:lnTo>
                      <a:pt x="70" y="32"/>
                    </a:lnTo>
                    <a:lnTo>
                      <a:pt x="82" y="0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2" y="86"/>
                    </a:lnTo>
                    <a:lnTo>
                      <a:pt x="4" y="90"/>
                    </a:lnTo>
                    <a:lnTo>
                      <a:pt x="10" y="98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34" y="78"/>
                    </a:lnTo>
                    <a:lnTo>
                      <a:pt x="42" y="76"/>
                    </a:lnTo>
                    <a:lnTo>
                      <a:pt x="52" y="78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6" y="90"/>
                    </a:lnTo>
                    <a:lnTo>
                      <a:pt x="66" y="100"/>
                    </a:lnTo>
                    <a:lnTo>
                      <a:pt x="66" y="100"/>
                    </a:lnTo>
                    <a:lnTo>
                      <a:pt x="76" y="102"/>
                    </a:lnTo>
                    <a:lnTo>
                      <a:pt x="84" y="108"/>
                    </a:lnTo>
                    <a:lnTo>
                      <a:pt x="84" y="108"/>
                    </a:lnTo>
                    <a:lnTo>
                      <a:pt x="90" y="116"/>
                    </a:lnTo>
                    <a:lnTo>
                      <a:pt x="92" y="124"/>
                    </a:lnTo>
                    <a:lnTo>
                      <a:pt x="92" y="124"/>
                    </a:lnTo>
                    <a:lnTo>
                      <a:pt x="100" y="126"/>
                    </a:lnTo>
                    <a:lnTo>
                      <a:pt x="108" y="132"/>
                    </a:lnTo>
                    <a:lnTo>
                      <a:pt x="108" y="132"/>
                    </a:lnTo>
                    <a:lnTo>
                      <a:pt x="114" y="140"/>
                    </a:lnTo>
                    <a:lnTo>
                      <a:pt x="116" y="148"/>
                    </a:lnTo>
                    <a:lnTo>
                      <a:pt x="116" y="148"/>
                    </a:lnTo>
                    <a:lnTo>
                      <a:pt x="124" y="150"/>
                    </a:lnTo>
                    <a:lnTo>
                      <a:pt x="132" y="156"/>
                    </a:lnTo>
                    <a:lnTo>
                      <a:pt x="132" y="156"/>
                    </a:lnTo>
                    <a:lnTo>
                      <a:pt x="138" y="164"/>
                    </a:lnTo>
                    <a:lnTo>
                      <a:pt x="140" y="174"/>
                    </a:lnTo>
                    <a:lnTo>
                      <a:pt x="138" y="182"/>
                    </a:lnTo>
                    <a:lnTo>
                      <a:pt x="132" y="190"/>
                    </a:lnTo>
                    <a:lnTo>
                      <a:pt x="118" y="204"/>
                    </a:lnTo>
                    <a:lnTo>
                      <a:pt x="150" y="236"/>
                    </a:lnTo>
                    <a:lnTo>
                      <a:pt x="150" y="236"/>
                    </a:lnTo>
                    <a:lnTo>
                      <a:pt x="156" y="240"/>
                    </a:lnTo>
                    <a:lnTo>
                      <a:pt x="162" y="242"/>
                    </a:lnTo>
                    <a:lnTo>
                      <a:pt x="168" y="240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6" y="232"/>
                    </a:lnTo>
                    <a:lnTo>
                      <a:pt x="178" y="224"/>
                    </a:lnTo>
                    <a:lnTo>
                      <a:pt x="176" y="218"/>
                    </a:lnTo>
                    <a:lnTo>
                      <a:pt x="172" y="214"/>
                    </a:lnTo>
                    <a:lnTo>
                      <a:pt x="148" y="188"/>
                    </a:lnTo>
                    <a:lnTo>
                      <a:pt x="148" y="188"/>
                    </a:lnTo>
                    <a:lnTo>
                      <a:pt x="146" y="184"/>
                    </a:lnTo>
                    <a:lnTo>
                      <a:pt x="148" y="180"/>
                    </a:lnTo>
                    <a:lnTo>
                      <a:pt x="148" y="180"/>
                    </a:lnTo>
                    <a:lnTo>
                      <a:pt x="152" y="178"/>
                    </a:lnTo>
                    <a:lnTo>
                      <a:pt x="156" y="180"/>
                    </a:lnTo>
                    <a:lnTo>
                      <a:pt x="180" y="206"/>
                    </a:lnTo>
                    <a:lnTo>
                      <a:pt x="180" y="206"/>
                    </a:lnTo>
                    <a:lnTo>
                      <a:pt x="186" y="210"/>
                    </a:lnTo>
                    <a:lnTo>
                      <a:pt x="192" y="210"/>
                    </a:lnTo>
                    <a:lnTo>
                      <a:pt x="198" y="210"/>
                    </a:lnTo>
                    <a:lnTo>
                      <a:pt x="204" y="206"/>
                    </a:lnTo>
                    <a:lnTo>
                      <a:pt x="204" y="206"/>
                    </a:lnTo>
                    <a:lnTo>
                      <a:pt x="208" y="200"/>
                    </a:lnTo>
                    <a:lnTo>
                      <a:pt x="208" y="194"/>
                    </a:lnTo>
                    <a:lnTo>
                      <a:pt x="208" y="188"/>
                    </a:lnTo>
                    <a:lnTo>
                      <a:pt x="204" y="182"/>
                    </a:lnTo>
                    <a:lnTo>
                      <a:pt x="178" y="158"/>
                    </a:lnTo>
                    <a:lnTo>
                      <a:pt x="178" y="158"/>
                    </a:lnTo>
                    <a:lnTo>
                      <a:pt x="176" y="154"/>
                    </a:lnTo>
                    <a:lnTo>
                      <a:pt x="178" y="150"/>
                    </a:lnTo>
                    <a:lnTo>
                      <a:pt x="178" y="150"/>
                    </a:lnTo>
                    <a:lnTo>
                      <a:pt x="182" y="148"/>
                    </a:lnTo>
                    <a:lnTo>
                      <a:pt x="186" y="150"/>
                    </a:lnTo>
                    <a:lnTo>
                      <a:pt x="212" y="174"/>
                    </a:lnTo>
                    <a:lnTo>
                      <a:pt x="212" y="174"/>
                    </a:lnTo>
                    <a:lnTo>
                      <a:pt x="218" y="178"/>
                    </a:lnTo>
                    <a:lnTo>
                      <a:pt x="224" y="180"/>
                    </a:lnTo>
                    <a:lnTo>
                      <a:pt x="230" y="178"/>
                    </a:lnTo>
                    <a:lnTo>
                      <a:pt x="234" y="174"/>
                    </a:lnTo>
                    <a:lnTo>
                      <a:pt x="234" y="174"/>
                    </a:lnTo>
                    <a:lnTo>
                      <a:pt x="238" y="170"/>
                    </a:lnTo>
                    <a:lnTo>
                      <a:pt x="240" y="164"/>
                    </a:lnTo>
                    <a:lnTo>
                      <a:pt x="238" y="158"/>
                    </a:lnTo>
                    <a:lnTo>
                      <a:pt x="234" y="152"/>
                    </a:lnTo>
                    <a:lnTo>
                      <a:pt x="210" y="126"/>
                    </a:lnTo>
                    <a:lnTo>
                      <a:pt x="210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10" y="118"/>
                    </a:lnTo>
                    <a:lnTo>
                      <a:pt x="214" y="116"/>
                    </a:lnTo>
                    <a:lnTo>
                      <a:pt x="218" y="118"/>
                    </a:lnTo>
                    <a:lnTo>
                      <a:pt x="242" y="144"/>
                    </a:lnTo>
                    <a:lnTo>
                      <a:pt x="242" y="144"/>
                    </a:lnTo>
                    <a:lnTo>
                      <a:pt x="248" y="148"/>
                    </a:lnTo>
                    <a:lnTo>
                      <a:pt x="254" y="148"/>
                    </a:lnTo>
                    <a:lnTo>
                      <a:pt x="260" y="148"/>
                    </a:lnTo>
                    <a:lnTo>
                      <a:pt x="266" y="144"/>
                    </a:lnTo>
                    <a:lnTo>
                      <a:pt x="266" y="144"/>
                    </a:lnTo>
                    <a:lnTo>
                      <a:pt x="270" y="138"/>
                    </a:lnTo>
                    <a:lnTo>
                      <a:pt x="270" y="132"/>
                    </a:lnTo>
                    <a:lnTo>
                      <a:pt x="270" y="126"/>
                    </a:lnTo>
                    <a:lnTo>
                      <a:pt x="266" y="120"/>
                    </a:lnTo>
                    <a:lnTo>
                      <a:pt x="26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82"/>
              <p:cNvSpPr>
                <a:spLocks/>
              </p:cNvSpPr>
              <p:nvPr/>
            </p:nvSpPr>
            <p:spPr bwMode="auto">
              <a:xfrm>
                <a:off x="2570163" y="3663950"/>
                <a:ext cx="260350" cy="260350"/>
              </a:xfrm>
              <a:custGeom>
                <a:avLst/>
                <a:gdLst>
                  <a:gd name="T0" fmla="*/ 160 w 164"/>
                  <a:gd name="T1" fmla="*/ 32 h 164"/>
                  <a:gd name="T2" fmla="*/ 160 w 164"/>
                  <a:gd name="T3" fmla="*/ 32 h 164"/>
                  <a:gd name="T4" fmla="*/ 162 w 164"/>
                  <a:gd name="T5" fmla="*/ 34 h 164"/>
                  <a:gd name="T6" fmla="*/ 164 w 164"/>
                  <a:gd name="T7" fmla="*/ 38 h 164"/>
                  <a:gd name="T8" fmla="*/ 162 w 164"/>
                  <a:gd name="T9" fmla="*/ 42 h 164"/>
                  <a:gd name="T10" fmla="*/ 160 w 164"/>
                  <a:gd name="T11" fmla="*/ 46 h 164"/>
                  <a:gd name="T12" fmla="*/ 44 w 164"/>
                  <a:gd name="T13" fmla="*/ 162 h 164"/>
                  <a:gd name="T14" fmla="*/ 44 w 164"/>
                  <a:gd name="T15" fmla="*/ 162 h 164"/>
                  <a:gd name="T16" fmla="*/ 42 w 164"/>
                  <a:gd name="T17" fmla="*/ 164 h 164"/>
                  <a:gd name="T18" fmla="*/ 38 w 164"/>
                  <a:gd name="T19" fmla="*/ 164 h 164"/>
                  <a:gd name="T20" fmla="*/ 34 w 164"/>
                  <a:gd name="T21" fmla="*/ 164 h 164"/>
                  <a:gd name="T22" fmla="*/ 30 w 164"/>
                  <a:gd name="T23" fmla="*/ 162 h 164"/>
                  <a:gd name="T24" fmla="*/ 2 w 164"/>
                  <a:gd name="T25" fmla="*/ 132 h 164"/>
                  <a:gd name="T26" fmla="*/ 2 w 164"/>
                  <a:gd name="T27" fmla="*/ 132 h 164"/>
                  <a:gd name="T28" fmla="*/ 0 w 164"/>
                  <a:gd name="T29" fmla="*/ 130 h 164"/>
                  <a:gd name="T30" fmla="*/ 0 w 164"/>
                  <a:gd name="T31" fmla="*/ 126 h 164"/>
                  <a:gd name="T32" fmla="*/ 0 w 164"/>
                  <a:gd name="T33" fmla="*/ 122 h 164"/>
                  <a:gd name="T34" fmla="*/ 2 w 164"/>
                  <a:gd name="T35" fmla="*/ 118 h 164"/>
                  <a:gd name="T36" fmla="*/ 118 w 164"/>
                  <a:gd name="T37" fmla="*/ 2 h 164"/>
                  <a:gd name="T38" fmla="*/ 118 w 164"/>
                  <a:gd name="T39" fmla="*/ 2 h 164"/>
                  <a:gd name="T40" fmla="*/ 122 w 164"/>
                  <a:gd name="T41" fmla="*/ 0 h 164"/>
                  <a:gd name="T42" fmla="*/ 124 w 164"/>
                  <a:gd name="T43" fmla="*/ 0 h 164"/>
                  <a:gd name="T44" fmla="*/ 128 w 164"/>
                  <a:gd name="T45" fmla="*/ 0 h 164"/>
                  <a:gd name="T46" fmla="*/ 132 w 164"/>
                  <a:gd name="T47" fmla="*/ 2 h 164"/>
                  <a:gd name="T48" fmla="*/ 160 w 164"/>
                  <a:gd name="T49" fmla="*/ 3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4" h="164">
                    <a:moveTo>
                      <a:pt x="160" y="32"/>
                    </a:moveTo>
                    <a:lnTo>
                      <a:pt x="160" y="32"/>
                    </a:lnTo>
                    <a:lnTo>
                      <a:pt x="162" y="34"/>
                    </a:lnTo>
                    <a:lnTo>
                      <a:pt x="164" y="38"/>
                    </a:lnTo>
                    <a:lnTo>
                      <a:pt x="162" y="42"/>
                    </a:lnTo>
                    <a:lnTo>
                      <a:pt x="160" y="46"/>
                    </a:lnTo>
                    <a:lnTo>
                      <a:pt x="44" y="162"/>
                    </a:lnTo>
                    <a:lnTo>
                      <a:pt x="44" y="162"/>
                    </a:lnTo>
                    <a:lnTo>
                      <a:pt x="42" y="164"/>
                    </a:lnTo>
                    <a:lnTo>
                      <a:pt x="38" y="164"/>
                    </a:lnTo>
                    <a:lnTo>
                      <a:pt x="34" y="164"/>
                    </a:lnTo>
                    <a:lnTo>
                      <a:pt x="30" y="162"/>
                    </a:lnTo>
                    <a:lnTo>
                      <a:pt x="2" y="132"/>
                    </a:lnTo>
                    <a:lnTo>
                      <a:pt x="2" y="132"/>
                    </a:lnTo>
                    <a:lnTo>
                      <a:pt x="0" y="130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2" y="118"/>
                    </a:lnTo>
                    <a:lnTo>
                      <a:pt x="118" y="2"/>
                    </a:lnTo>
                    <a:lnTo>
                      <a:pt x="118" y="2"/>
                    </a:lnTo>
                    <a:lnTo>
                      <a:pt x="122" y="0"/>
                    </a:lnTo>
                    <a:lnTo>
                      <a:pt x="124" y="0"/>
                    </a:lnTo>
                    <a:lnTo>
                      <a:pt x="128" y="0"/>
                    </a:lnTo>
                    <a:lnTo>
                      <a:pt x="132" y="2"/>
                    </a:lnTo>
                    <a:lnTo>
                      <a:pt x="16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83"/>
              <p:cNvSpPr>
                <a:spLocks noEditPoints="1"/>
              </p:cNvSpPr>
              <p:nvPr/>
            </p:nvSpPr>
            <p:spPr bwMode="auto">
              <a:xfrm>
                <a:off x="2687638" y="3724275"/>
                <a:ext cx="406400" cy="396875"/>
              </a:xfrm>
              <a:custGeom>
                <a:avLst/>
                <a:gdLst>
                  <a:gd name="T0" fmla="*/ 186 w 256"/>
                  <a:gd name="T1" fmla="*/ 8 h 250"/>
                  <a:gd name="T2" fmla="*/ 166 w 256"/>
                  <a:gd name="T3" fmla="*/ 0 h 250"/>
                  <a:gd name="T4" fmla="*/ 100 w 256"/>
                  <a:gd name="T5" fmla="*/ 30 h 250"/>
                  <a:gd name="T6" fmla="*/ 86 w 256"/>
                  <a:gd name="T7" fmla="*/ 44 h 250"/>
                  <a:gd name="T8" fmla="*/ 72 w 256"/>
                  <a:gd name="T9" fmla="*/ 86 h 250"/>
                  <a:gd name="T10" fmla="*/ 80 w 256"/>
                  <a:gd name="T11" fmla="*/ 104 h 250"/>
                  <a:gd name="T12" fmla="*/ 88 w 256"/>
                  <a:gd name="T13" fmla="*/ 108 h 250"/>
                  <a:gd name="T14" fmla="*/ 112 w 256"/>
                  <a:gd name="T15" fmla="*/ 102 h 250"/>
                  <a:gd name="T16" fmla="*/ 162 w 256"/>
                  <a:gd name="T17" fmla="*/ 56 h 250"/>
                  <a:gd name="T18" fmla="*/ 250 w 256"/>
                  <a:gd name="T19" fmla="*/ 106 h 250"/>
                  <a:gd name="T20" fmla="*/ 254 w 256"/>
                  <a:gd name="T21" fmla="*/ 78 h 250"/>
                  <a:gd name="T22" fmla="*/ 42 w 256"/>
                  <a:gd name="T23" fmla="*/ 136 h 250"/>
                  <a:gd name="T24" fmla="*/ 32 w 256"/>
                  <a:gd name="T25" fmla="*/ 132 h 250"/>
                  <a:gd name="T26" fmla="*/ 4 w 256"/>
                  <a:gd name="T27" fmla="*/ 156 h 250"/>
                  <a:gd name="T28" fmla="*/ 0 w 256"/>
                  <a:gd name="T29" fmla="*/ 164 h 250"/>
                  <a:gd name="T30" fmla="*/ 4 w 256"/>
                  <a:gd name="T31" fmla="*/ 174 h 250"/>
                  <a:gd name="T32" fmla="*/ 18 w 256"/>
                  <a:gd name="T33" fmla="*/ 176 h 250"/>
                  <a:gd name="T34" fmla="*/ 42 w 256"/>
                  <a:gd name="T35" fmla="*/ 154 h 250"/>
                  <a:gd name="T36" fmla="*/ 44 w 256"/>
                  <a:gd name="T37" fmla="*/ 140 h 250"/>
                  <a:gd name="T38" fmla="*/ 66 w 256"/>
                  <a:gd name="T39" fmla="*/ 160 h 250"/>
                  <a:gd name="T40" fmla="*/ 56 w 256"/>
                  <a:gd name="T41" fmla="*/ 156 h 250"/>
                  <a:gd name="T42" fmla="*/ 28 w 256"/>
                  <a:gd name="T43" fmla="*/ 180 h 250"/>
                  <a:gd name="T44" fmla="*/ 24 w 256"/>
                  <a:gd name="T45" fmla="*/ 188 h 250"/>
                  <a:gd name="T46" fmla="*/ 28 w 256"/>
                  <a:gd name="T47" fmla="*/ 198 h 250"/>
                  <a:gd name="T48" fmla="*/ 42 w 256"/>
                  <a:gd name="T49" fmla="*/ 200 h 250"/>
                  <a:gd name="T50" fmla="*/ 66 w 256"/>
                  <a:gd name="T51" fmla="*/ 178 h 250"/>
                  <a:gd name="T52" fmla="*/ 68 w 256"/>
                  <a:gd name="T53" fmla="*/ 164 h 250"/>
                  <a:gd name="T54" fmla="*/ 96 w 256"/>
                  <a:gd name="T55" fmla="*/ 208 h 250"/>
                  <a:gd name="T56" fmla="*/ 74 w 256"/>
                  <a:gd name="T57" fmla="*/ 232 h 250"/>
                  <a:gd name="T58" fmla="*/ 76 w 256"/>
                  <a:gd name="T59" fmla="*/ 246 h 250"/>
                  <a:gd name="T60" fmla="*/ 86 w 256"/>
                  <a:gd name="T61" fmla="*/ 250 h 250"/>
                  <a:gd name="T62" fmla="*/ 114 w 256"/>
                  <a:gd name="T63" fmla="*/ 226 h 250"/>
                  <a:gd name="T64" fmla="*/ 118 w 256"/>
                  <a:gd name="T65" fmla="*/ 218 h 250"/>
                  <a:gd name="T66" fmla="*/ 114 w 256"/>
                  <a:gd name="T67" fmla="*/ 208 h 250"/>
                  <a:gd name="T68" fmla="*/ 100 w 256"/>
                  <a:gd name="T69" fmla="*/ 206 h 250"/>
                  <a:gd name="T70" fmla="*/ 90 w 256"/>
                  <a:gd name="T71" fmla="*/ 184 h 250"/>
                  <a:gd name="T72" fmla="*/ 82 w 256"/>
                  <a:gd name="T73" fmla="*/ 180 h 250"/>
                  <a:gd name="T74" fmla="*/ 52 w 256"/>
                  <a:gd name="T75" fmla="*/ 204 h 250"/>
                  <a:gd name="T76" fmla="*/ 48 w 256"/>
                  <a:gd name="T77" fmla="*/ 212 h 250"/>
                  <a:gd name="T78" fmla="*/ 52 w 256"/>
                  <a:gd name="T79" fmla="*/ 222 h 250"/>
                  <a:gd name="T80" fmla="*/ 66 w 256"/>
                  <a:gd name="T81" fmla="*/ 224 h 250"/>
                  <a:gd name="T82" fmla="*/ 90 w 256"/>
                  <a:gd name="T83" fmla="*/ 202 h 250"/>
                  <a:gd name="T84" fmla="*/ 92 w 256"/>
                  <a:gd name="T85" fmla="*/ 188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6" h="250">
                    <a:moveTo>
                      <a:pt x="250" y="70"/>
                    </a:moveTo>
                    <a:lnTo>
                      <a:pt x="186" y="8"/>
                    </a:lnTo>
                    <a:lnTo>
                      <a:pt x="186" y="8"/>
                    </a:lnTo>
                    <a:lnTo>
                      <a:pt x="180" y="4"/>
                    </a:lnTo>
                    <a:lnTo>
                      <a:pt x="174" y="0"/>
                    </a:lnTo>
                    <a:lnTo>
                      <a:pt x="166" y="0"/>
                    </a:lnTo>
                    <a:lnTo>
                      <a:pt x="158" y="4"/>
                    </a:lnTo>
                    <a:lnTo>
                      <a:pt x="158" y="4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2" y="36"/>
                    </a:lnTo>
                    <a:lnTo>
                      <a:pt x="86" y="44"/>
                    </a:lnTo>
                    <a:lnTo>
                      <a:pt x="74" y="80"/>
                    </a:lnTo>
                    <a:lnTo>
                      <a:pt x="74" y="80"/>
                    </a:lnTo>
                    <a:lnTo>
                      <a:pt x="72" y="86"/>
                    </a:lnTo>
                    <a:lnTo>
                      <a:pt x="74" y="92"/>
                    </a:lnTo>
                    <a:lnTo>
                      <a:pt x="76" y="98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8" y="108"/>
                    </a:lnTo>
                    <a:lnTo>
                      <a:pt x="88" y="108"/>
                    </a:lnTo>
                    <a:lnTo>
                      <a:pt x="96" y="110"/>
                    </a:lnTo>
                    <a:lnTo>
                      <a:pt x="104" y="108"/>
                    </a:lnTo>
                    <a:lnTo>
                      <a:pt x="112" y="102"/>
                    </a:lnTo>
                    <a:lnTo>
                      <a:pt x="116" y="94"/>
                    </a:lnTo>
                    <a:lnTo>
                      <a:pt x="126" y="68"/>
                    </a:lnTo>
                    <a:lnTo>
                      <a:pt x="162" y="56"/>
                    </a:lnTo>
                    <a:lnTo>
                      <a:pt x="232" y="124"/>
                    </a:lnTo>
                    <a:lnTo>
                      <a:pt x="250" y="106"/>
                    </a:lnTo>
                    <a:lnTo>
                      <a:pt x="250" y="106"/>
                    </a:lnTo>
                    <a:lnTo>
                      <a:pt x="254" y="98"/>
                    </a:lnTo>
                    <a:lnTo>
                      <a:pt x="256" y="88"/>
                    </a:lnTo>
                    <a:lnTo>
                      <a:pt x="254" y="78"/>
                    </a:lnTo>
                    <a:lnTo>
                      <a:pt x="250" y="70"/>
                    </a:lnTo>
                    <a:lnTo>
                      <a:pt x="250" y="70"/>
                    </a:lnTo>
                    <a:close/>
                    <a:moveTo>
                      <a:pt x="42" y="136"/>
                    </a:moveTo>
                    <a:lnTo>
                      <a:pt x="42" y="136"/>
                    </a:lnTo>
                    <a:lnTo>
                      <a:pt x="38" y="132"/>
                    </a:lnTo>
                    <a:lnTo>
                      <a:pt x="32" y="132"/>
                    </a:lnTo>
                    <a:lnTo>
                      <a:pt x="28" y="132"/>
                    </a:lnTo>
                    <a:lnTo>
                      <a:pt x="24" y="136"/>
                    </a:lnTo>
                    <a:lnTo>
                      <a:pt x="4" y="156"/>
                    </a:lnTo>
                    <a:lnTo>
                      <a:pt x="4" y="156"/>
                    </a:lnTo>
                    <a:lnTo>
                      <a:pt x="0" y="160"/>
                    </a:lnTo>
                    <a:lnTo>
                      <a:pt x="0" y="164"/>
                    </a:lnTo>
                    <a:lnTo>
                      <a:pt x="0" y="170"/>
                    </a:lnTo>
                    <a:lnTo>
                      <a:pt x="4" y="174"/>
                    </a:lnTo>
                    <a:lnTo>
                      <a:pt x="4" y="174"/>
                    </a:lnTo>
                    <a:lnTo>
                      <a:pt x="8" y="176"/>
                    </a:lnTo>
                    <a:lnTo>
                      <a:pt x="12" y="178"/>
                    </a:lnTo>
                    <a:lnTo>
                      <a:pt x="18" y="176"/>
                    </a:lnTo>
                    <a:lnTo>
                      <a:pt x="22" y="174"/>
                    </a:lnTo>
                    <a:lnTo>
                      <a:pt x="42" y="154"/>
                    </a:lnTo>
                    <a:lnTo>
                      <a:pt x="42" y="154"/>
                    </a:lnTo>
                    <a:lnTo>
                      <a:pt x="44" y="150"/>
                    </a:lnTo>
                    <a:lnTo>
                      <a:pt x="46" y="144"/>
                    </a:lnTo>
                    <a:lnTo>
                      <a:pt x="44" y="140"/>
                    </a:lnTo>
                    <a:lnTo>
                      <a:pt x="42" y="136"/>
                    </a:lnTo>
                    <a:lnTo>
                      <a:pt x="42" y="136"/>
                    </a:lnTo>
                    <a:close/>
                    <a:moveTo>
                      <a:pt x="66" y="160"/>
                    </a:moveTo>
                    <a:lnTo>
                      <a:pt x="66" y="160"/>
                    </a:lnTo>
                    <a:lnTo>
                      <a:pt x="62" y="156"/>
                    </a:lnTo>
                    <a:lnTo>
                      <a:pt x="56" y="156"/>
                    </a:lnTo>
                    <a:lnTo>
                      <a:pt x="52" y="156"/>
                    </a:lnTo>
                    <a:lnTo>
                      <a:pt x="48" y="160"/>
                    </a:lnTo>
                    <a:lnTo>
                      <a:pt x="28" y="180"/>
                    </a:lnTo>
                    <a:lnTo>
                      <a:pt x="28" y="180"/>
                    </a:lnTo>
                    <a:lnTo>
                      <a:pt x="24" y="184"/>
                    </a:lnTo>
                    <a:lnTo>
                      <a:pt x="24" y="188"/>
                    </a:lnTo>
                    <a:lnTo>
                      <a:pt x="24" y="194"/>
                    </a:lnTo>
                    <a:lnTo>
                      <a:pt x="28" y="198"/>
                    </a:lnTo>
                    <a:lnTo>
                      <a:pt x="28" y="198"/>
                    </a:lnTo>
                    <a:lnTo>
                      <a:pt x="32" y="200"/>
                    </a:lnTo>
                    <a:lnTo>
                      <a:pt x="36" y="202"/>
                    </a:lnTo>
                    <a:lnTo>
                      <a:pt x="42" y="200"/>
                    </a:lnTo>
                    <a:lnTo>
                      <a:pt x="46" y="198"/>
                    </a:lnTo>
                    <a:lnTo>
                      <a:pt x="66" y="178"/>
                    </a:lnTo>
                    <a:lnTo>
                      <a:pt x="66" y="178"/>
                    </a:lnTo>
                    <a:lnTo>
                      <a:pt x="68" y="174"/>
                    </a:lnTo>
                    <a:lnTo>
                      <a:pt x="70" y="168"/>
                    </a:lnTo>
                    <a:lnTo>
                      <a:pt x="68" y="164"/>
                    </a:lnTo>
                    <a:lnTo>
                      <a:pt x="66" y="160"/>
                    </a:lnTo>
                    <a:lnTo>
                      <a:pt x="66" y="160"/>
                    </a:lnTo>
                    <a:close/>
                    <a:moveTo>
                      <a:pt x="96" y="208"/>
                    </a:moveTo>
                    <a:lnTo>
                      <a:pt x="76" y="228"/>
                    </a:lnTo>
                    <a:lnTo>
                      <a:pt x="76" y="228"/>
                    </a:lnTo>
                    <a:lnTo>
                      <a:pt x="74" y="232"/>
                    </a:lnTo>
                    <a:lnTo>
                      <a:pt x="72" y="238"/>
                    </a:lnTo>
                    <a:lnTo>
                      <a:pt x="74" y="242"/>
                    </a:lnTo>
                    <a:lnTo>
                      <a:pt x="76" y="246"/>
                    </a:lnTo>
                    <a:lnTo>
                      <a:pt x="76" y="246"/>
                    </a:lnTo>
                    <a:lnTo>
                      <a:pt x="80" y="250"/>
                    </a:lnTo>
                    <a:lnTo>
                      <a:pt x="86" y="250"/>
                    </a:lnTo>
                    <a:lnTo>
                      <a:pt x="90" y="250"/>
                    </a:lnTo>
                    <a:lnTo>
                      <a:pt x="94" y="246"/>
                    </a:lnTo>
                    <a:lnTo>
                      <a:pt x="114" y="226"/>
                    </a:lnTo>
                    <a:lnTo>
                      <a:pt x="114" y="226"/>
                    </a:lnTo>
                    <a:lnTo>
                      <a:pt x="118" y="222"/>
                    </a:lnTo>
                    <a:lnTo>
                      <a:pt x="118" y="218"/>
                    </a:lnTo>
                    <a:lnTo>
                      <a:pt x="118" y="212"/>
                    </a:lnTo>
                    <a:lnTo>
                      <a:pt x="114" y="208"/>
                    </a:lnTo>
                    <a:lnTo>
                      <a:pt x="114" y="208"/>
                    </a:lnTo>
                    <a:lnTo>
                      <a:pt x="110" y="206"/>
                    </a:lnTo>
                    <a:lnTo>
                      <a:pt x="106" y="204"/>
                    </a:lnTo>
                    <a:lnTo>
                      <a:pt x="100" y="206"/>
                    </a:lnTo>
                    <a:lnTo>
                      <a:pt x="96" y="208"/>
                    </a:lnTo>
                    <a:lnTo>
                      <a:pt x="96" y="208"/>
                    </a:lnTo>
                    <a:close/>
                    <a:moveTo>
                      <a:pt x="90" y="184"/>
                    </a:moveTo>
                    <a:lnTo>
                      <a:pt x="90" y="184"/>
                    </a:lnTo>
                    <a:lnTo>
                      <a:pt x="86" y="180"/>
                    </a:lnTo>
                    <a:lnTo>
                      <a:pt x="82" y="180"/>
                    </a:lnTo>
                    <a:lnTo>
                      <a:pt x="76" y="180"/>
                    </a:lnTo>
                    <a:lnTo>
                      <a:pt x="72" y="184"/>
                    </a:lnTo>
                    <a:lnTo>
                      <a:pt x="52" y="204"/>
                    </a:lnTo>
                    <a:lnTo>
                      <a:pt x="52" y="204"/>
                    </a:lnTo>
                    <a:lnTo>
                      <a:pt x="50" y="208"/>
                    </a:lnTo>
                    <a:lnTo>
                      <a:pt x="48" y="212"/>
                    </a:lnTo>
                    <a:lnTo>
                      <a:pt x="50" y="218"/>
                    </a:lnTo>
                    <a:lnTo>
                      <a:pt x="52" y="222"/>
                    </a:lnTo>
                    <a:lnTo>
                      <a:pt x="52" y="222"/>
                    </a:lnTo>
                    <a:lnTo>
                      <a:pt x="56" y="224"/>
                    </a:lnTo>
                    <a:lnTo>
                      <a:pt x="60" y="226"/>
                    </a:lnTo>
                    <a:lnTo>
                      <a:pt x="66" y="224"/>
                    </a:lnTo>
                    <a:lnTo>
                      <a:pt x="70" y="222"/>
                    </a:lnTo>
                    <a:lnTo>
                      <a:pt x="90" y="202"/>
                    </a:lnTo>
                    <a:lnTo>
                      <a:pt x="90" y="202"/>
                    </a:lnTo>
                    <a:lnTo>
                      <a:pt x="92" y="198"/>
                    </a:lnTo>
                    <a:lnTo>
                      <a:pt x="94" y="192"/>
                    </a:lnTo>
                    <a:lnTo>
                      <a:pt x="92" y="188"/>
                    </a:lnTo>
                    <a:lnTo>
                      <a:pt x="90" y="184"/>
                    </a:lnTo>
                    <a:lnTo>
                      <a:pt x="90" y="1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40" name="组合 139"/>
          <p:cNvGrpSpPr/>
          <p:nvPr/>
        </p:nvGrpSpPr>
        <p:grpSpPr>
          <a:xfrm>
            <a:off x="3199579" y="1060321"/>
            <a:ext cx="940373" cy="940368"/>
            <a:chOff x="4641550" y="3027270"/>
            <a:chExt cx="587801" cy="587801"/>
          </a:xfrm>
        </p:grpSpPr>
        <p:grpSp>
          <p:nvGrpSpPr>
            <p:cNvPr id="141" name="组合 140"/>
            <p:cNvGrpSpPr/>
            <p:nvPr/>
          </p:nvGrpSpPr>
          <p:grpSpPr>
            <a:xfrm>
              <a:off x="4641550" y="3027270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45" name="同心圆 14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/>
            <p:cNvGrpSpPr/>
            <p:nvPr/>
          </p:nvGrpSpPr>
          <p:grpSpPr>
            <a:xfrm>
              <a:off x="4790609" y="3178517"/>
              <a:ext cx="289682" cy="293110"/>
              <a:chOff x="2627313" y="1546225"/>
              <a:chExt cx="536575" cy="542925"/>
            </a:xfrm>
            <a:solidFill>
              <a:schemeClr val="accent3"/>
            </a:solidFill>
          </p:grpSpPr>
          <p:sp>
            <p:nvSpPr>
              <p:cNvPr id="143" name="Freeform 30"/>
              <p:cNvSpPr>
                <a:spLocks noEditPoints="1"/>
              </p:cNvSpPr>
              <p:nvPr/>
            </p:nvSpPr>
            <p:spPr bwMode="auto">
              <a:xfrm>
                <a:off x="2627313" y="1616075"/>
                <a:ext cx="536575" cy="473075"/>
              </a:xfrm>
              <a:custGeom>
                <a:avLst/>
                <a:gdLst>
                  <a:gd name="T0" fmla="*/ 310 w 338"/>
                  <a:gd name="T1" fmla="*/ 134 h 298"/>
                  <a:gd name="T2" fmla="*/ 296 w 338"/>
                  <a:gd name="T3" fmla="*/ 94 h 298"/>
                  <a:gd name="T4" fmla="*/ 270 w 338"/>
                  <a:gd name="T5" fmla="*/ 62 h 298"/>
                  <a:gd name="T6" fmla="*/ 248 w 338"/>
                  <a:gd name="T7" fmla="*/ 46 h 298"/>
                  <a:gd name="T8" fmla="*/ 208 w 338"/>
                  <a:gd name="T9" fmla="*/ 72 h 298"/>
                  <a:gd name="T10" fmla="*/ 182 w 338"/>
                  <a:gd name="T11" fmla="*/ 72 h 298"/>
                  <a:gd name="T12" fmla="*/ 152 w 338"/>
                  <a:gd name="T13" fmla="*/ 60 h 298"/>
                  <a:gd name="T14" fmla="*/ 132 w 338"/>
                  <a:gd name="T15" fmla="*/ 36 h 298"/>
                  <a:gd name="T16" fmla="*/ 94 w 338"/>
                  <a:gd name="T17" fmla="*/ 2 h 298"/>
                  <a:gd name="T18" fmla="*/ 86 w 338"/>
                  <a:gd name="T19" fmla="*/ 2 h 298"/>
                  <a:gd name="T20" fmla="*/ 80 w 338"/>
                  <a:gd name="T21" fmla="*/ 56 h 298"/>
                  <a:gd name="T22" fmla="*/ 48 w 338"/>
                  <a:gd name="T23" fmla="*/ 92 h 298"/>
                  <a:gd name="T24" fmla="*/ 18 w 338"/>
                  <a:gd name="T25" fmla="*/ 108 h 298"/>
                  <a:gd name="T26" fmla="*/ 2 w 338"/>
                  <a:gd name="T27" fmla="*/ 118 h 298"/>
                  <a:gd name="T28" fmla="*/ 0 w 338"/>
                  <a:gd name="T29" fmla="*/ 174 h 298"/>
                  <a:gd name="T30" fmla="*/ 10 w 338"/>
                  <a:gd name="T31" fmla="*/ 188 h 298"/>
                  <a:gd name="T32" fmla="*/ 36 w 338"/>
                  <a:gd name="T33" fmla="*/ 190 h 298"/>
                  <a:gd name="T34" fmla="*/ 74 w 338"/>
                  <a:gd name="T35" fmla="*/ 246 h 298"/>
                  <a:gd name="T36" fmla="*/ 92 w 338"/>
                  <a:gd name="T37" fmla="*/ 290 h 298"/>
                  <a:gd name="T38" fmla="*/ 136 w 338"/>
                  <a:gd name="T39" fmla="*/ 298 h 298"/>
                  <a:gd name="T40" fmla="*/ 144 w 338"/>
                  <a:gd name="T41" fmla="*/ 290 h 298"/>
                  <a:gd name="T42" fmla="*/ 156 w 338"/>
                  <a:gd name="T43" fmla="*/ 280 h 298"/>
                  <a:gd name="T44" fmla="*/ 184 w 338"/>
                  <a:gd name="T45" fmla="*/ 280 h 298"/>
                  <a:gd name="T46" fmla="*/ 198 w 338"/>
                  <a:gd name="T47" fmla="*/ 290 h 298"/>
                  <a:gd name="T48" fmla="*/ 242 w 338"/>
                  <a:gd name="T49" fmla="*/ 298 h 298"/>
                  <a:gd name="T50" fmla="*/ 248 w 338"/>
                  <a:gd name="T51" fmla="*/ 290 h 298"/>
                  <a:gd name="T52" fmla="*/ 262 w 338"/>
                  <a:gd name="T53" fmla="*/ 250 h 298"/>
                  <a:gd name="T54" fmla="*/ 290 w 338"/>
                  <a:gd name="T55" fmla="*/ 220 h 298"/>
                  <a:gd name="T56" fmla="*/ 308 w 338"/>
                  <a:gd name="T57" fmla="*/ 180 h 298"/>
                  <a:gd name="T58" fmla="*/ 322 w 338"/>
                  <a:gd name="T59" fmla="*/ 166 h 298"/>
                  <a:gd name="T60" fmla="*/ 336 w 338"/>
                  <a:gd name="T61" fmla="*/ 156 h 298"/>
                  <a:gd name="T62" fmla="*/ 336 w 338"/>
                  <a:gd name="T63" fmla="*/ 144 h 298"/>
                  <a:gd name="T64" fmla="*/ 322 w 338"/>
                  <a:gd name="T65" fmla="*/ 134 h 298"/>
                  <a:gd name="T66" fmla="*/ 96 w 338"/>
                  <a:gd name="T67" fmla="*/ 120 h 298"/>
                  <a:gd name="T68" fmla="*/ 78 w 338"/>
                  <a:gd name="T69" fmla="*/ 110 h 298"/>
                  <a:gd name="T70" fmla="*/ 80 w 338"/>
                  <a:gd name="T71" fmla="*/ 108 h 298"/>
                  <a:gd name="T72" fmla="*/ 92 w 338"/>
                  <a:gd name="T73" fmla="*/ 108 h 298"/>
                  <a:gd name="T74" fmla="*/ 102 w 338"/>
                  <a:gd name="T75" fmla="*/ 94 h 298"/>
                  <a:gd name="T76" fmla="*/ 98 w 338"/>
                  <a:gd name="T77" fmla="*/ 84 h 298"/>
                  <a:gd name="T78" fmla="*/ 88 w 338"/>
                  <a:gd name="T79" fmla="*/ 80 h 298"/>
                  <a:gd name="T80" fmla="*/ 90 w 338"/>
                  <a:gd name="T81" fmla="*/ 78 h 298"/>
                  <a:gd name="T82" fmla="*/ 104 w 338"/>
                  <a:gd name="T83" fmla="*/ 78 h 298"/>
                  <a:gd name="T84" fmla="*/ 116 w 338"/>
                  <a:gd name="T85" fmla="*/ 98 h 298"/>
                  <a:gd name="T86" fmla="*/ 110 w 338"/>
                  <a:gd name="T87" fmla="*/ 114 h 298"/>
                  <a:gd name="T88" fmla="*/ 96 w 338"/>
                  <a:gd name="T89" fmla="*/ 12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8" h="298">
                    <a:moveTo>
                      <a:pt x="322" y="134"/>
                    </a:moveTo>
                    <a:lnTo>
                      <a:pt x="310" y="134"/>
                    </a:lnTo>
                    <a:lnTo>
                      <a:pt x="310" y="134"/>
                    </a:lnTo>
                    <a:lnTo>
                      <a:pt x="306" y="120"/>
                    </a:lnTo>
                    <a:lnTo>
                      <a:pt x="302" y="108"/>
                    </a:lnTo>
                    <a:lnTo>
                      <a:pt x="296" y="94"/>
                    </a:lnTo>
                    <a:lnTo>
                      <a:pt x="288" y="84"/>
                    </a:lnTo>
                    <a:lnTo>
                      <a:pt x="280" y="72"/>
                    </a:lnTo>
                    <a:lnTo>
                      <a:pt x="270" y="62"/>
                    </a:lnTo>
                    <a:lnTo>
                      <a:pt x="260" y="54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36" y="58"/>
                    </a:lnTo>
                    <a:lnTo>
                      <a:pt x="224" y="66"/>
                    </a:lnTo>
                    <a:lnTo>
                      <a:pt x="208" y="72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82" y="72"/>
                    </a:lnTo>
                    <a:lnTo>
                      <a:pt x="172" y="70"/>
                    </a:lnTo>
                    <a:lnTo>
                      <a:pt x="162" y="66"/>
                    </a:lnTo>
                    <a:lnTo>
                      <a:pt x="152" y="60"/>
                    </a:lnTo>
                    <a:lnTo>
                      <a:pt x="144" y="54"/>
                    </a:lnTo>
                    <a:lnTo>
                      <a:pt x="138" y="46"/>
                    </a:lnTo>
                    <a:lnTo>
                      <a:pt x="132" y="36"/>
                    </a:lnTo>
                    <a:lnTo>
                      <a:pt x="128" y="28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6" y="2"/>
                    </a:lnTo>
                    <a:lnTo>
                      <a:pt x="86" y="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68" y="66"/>
                    </a:lnTo>
                    <a:lnTo>
                      <a:pt x="56" y="80"/>
                    </a:lnTo>
                    <a:lnTo>
                      <a:pt x="48" y="92"/>
                    </a:lnTo>
                    <a:lnTo>
                      <a:pt x="40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0" y="108"/>
                    </a:lnTo>
                    <a:lnTo>
                      <a:pt x="6" y="112"/>
                    </a:lnTo>
                    <a:lnTo>
                      <a:pt x="2" y="118"/>
                    </a:lnTo>
                    <a:lnTo>
                      <a:pt x="0" y="12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2" y="180"/>
                    </a:lnTo>
                    <a:lnTo>
                      <a:pt x="6" y="184"/>
                    </a:lnTo>
                    <a:lnTo>
                      <a:pt x="10" y="188"/>
                    </a:lnTo>
                    <a:lnTo>
                      <a:pt x="18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46" y="210"/>
                    </a:lnTo>
                    <a:lnTo>
                      <a:pt x="58" y="228"/>
                    </a:lnTo>
                    <a:lnTo>
                      <a:pt x="74" y="246"/>
                    </a:lnTo>
                    <a:lnTo>
                      <a:pt x="92" y="258"/>
                    </a:lnTo>
                    <a:lnTo>
                      <a:pt x="92" y="290"/>
                    </a:lnTo>
                    <a:lnTo>
                      <a:pt x="92" y="290"/>
                    </a:lnTo>
                    <a:lnTo>
                      <a:pt x="96" y="296"/>
                    </a:lnTo>
                    <a:lnTo>
                      <a:pt x="100" y="298"/>
                    </a:lnTo>
                    <a:lnTo>
                      <a:pt x="136" y="298"/>
                    </a:lnTo>
                    <a:lnTo>
                      <a:pt x="136" y="298"/>
                    </a:lnTo>
                    <a:lnTo>
                      <a:pt x="142" y="296"/>
                    </a:lnTo>
                    <a:lnTo>
                      <a:pt x="144" y="290"/>
                    </a:lnTo>
                    <a:lnTo>
                      <a:pt x="144" y="278"/>
                    </a:lnTo>
                    <a:lnTo>
                      <a:pt x="144" y="278"/>
                    </a:lnTo>
                    <a:lnTo>
                      <a:pt x="156" y="280"/>
                    </a:lnTo>
                    <a:lnTo>
                      <a:pt x="170" y="280"/>
                    </a:lnTo>
                    <a:lnTo>
                      <a:pt x="170" y="280"/>
                    </a:lnTo>
                    <a:lnTo>
                      <a:pt x="184" y="280"/>
                    </a:lnTo>
                    <a:lnTo>
                      <a:pt x="198" y="278"/>
                    </a:lnTo>
                    <a:lnTo>
                      <a:pt x="198" y="290"/>
                    </a:lnTo>
                    <a:lnTo>
                      <a:pt x="198" y="290"/>
                    </a:lnTo>
                    <a:lnTo>
                      <a:pt x="200" y="296"/>
                    </a:lnTo>
                    <a:lnTo>
                      <a:pt x="206" y="298"/>
                    </a:lnTo>
                    <a:lnTo>
                      <a:pt x="242" y="298"/>
                    </a:lnTo>
                    <a:lnTo>
                      <a:pt x="242" y="298"/>
                    </a:lnTo>
                    <a:lnTo>
                      <a:pt x="246" y="296"/>
                    </a:lnTo>
                    <a:lnTo>
                      <a:pt x="248" y="290"/>
                    </a:lnTo>
                    <a:lnTo>
                      <a:pt x="248" y="258"/>
                    </a:lnTo>
                    <a:lnTo>
                      <a:pt x="248" y="258"/>
                    </a:lnTo>
                    <a:lnTo>
                      <a:pt x="262" y="250"/>
                    </a:lnTo>
                    <a:lnTo>
                      <a:pt x="272" y="242"/>
                    </a:lnTo>
                    <a:lnTo>
                      <a:pt x="282" y="230"/>
                    </a:lnTo>
                    <a:lnTo>
                      <a:pt x="290" y="220"/>
                    </a:lnTo>
                    <a:lnTo>
                      <a:pt x="298" y="208"/>
                    </a:lnTo>
                    <a:lnTo>
                      <a:pt x="304" y="194"/>
                    </a:lnTo>
                    <a:lnTo>
                      <a:pt x="308" y="180"/>
                    </a:lnTo>
                    <a:lnTo>
                      <a:pt x="310" y="166"/>
                    </a:lnTo>
                    <a:lnTo>
                      <a:pt x="322" y="166"/>
                    </a:lnTo>
                    <a:lnTo>
                      <a:pt x="322" y="166"/>
                    </a:lnTo>
                    <a:lnTo>
                      <a:pt x="328" y="166"/>
                    </a:lnTo>
                    <a:lnTo>
                      <a:pt x="332" y="162"/>
                    </a:lnTo>
                    <a:lnTo>
                      <a:pt x="336" y="156"/>
                    </a:lnTo>
                    <a:lnTo>
                      <a:pt x="338" y="150"/>
                    </a:lnTo>
                    <a:lnTo>
                      <a:pt x="338" y="150"/>
                    </a:lnTo>
                    <a:lnTo>
                      <a:pt x="336" y="144"/>
                    </a:lnTo>
                    <a:lnTo>
                      <a:pt x="332" y="138"/>
                    </a:lnTo>
                    <a:lnTo>
                      <a:pt x="328" y="136"/>
                    </a:lnTo>
                    <a:lnTo>
                      <a:pt x="322" y="134"/>
                    </a:lnTo>
                    <a:lnTo>
                      <a:pt x="322" y="134"/>
                    </a:lnTo>
                    <a:close/>
                    <a:moveTo>
                      <a:pt x="96" y="120"/>
                    </a:moveTo>
                    <a:lnTo>
                      <a:pt x="96" y="120"/>
                    </a:lnTo>
                    <a:lnTo>
                      <a:pt x="88" y="118"/>
                    </a:lnTo>
                    <a:lnTo>
                      <a:pt x="82" y="114"/>
                    </a:lnTo>
                    <a:lnTo>
                      <a:pt x="78" y="110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80" y="108"/>
                    </a:lnTo>
                    <a:lnTo>
                      <a:pt x="88" y="110"/>
                    </a:lnTo>
                    <a:lnTo>
                      <a:pt x="88" y="110"/>
                    </a:lnTo>
                    <a:lnTo>
                      <a:pt x="92" y="108"/>
                    </a:lnTo>
                    <a:lnTo>
                      <a:pt x="98" y="106"/>
                    </a:lnTo>
                    <a:lnTo>
                      <a:pt x="100" y="100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0" y="88"/>
                    </a:lnTo>
                    <a:lnTo>
                      <a:pt x="98" y="84"/>
                    </a:lnTo>
                    <a:lnTo>
                      <a:pt x="92" y="82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9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4" y="78"/>
                    </a:lnTo>
                    <a:lnTo>
                      <a:pt x="110" y="84"/>
                    </a:lnTo>
                    <a:lnTo>
                      <a:pt x="116" y="90"/>
                    </a:lnTo>
                    <a:lnTo>
                      <a:pt x="116" y="98"/>
                    </a:lnTo>
                    <a:lnTo>
                      <a:pt x="116" y="98"/>
                    </a:lnTo>
                    <a:lnTo>
                      <a:pt x="116" y="106"/>
                    </a:lnTo>
                    <a:lnTo>
                      <a:pt x="110" y="114"/>
                    </a:lnTo>
                    <a:lnTo>
                      <a:pt x="104" y="118"/>
                    </a:lnTo>
                    <a:lnTo>
                      <a:pt x="96" y="120"/>
                    </a:ln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Freeform 31"/>
              <p:cNvSpPr>
                <a:spLocks noEditPoints="1"/>
              </p:cNvSpPr>
              <p:nvPr/>
            </p:nvSpPr>
            <p:spPr bwMode="auto">
              <a:xfrm>
                <a:off x="2855913" y="1546225"/>
                <a:ext cx="155575" cy="155575"/>
              </a:xfrm>
              <a:custGeom>
                <a:avLst/>
                <a:gdLst>
                  <a:gd name="T0" fmla="*/ 48 w 98"/>
                  <a:gd name="T1" fmla="*/ 0 h 98"/>
                  <a:gd name="T2" fmla="*/ 30 w 98"/>
                  <a:gd name="T3" fmla="*/ 4 h 98"/>
                  <a:gd name="T4" fmla="*/ 14 w 98"/>
                  <a:gd name="T5" fmla="*/ 16 h 98"/>
                  <a:gd name="T6" fmla="*/ 4 w 98"/>
                  <a:gd name="T7" fmla="*/ 30 h 98"/>
                  <a:gd name="T8" fmla="*/ 0 w 98"/>
                  <a:gd name="T9" fmla="*/ 50 h 98"/>
                  <a:gd name="T10" fmla="*/ 0 w 98"/>
                  <a:gd name="T11" fmla="*/ 60 h 98"/>
                  <a:gd name="T12" fmla="*/ 8 w 98"/>
                  <a:gd name="T13" fmla="*/ 78 h 98"/>
                  <a:gd name="T14" fmla="*/ 22 w 98"/>
                  <a:gd name="T15" fmla="*/ 90 h 98"/>
                  <a:gd name="T16" fmla="*/ 38 w 98"/>
                  <a:gd name="T17" fmla="*/ 98 h 98"/>
                  <a:gd name="T18" fmla="*/ 48 w 98"/>
                  <a:gd name="T19" fmla="*/ 98 h 98"/>
                  <a:gd name="T20" fmla="*/ 68 w 98"/>
                  <a:gd name="T21" fmla="*/ 94 h 98"/>
                  <a:gd name="T22" fmla="*/ 84 w 98"/>
                  <a:gd name="T23" fmla="*/ 84 h 98"/>
                  <a:gd name="T24" fmla="*/ 94 w 98"/>
                  <a:gd name="T25" fmla="*/ 68 h 98"/>
                  <a:gd name="T26" fmla="*/ 98 w 98"/>
                  <a:gd name="T27" fmla="*/ 50 h 98"/>
                  <a:gd name="T28" fmla="*/ 96 w 98"/>
                  <a:gd name="T29" fmla="*/ 40 h 98"/>
                  <a:gd name="T30" fmla="*/ 90 w 98"/>
                  <a:gd name="T31" fmla="*/ 22 h 98"/>
                  <a:gd name="T32" fmla="*/ 76 w 98"/>
                  <a:gd name="T33" fmla="*/ 10 h 98"/>
                  <a:gd name="T34" fmla="*/ 58 w 98"/>
                  <a:gd name="T35" fmla="*/ 2 h 98"/>
                  <a:gd name="T36" fmla="*/ 48 w 98"/>
                  <a:gd name="T37" fmla="*/ 0 h 98"/>
                  <a:gd name="T38" fmla="*/ 52 w 98"/>
                  <a:gd name="T39" fmla="*/ 82 h 98"/>
                  <a:gd name="T40" fmla="*/ 42 w 98"/>
                  <a:gd name="T41" fmla="*/ 74 h 98"/>
                  <a:gd name="T42" fmla="*/ 34 w 98"/>
                  <a:gd name="T43" fmla="*/ 74 h 98"/>
                  <a:gd name="T44" fmla="*/ 30 w 98"/>
                  <a:gd name="T45" fmla="*/ 60 h 98"/>
                  <a:gd name="T46" fmla="*/ 36 w 98"/>
                  <a:gd name="T47" fmla="*/ 62 h 98"/>
                  <a:gd name="T48" fmla="*/ 46 w 98"/>
                  <a:gd name="T49" fmla="*/ 64 h 98"/>
                  <a:gd name="T50" fmla="*/ 52 w 98"/>
                  <a:gd name="T51" fmla="*/ 60 h 98"/>
                  <a:gd name="T52" fmla="*/ 50 w 98"/>
                  <a:gd name="T53" fmla="*/ 56 h 98"/>
                  <a:gd name="T54" fmla="*/ 44 w 98"/>
                  <a:gd name="T55" fmla="*/ 54 h 98"/>
                  <a:gd name="T56" fmla="*/ 32 w 98"/>
                  <a:gd name="T57" fmla="*/ 48 h 98"/>
                  <a:gd name="T58" fmla="*/ 28 w 98"/>
                  <a:gd name="T59" fmla="*/ 38 h 98"/>
                  <a:gd name="T60" fmla="*/ 28 w 98"/>
                  <a:gd name="T61" fmla="*/ 34 h 98"/>
                  <a:gd name="T62" fmla="*/ 36 w 98"/>
                  <a:gd name="T63" fmla="*/ 26 h 98"/>
                  <a:gd name="T64" fmla="*/ 42 w 98"/>
                  <a:gd name="T65" fmla="*/ 16 h 98"/>
                  <a:gd name="T66" fmla="*/ 52 w 98"/>
                  <a:gd name="T67" fmla="*/ 22 h 98"/>
                  <a:gd name="T68" fmla="*/ 60 w 98"/>
                  <a:gd name="T69" fmla="*/ 24 h 98"/>
                  <a:gd name="T70" fmla="*/ 64 w 98"/>
                  <a:gd name="T71" fmla="*/ 36 h 98"/>
                  <a:gd name="T72" fmla="*/ 58 w 98"/>
                  <a:gd name="T73" fmla="*/ 34 h 98"/>
                  <a:gd name="T74" fmla="*/ 50 w 98"/>
                  <a:gd name="T75" fmla="*/ 34 h 98"/>
                  <a:gd name="T76" fmla="*/ 44 w 98"/>
                  <a:gd name="T77" fmla="*/ 38 h 98"/>
                  <a:gd name="T78" fmla="*/ 46 w 98"/>
                  <a:gd name="T79" fmla="*/ 40 h 98"/>
                  <a:gd name="T80" fmla="*/ 54 w 98"/>
                  <a:gd name="T81" fmla="*/ 44 h 98"/>
                  <a:gd name="T82" fmla="*/ 66 w 98"/>
                  <a:gd name="T83" fmla="*/ 50 h 98"/>
                  <a:gd name="T84" fmla="*/ 70 w 98"/>
                  <a:gd name="T85" fmla="*/ 58 h 98"/>
                  <a:gd name="T86" fmla="*/ 68 w 98"/>
                  <a:gd name="T87" fmla="*/ 64 h 98"/>
                  <a:gd name="T88" fmla="*/ 60 w 98"/>
                  <a:gd name="T89" fmla="*/ 72 h 98"/>
                  <a:gd name="T90" fmla="*/ 52 w 98"/>
                  <a:gd name="T91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" h="98">
                    <a:moveTo>
                      <a:pt x="48" y="0"/>
                    </a:moveTo>
                    <a:lnTo>
                      <a:pt x="48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10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60"/>
                    </a:lnTo>
                    <a:lnTo>
                      <a:pt x="4" y="68"/>
                    </a:lnTo>
                    <a:lnTo>
                      <a:pt x="8" y="78"/>
                    </a:lnTo>
                    <a:lnTo>
                      <a:pt x="14" y="84"/>
                    </a:lnTo>
                    <a:lnTo>
                      <a:pt x="22" y="90"/>
                    </a:lnTo>
                    <a:lnTo>
                      <a:pt x="30" y="94"/>
                    </a:lnTo>
                    <a:lnTo>
                      <a:pt x="3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58" y="98"/>
                    </a:lnTo>
                    <a:lnTo>
                      <a:pt x="68" y="94"/>
                    </a:lnTo>
                    <a:lnTo>
                      <a:pt x="76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4" y="68"/>
                    </a:lnTo>
                    <a:lnTo>
                      <a:pt x="96" y="60"/>
                    </a:lnTo>
                    <a:lnTo>
                      <a:pt x="98" y="50"/>
                    </a:lnTo>
                    <a:lnTo>
                      <a:pt x="98" y="50"/>
                    </a:lnTo>
                    <a:lnTo>
                      <a:pt x="96" y="40"/>
                    </a:lnTo>
                    <a:lnTo>
                      <a:pt x="94" y="30"/>
                    </a:lnTo>
                    <a:lnTo>
                      <a:pt x="90" y="22"/>
                    </a:lnTo>
                    <a:lnTo>
                      <a:pt x="84" y="16"/>
                    </a:lnTo>
                    <a:lnTo>
                      <a:pt x="76" y="10"/>
                    </a:lnTo>
                    <a:lnTo>
                      <a:pt x="68" y="4"/>
                    </a:lnTo>
                    <a:lnTo>
                      <a:pt x="58" y="2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52" y="74"/>
                    </a:moveTo>
                    <a:lnTo>
                      <a:pt x="52" y="82"/>
                    </a:lnTo>
                    <a:lnTo>
                      <a:pt x="42" y="82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4" y="74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6" y="62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0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38" y="52"/>
                    </a:lnTo>
                    <a:lnTo>
                      <a:pt x="32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4"/>
                    </a:lnTo>
                    <a:lnTo>
                      <a:pt x="32" y="28"/>
                    </a:lnTo>
                    <a:lnTo>
                      <a:pt x="36" y="26"/>
                    </a:lnTo>
                    <a:lnTo>
                      <a:pt x="42" y="24"/>
                    </a:lnTo>
                    <a:lnTo>
                      <a:pt x="42" y="16"/>
                    </a:lnTo>
                    <a:lnTo>
                      <a:pt x="52" y="16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60" y="24"/>
                    </a:lnTo>
                    <a:lnTo>
                      <a:pt x="66" y="2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6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60" y="46"/>
                    </a:lnTo>
                    <a:lnTo>
                      <a:pt x="66" y="50"/>
                    </a:lnTo>
                    <a:lnTo>
                      <a:pt x="68" y="54"/>
                    </a:lnTo>
                    <a:lnTo>
                      <a:pt x="70" y="58"/>
                    </a:lnTo>
                    <a:lnTo>
                      <a:pt x="70" y="58"/>
                    </a:lnTo>
                    <a:lnTo>
                      <a:pt x="68" y="64"/>
                    </a:lnTo>
                    <a:lnTo>
                      <a:pt x="64" y="68"/>
                    </a:lnTo>
                    <a:lnTo>
                      <a:pt x="60" y="72"/>
                    </a:lnTo>
                    <a:lnTo>
                      <a:pt x="52" y="74"/>
                    </a:lnTo>
                    <a:lnTo>
                      <a:pt x="52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47" name="组合 146"/>
          <p:cNvGrpSpPr/>
          <p:nvPr/>
        </p:nvGrpSpPr>
        <p:grpSpPr>
          <a:xfrm>
            <a:off x="3199579" y="3498509"/>
            <a:ext cx="940373" cy="940368"/>
            <a:chOff x="7062319" y="4078969"/>
            <a:chExt cx="940373" cy="940368"/>
          </a:xfrm>
        </p:grpSpPr>
        <p:grpSp>
          <p:nvGrpSpPr>
            <p:cNvPr id="148" name="组合 147"/>
            <p:cNvGrpSpPr/>
            <p:nvPr/>
          </p:nvGrpSpPr>
          <p:grpSpPr>
            <a:xfrm>
              <a:off x="7062319" y="4078969"/>
              <a:ext cx="940373" cy="94036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6" name="同心圆 15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椭圆 15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9" name="组合 148"/>
            <p:cNvGrpSpPr/>
            <p:nvPr/>
          </p:nvGrpSpPr>
          <p:grpSpPr>
            <a:xfrm>
              <a:off x="7259991" y="4339991"/>
              <a:ext cx="520413" cy="358206"/>
              <a:chOff x="5840413" y="590550"/>
              <a:chExt cx="733425" cy="504825"/>
            </a:xfrm>
            <a:solidFill>
              <a:schemeClr val="accent5"/>
            </a:solidFill>
          </p:grpSpPr>
          <p:sp>
            <p:nvSpPr>
              <p:cNvPr id="150" name="Freeform 24"/>
              <p:cNvSpPr>
                <a:spLocks noEditPoints="1"/>
              </p:cNvSpPr>
              <p:nvPr/>
            </p:nvSpPr>
            <p:spPr bwMode="auto">
              <a:xfrm>
                <a:off x="5840413" y="590550"/>
                <a:ext cx="568325" cy="438150"/>
              </a:xfrm>
              <a:custGeom>
                <a:avLst/>
                <a:gdLst>
                  <a:gd name="T0" fmla="*/ 334 w 358"/>
                  <a:gd name="T1" fmla="*/ 8 h 276"/>
                  <a:gd name="T2" fmla="*/ 334 w 358"/>
                  <a:gd name="T3" fmla="*/ 8 h 276"/>
                  <a:gd name="T4" fmla="*/ 332 w 358"/>
                  <a:gd name="T5" fmla="*/ 4 h 276"/>
                  <a:gd name="T6" fmla="*/ 328 w 358"/>
                  <a:gd name="T7" fmla="*/ 0 h 276"/>
                  <a:gd name="T8" fmla="*/ 324 w 358"/>
                  <a:gd name="T9" fmla="*/ 0 h 276"/>
                  <a:gd name="T10" fmla="*/ 320 w 358"/>
                  <a:gd name="T11" fmla="*/ 0 h 276"/>
                  <a:gd name="T12" fmla="*/ 84 w 358"/>
                  <a:gd name="T13" fmla="*/ 78 h 276"/>
                  <a:gd name="T14" fmla="*/ 154 w 358"/>
                  <a:gd name="T15" fmla="*/ 78 h 276"/>
                  <a:gd name="T16" fmla="*/ 284 w 358"/>
                  <a:gd name="T17" fmla="*/ 34 h 276"/>
                  <a:gd name="T18" fmla="*/ 284 w 358"/>
                  <a:gd name="T19" fmla="*/ 34 h 276"/>
                  <a:gd name="T20" fmla="*/ 292 w 358"/>
                  <a:gd name="T21" fmla="*/ 44 h 276"/>
                  <a:gd name="T22" fmla="*/ 302 w 358"/>
                  <a:gd name="T23" fmla="*/ 52 h 276"/>
                  <a:gd name="T24" fmla="*/ 314 w 358"/>
                  <a:gd name="T25" fmla="*/ 56 h 276"/>
                  <a:gd name="T26" fmla="*/ 328 w 358"/>
                  <a:gd name="T27" fmla="*/ 56 h 276"/>
                  <a:gd name="T28" fmla="*/ 334 w 358"/>
                  <a:gd name="T29" fmla="*/ 78 h 276"/>
                  <a:gd name="T30" fmla="*/ 358 w 358"/>
                  <a:gd name="T31" fmla="*/ 78 h 276"/>
                  <a:gd name="T32" fmla="*/ 334 w 358"/>
                  <a:gd name="T33" fmla="*/ 8 h 276"/>
                  <a:gd name="T34" fmla="*/ 2 w 358"/>
                  <a:gd name="T35" fmla="*/ 118 h 276"/>
                  <a:gd name="T36" fmla="*/ 54 w 358"/>
                  <a:gd name="T37" fmla="*/ 276 h 276"/>
                  <a:gd name="T38" fmla="*/ 54 w 358"/>
                  <a:gd name="T39" fmla="*/ 208 h 276"/>
                  <a:gd name="T40" fmla="*/ 36 w 358"/>
                  <a:gd name="T41" fmla="*/ 152 h 276"/>
                  <a:gd name="T42" fmla="*/ 36 w 358"/>
                  <a:gd name="T43" fmla="*/ 152 h 276"/>
                  <a:gd name="T44" fmla="*/ 42 w 358"/>
                  <a:gd name="T45" fmla="*/ 148 h 276"/>
                  <a:gd name="T46" fmla="*/ 46 w 358"/>
                  <a:gd name="T47" fmla="*/ 142 h 276"/>
                  <a:gd name="T48" fmla="*/ 50 w 358"/>
                  <a:gd name="T49" fmla="*/ 136 h 276"/>
                  <a:gd name="T50" fmla="*/ 54 w 358"/>
                  <a:gd name="T51" fmla="*/ 130 h 276"/>
                  <a:gd name="T52" fmla="*/ 54 w 358"/>
                  <a:gd name="T53" fmla="*/ 102 h 276"/>
                  <a:gd name="T54" fmla="*/ 54 w 358"/>
                  <a:gd name="T55" fmla="*/ 102 h 276"/>
                  <a:gd name="T56" fmla="*/ 56 w 358"/>
                  <a:gd name="T57" fmla="*/ 92 h 276"/>
                  <a:gd name="T58" fmla="*/ 62 w 358"/>
                  <a:gd name="T59" fmla="*/ 84 h 276"/>
                  <a:gd name="T60" fmla="*/ 10 w 358"/>
                  <a:gd name="T61" fmla="*/ 102 h 276"/>
                  <a:gd name="T62" fmla="*/ 10 w 358"/>
                  <a:gd name="T63" fmla="*/ 102 h 276"/>
                  <a:gd name="T64" fmla="*/ 4 w 358"/>
                  <a:gd name="T65" fmla="*/ 104 h 276"/>
                  <a:gd name="T66" fmla="*/ 2 w 358"/>
                  <a:gd name="T67" fmla="*/ 108 h 276"/>
                  <a:gd name="T68" fmla="*/ 0 w 358"/>
                  <a:gd name="T69" fmla="*/ 112 h 276"/>
                  <a:gd name="T70" fmla="*/ 2 w 358"/>
                  <a:gd name="T71" fmla="*/ 118 h 276"/>
                  <a:gd name="T72" fmla="*/ 2 w 358"/>
                  <a:gd name="T73" fmla="*/ 118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8" h="276">
                    <a:moveTo>
                      <a:pt x="334" y="8"/>
                    </a:moveTo>
                    <a:lnTo>
                      <a:pt x="334" y="8"/>
                    </a:lnTo>
                    <a:lnTo>
                      <a:pt x="332" y="4"/>
                    </a:lnTo>
                    <a:lnTo>
                      <a:pt x="328" y="0"/>
                    </a:lnTo>
                    <a:lnTo>
                      <a:pt x="324" y="0"/>
                    </a:lnTo>
                    <a:lnTo>
                      <a:pt x="320" y="0"/>
                    </a:lnTo>
                    <a:lnTo>
                      <a:pt x="84" y="78"/>
                    </a:lnTo>
                    <a:lnTo>
                      <a:pt x="154" y="78"/>
                    </a:lnTo>
                    <a:lnTo>
                      <a:pt x="284" y="34"/>
                    </a:lnTo>
                    <a:lnTo>
                      <a:pt x="284" y="34"/>
                    </a:lnTo>
                    <a:lnTo>
                      <a:pt x="292" y="44"/>
                    </a:lnTo>
                    <a:lnTo>
                      <a:pt x="302" y="52"/>
                    </a:lnTo>
                    <a:lnTo>
                      <a:pt x="314" y="56"/>
                    </a:lnTo>
                    <a:lnTo>
                      <a:pt x="328" y="56"/>
                    </a:lnTo>
                    <a:lnTo>
                      <a:pt x="334" y="78"/>
                    </a:lnTo>
                    <a:lnTo>
                      <a:pt x="358" y="78"/>
                    </a:lnTo>
                    <a:lnTo>
                      <a:pt x="334" y="8"/>
                    </a:lnTo>
                    <a:close/>
                    <a:moveTo>
                      <a:pt x="2" y="118"/>
                    </a:moveTo>
                    <a:lnTo>
                      <a:pt x="54" y="276"/>
                    </a:lnTo>
                    <a:lnTo>
                      <a:pt x="54" y="208"/>
                    </a:lnTo>
                    <a:lnTo>
                      <a:pt x="36" y="152"/>
                    </a:lnTo>
                    <a:lnTo>
                      <a:pt x="36" y="152"/>
                    </a:lnTo>
                    <a:lnTo>
                      <a:pt x="42" y="148"/>
                    </a:lnTo>
                    <a:lnTo>
                      <a:pt x="46" y="142"/>
                    </a:lnTo>
                    <a:lnTo>
                      <a:pt x="50" y="136"/>
                    </a:lnTo>
                    <a:lnTo>
                      <a:pt x="54" y="130"/>
                    </a:lnTo>
                    <a:lnTo>
                      <a:pt x="54" y="102"/>
                    </a:lnTo>
                    <a:lnTo>
                      <a:pt x="54" y="102"/>
                    </a:lnTo>
                    <a:lnTo>
                      <a:pt x="56" y="92"/>
                    </a:lnTo>
                    <a:lnTo>
                      <a:pt x="62" y="84"/>
                    </a:lnTo>
                    <a:lnTo>
                      <a:pt x="10" y="102"/>
                    </a:lnTo>
                    <a:lnTo>
                      <a:pt x="10" y="102"/>
                    </a:lnTo>
                    <a:lnTo>
                      <a:pt x="4" y="104"/>
                    </a:lnTo>
                    <a:lnTo>
                      <a:pt x="2" y="108"/>
                    </a:lnTo>
                    <a:lnTo>
                      <a:pt x="0" y="112"/>
                    </a:lnTo>
                    <a:lnTo>
                      <a:pt x="2" y="118"/>
                    </a:lnTo>
                    <a:lnTo>
                      <a:pt x="2" y="1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25"/>
              <p:cNvSpPr>
                <a:spLocks noEditPoints="1"/>
              </p:cNvSpPr>
              <p:nvPr/>
            </p:nvSpPr>
            <p:spPr bwMode="auto">
              <a:xfrm>
                <a:off x="6024563" y="793750"/>
                <a:ext cx="403225" cy="234950"/>
              </a:xfrm>
              <a:custGeom>
                <a:avLst/>
                <a:gdLst>
                  <a:gd name="T0" fmla="*/ 226 w 254"/>
                  <a:gd name="T1" fmla="*/ 56 h 148"/>
                  <a:gd name="T2" fmla="*/ 214 w 254"/>
                  <a:gd name="T3" fmla="*/ 74 h 148"/>
                  <a:gd name="T4" fmla="*/ 220 w 254"/>
                  <a:gd name="T5" fmla="*/ 88 h 148"/>
                  <a:gd name="T6" fmla="*/ 234 w 254"/>
                  <a:gd name="T7" fmla="*/ 94 h 148"/>
                  <a:gd name="T8" fmla="*/ 252 w 254"/>
                  <a:gd name="T9" fmla="*/ 82 h 148"/>
                  <a:gd name="T10" fmla="*/ 252 w 254"/>
                  <a:gd name="T11" fmla="*/ 66 h 148"/>
                  <a:gd name="T12" fmla="*/ 234 w 254"/>
                  <a:gd name="T13" fmla="*/ 54 h 148"/>
                  <a:gd name="T14" fmla="*/ 20 w 254"/>
                  <a:gd name="T15" fmla="*/ 54 h 148"/>
                  <a:gd name="T16" fmla="*/ 2 w 254"/>
                  <a:gd name="T17" fmla="*/ 66 h 148"/>
                  <a:gd name="T18" fmla="*/ 2 w 254"/>
                  <a:gd name="T19" fmla="*/ 82 h 148"/>
                  <a:gd name="T20" fmla="*/ 20 w 254"/>
                  <a:gd name="T21" fmla="*/ 94 h 148"/>
                  <a:gd name="T22" fmla="*/ 34 w 254"/>
                  <a:gd name="T23" fmla="*/ 88 h 148"/>
                  <a:gd name="T24" fmla="*/ 40 w 254"/>
                  <a:gd name="T25" fmla="*/ 74 h 148"/>
                  <a:gd name="T26" fmla="*/ 28 w 254"/>
                  <a:gd name="T27" fmla="*/ 56 h 148"/>
                  <a:gd name="T28" fmla="*/ 126 w 254"/>
                  <a:gd name="T29" fmla="*/ 0 h 148"/>
                  <a:gd name="T30" fmla="*/ 102 w 254"/>
                  <a:gd name="T31" fmla="*/ 6 h 148"/>
                  <a:gd name="T32" fmla="*/ 72 w 254"/>
                  <a:gd name="T33" fmla="*/ 32 h 148"/>
                  <a:gd name="T34" fmla="*/ 62 w 254"/>
                  <a:gd name="T35" fmla="*/ 74 h 148"/>
                  <a:gd name="T36" fmla="*/ 66 w 254"/>
                  <a:gd name="T37" fmla="*/ 104 h 148"/>
                  <a:gd name="T38" fmla="*/ 90 w 254"/>
                  <a:gd name="T39" fmla="*/ 136 h 148"/>
                  <a:gd name="T40" fmla="*/ 126 w 254"/>
                  <a:gd name="T41" fmla="*/ 148 h 148"/>
                  <a:gd name="T42" fmla="*/ 152 w 254"/>
                  <a:gd name="T43" fmla="*/ 142 h 148"/>
                  <a:gd name="T44" fmla="*/ 182 w 254"/>
                  <a:gd name="T45" fmla="*/ 116 h 148"/>
                  <a:gd name="T46" fmla="*/ 192 w 254"/>
                  <a:gd name="T47" fmla="*/ 74 h 148"/>
                  <a:gd name="T48" fmla="*/ 188 w 254"/>
                  <a:gd name="T49" fmla="*/ 46 h 148"/>
                  <a:gd name="T50" fmla="*/ 164 w 254"/>
                  <a:gd name="T51" fmla="*/ 12 h 148"/>
                  <a:gd name="T52" fmla="*/ 126 w 254"/>
                  <a:gd name="T53" fmla="*/ 0 h 148"/>
                  <a:gd name="T54" fmla="*/ 134 w 254"/>
                  <a:gd name="T55" fmla="*/ 118 h 148"/>
                  <a:gd name="T56" fmla="*/ 120 w 254"/>
                  <a:gd name="T57" fmla="*/ 108 h 148"/>
                  <a:gd name="T58" fmla="*/ 102 w 254"/>
                  <a:gd name="T59" fmla="*/ 88 h 148"/>
                  <a:gd name="T60" fmla="*/ 122 w 254"/>
                  <a:gd name="T61" fmla="*/ 94 h 148"/>
                  <a:gd name="T62" fmla="*/ 132 w 254"/>
                  <a:gd name="T63" fmla="*/ 90 h 148"/>
                  <a:gd name="T64" fmla="*/ 132 w 254"/>
                  <a:gd name="T65" fmla="*/ 86 h 148"/>
                  <a:gd name="T66" fmla="*/ 120 w 254"/>
                  <a:gd name="T67" fmla="*/ 80 h 148"/>
                  <a:gd name="T68" fmla="*/ 100 w 254"/>
                  <a:gd name="T69" fmla="*/ 68 h 148"/>
                  <a:gd name="T70" fmla="*/ 100 w 254"/>
                  <a:gd name="T71" fmla="*/ 54 h 148"/>
                  <a:gd name="T72" fmla="*/ 120 w 254"/>
                  <a:gd name="T73" fmla="*/ 40 h 148"/>
                  <a:gd name="T74" fmla="*/ 134 w 254"/>
                  <a:gd name="T75" fmla="*/ 40 h 148"/>
                  <a:gd name="T76" fmla="*/ 152 w 254"/>
                  <a:gd name="T77" fmla="*/ 42 h 148"/>
                  <a:gd name="T78" fmla="*/ 142 w 254"/>
                  <a:gd name="T79" fmla="*/ 54 h 148"/>
                  <a:gd name="T80" fmla="*/ 122 w 254"/>
                  <a:gd name="T81" fmla="*/ 54 h 148"/>
                  <a:gd name="T82" fmla="*/ 122 w 254"/>
                  <a:gd name="T83" fmla="*/ 60 h 148"/>
                  <a:gd name="T84" fmla="*/ 134 w 254"/>
                  <a:gd name="T85" fmla="*/ 66 h 148"/>
                  <a:gd name="T86" fmla="*/ 154 w 254"/>
                  <a:gd name="T87" fmla="*/ 80 h 148"/>
                  <a:gd name="T88" fmla="*/ 154 w 254"/>
                  <a:gd name="T89" fmla="*/ 94 h 148"/>
                  <a:gd name="T90" fmla="*/ 134 w 254"/>
                  <a:gd name="T91" fmla="*/ 10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4" h="148">
                    <a:moveTo>
                      <a:pt x="234" y="54"/>
                    </a:moveTo>
                    <a:lnTo>
                      <a:pt x="234" y="54"/>
                    </a:lnTo>
                    <a:lnTo>
                      <a:pt x="226" y="56"/>
                    </a:lnTo>
                    <a:lnTo>
                      <a:pt x="220" y="60"/>
                    </a:lnTo>
                    <a:lnTo>
                      <a:pt x="216" y="66"/>
                    </a:lnTo>
                    <a:lnTo>
                      <a:pt x="214" y="74"/>
                    </a:lnTo>
                    <a:lnTo>
                      <a:pt x="214" y="74"/>
                    </a:lnTo>
                    <a:lnTo>
                      <a:pt x="216" y="82"/>
                    </a:lnTo>
                    <a:lnTo>
                      <a:pt x="220" y="88"/>
                    </a:lnTo>
                    <a:lnTo>
                      <a:pt x="226" y="92"/>
                    </a:lnTo>
                    <a:lnTo>
                      <a:pt x="234" y="94"/>
                    </a:lnTo>
                    <a:lnTo>
                      <a:pt x="234" y="94"/>
                    </a:lnTo>
                    <a:lnTo>
                      <a:pt x="242" y="92"/>
                    </a:lnTo>
                    <a:lnTo>
                      <a:pt x="248" y="88"/>
                    </a:lnTo>
                    <a:lnTo>
                      <a:pt x="252" y="82"/>
                    </a:lnTo>
                    <a:lnTo>
                      <a:pt x="254" y="74"/>
                    </a:lnTo>
                    <a:lnTo>
                      <a:pt x="254" y="74"/>
                    </a:lnTo>
                    <a:lnTo>
                      <a:pt x="252" y="66"/>
                    </a:lnTo>
                    <a:lnTo>
                      <a:pt x="248" y="60"/>
                    </a:lnTo>
                    <a:lnTo>
                      <a:pt x="242" y="56"/>
                    </a:lnTo>
                    <a:lnTo>
                      <a:pt x="234" y="54"/>
                    </a:lnTo>
                    <a:lnTo>
                      <a:pt x="234" y="54"/>
                    </a:lnTo>
                    <a:close/>
                    <a:moveTo>
                      <a:pt x="20" y="54"/>
                    </a:moveTo>
                    <a:lnTo>
                      <a:pt x="20" y="54"/>
                    </a:lnTo>
                    <a:lnTo>
                      <a:pt x="12" y="56"/>
                    </a:lnTo>
                    <a:lnTo>
                      <a:pt x="6" y="60"/>
                    </a:lnTo>
                    <a:lnTo>
                      <a:pt x="2" y="66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2" y="82"/>
                    </a:lnTo>
                    <a:lnTo>
                      <a:pt x="6" y="88"/>
                    </a:lnTo>
                    <a:lnTo>
                      <a:pt x="12" y="92"/>
                    </a:lnTo>
                    <a:lnTo>
                      <a:pt x="20" y="94"/>
                    </a:lnTo>
                    <a:lnTo>
                      <a:pt x="20" y="94"/>
                    </a:lnTo>
                    <a:lnTo>
                      <a:pt x="28" y="92"/>
                    </a:lnTo>
                    <a:lnTo>
                      <a:pt x="34" y="88"/>
                    </a:lnTo>
                    <a:lnTo>
                      <a:pt x="38" y="82"/>
                    </a:lnTo>
                    <a:lnTo>
                      <a:pt x="40" y="74"/>
                    </a:lnTo>
                    <a:lnTo>
                      <a:pt x="40" y="74"/>
                    </a:lnTo>
                    <a:lnTo>
                      <a:pt x="38" y="66"/>
                    </a:lnTo>
                    <a:lnTo>
                      <a:pt x="34" y="60"/>
                    </a:lnTo>
                    <a:lnTo>
                      <a:pt x="28" y="56"/>
                    </a:lnTo>
                    <a:lnTo>
                      <a:pt x="20" y="54"/>
                    </a:lnTo>
                    <a:lnTo>
                      <a:pt x="20" y="54"/>
                    </a:lnTo>
                    <a:close/>
                    <a:moveTo>
                      <a:pt x="126" y="0"/>
                    </a:moveTo>
                    <a:lnTo>
                      <a:pt x="126" y="0"/>
                    </a:lnTo>
                    <a:lnTo>
                      <a:pt x="114" y="2"/>
                    </a:lnTo>
                    <a:lnTo>
                      <a:pt x="102" y="6"/>
                    </a:lnTo>
                    <a:lnTo>
                      <a:pt x="90" y="12"/>
                    </a:lnTo>
                    <a:lnTo>
                      <a:pt x="80" y="22"/>
                    </a:lnTo>
                    <a:lnTo>
                      <a:pt x="72" y="32"/>
                    </a:lnTo>
                    <a:lnTo>
                      <a:pt x="66" y="46"/>
                    </a:lnTo>
                    <a:lnTo>
                      <a:pt x="62" y="60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62" y="90"/>
                    </a:lnTo>
                    <a:lnTo>
                      <a:pt x="66" y="104"/>
                    </a:lnTo>
                    <a:lnTo>
                      <a:pt x="72" y="116"/>
                    </a:lnTo>
                    <a:lnTo>
                      <a:pt x="80" y="126"/>
                    </a:lnTo>
                    <a:lnTo>
                      <a:pt x="90" y="136"/>
                    </a:lnTo>
                    <a:lnTo>
                      <a:pt x="102" y="142"/>
                    </a:lnTo>
                    <a:lnTo>
                      <a:pt x="114" y="146"/>
                    </a:lnTo>
                    <a:lnTo>
                      <a:pt x="126" y="148"/>
                    </a:lnTo>
                    <a:lnTo>
                      <a:pt x="126" y="148"/>
                    </a:lnTo>
                    <a:lnTo>
                      <a:pt x="140" y="146"/>
                    </a:lnTo>
                    <a:lnTo>
                      <a:pt x="152" y="142"/>
                    </a:lnTo>
                    <a:lnTo>
                      <a:pt x="164" y="136"/>
                    </a:lnTo>
                    <a:lnTo>
                      <a:pt x="174" y="126"/>
                    </a:lnTo>
                    <a:lnTo>
                      <a:pt x="182" y="116"/>
                    </a:lnTo>
                    <a:lnTo>
                      <a:pt x="188" y="104"/>
                    </a:lnTo>
                    <a:lnTo>
                      <a:pt x="192" y="90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92" y="60"/>
                    </a:lnTo>
                    <a:lnTo>
                      <a:pt x="188" y="46"/>
                    </a:lnTo>
                    <a:lnTo>
                      <a:pt x="182" y="32"/>
                    </a:lnTo>
                    <a:lnTo>
                      <a:pt x="174" y="22"/>
                    </a:lnTo>
                    <a:lnTo>
                      <a:pt x="164" y="12"/>
                    </a:lnTo>
                    <a:lnTo>
                      <a:pt x="152" y="6"/>
                    </a:lnTo>
                    <a:lnTo>
                      <a:pt x="140" y="2"/>
                    </a:lnTo>
                    <a:lnTo>
                      <a:pt x="126" y="0"/>
                    </a:lnTo>
                    <a:lnTo>
                      <a:pt x="126" y="0"/>
                    </a:lnTo>
                    <a:close/>
                    <a:moveTo>
                      <a:pt x="134" y="108"/>
                    </a:moveTo>
                    <a:lnTo>
                      <a:pt x="134" y="118"/>
                    </a:lnTo>
                    <a:lnTo>
                      <a:pt x="120" y="118"/>
                    </a:lnTo>
                    <a:lnTo>
                      <a:pt x="120" y="108"/>
                    </a:lnTo>
                    <a:lnTo>
                      <a:pt x="120" y="108"/>
                    </a:lnTo>
                    <a:lnTo>
                      <a:pt x="106" y="106"/>
                    </a:lnTo>
                    <a:lnTo>
                      <a:pt x="98" y="104"/>
                    </a:lnTo>
                    <a:lnTo>
                      <a:pt x="102" y="88"/>
                    </a:lnTo>
                    <a:lnTo>
                      <a:pt x="102" y="88"/>
                    </a:lnTo>
                    <a:lnTo>
                      <a:pt x="112" y="92"/>
                    </a:lnTo>
                    <a:lnTo>
                      <a:pt x="122" y="94"/>
                    </a:lnTo>
                    <a:lnTo>
                      <a:pt x="122" y="94"/>
                    </a:lnTo>
                    <a:lnTo>
                      <a:pt x="130" y="92"/>
                    </a:lnTo>
                    <a:lnTo>
                      <a:pt x="132" y="90"/>
                    </a:lnTo>
                    <a:lnTo>
                      <a:pt x="134" y="88"/>
                    </a:lnTo>
                    <a:lnTo>
                      <a:pt x="134" y="88"/>
                    </a:lnTo>
                    <a:lnTo>
                      <a:pt x="132" y="86"/>
                    </a:lnTo>
                    <a:lnTo>
                      <a:pt x="130" y="84"/>
                    </a:lnTo>
                    <a:lnTo>
                      <a:pt x="120" y="80"/>
                    </a:lnTo>
                    <a:lnTo>
                      <a:pt x="120" y="80"/>
                    </a:lnTo>
                    <a:lnTo>
                      <a:pt x="112" y="78"/>
                    </a:lnTo>
                    <a:lnTo>
                      <a:pt x="104" y="74"/>
                    </a:lnTo>
                    <a:lnTo>
                      <a:pt x="100" y="68"/>
                    </a:lnTo>
                    <a:lnTo>
                      <a:pt x="98" y="60"/>
                    </a:lnTo>
                    <a:lnTo>
                      <a:pt x="98" y="60"/>
                    </a:lnTo>
                    <a:lnTo>
                      <a:pt x="100" y="54"/>
                    </a:lnTo>
                    <a:lnTo>
                      <a:pt x="104" y="48"/>
                    </a:lnTo>
                    <a:lnTo>
                      <a:pt x="110" y="42"/>
                    </a:lnTo>
                    <a:lnTo>
                      <a:pt x="120" y="40"/>
                    </a:lnTo>
                    <a:lnTo>
                      <a:pt x="120" y="30"/>
                    </a:lnTo>
                    <a:lnTo>
                      <a:pt x="134" y="30"/>
                    </a:lnTo>
                    <a:lnTo>
                      <a:pt x="134" y="40"/>
                    </a:lnTo>
                    <a:lnTo>
                      <a:pt x="134" y="40"/>
                    </a:lnTo>
                    <a:lnTo>
                      <a:pt x="144" y="40"/>
                    </a:lnTo>
                    <a:lnTo>
                      <a:pt x="152" y="42"/>
                    </a:lnTo>
                    <a:lnTo>
                      <a:pt x="148" y="58"/>
                    </a:lnTo>
                    <a:lnTo>
                      <a:pt x="148" y="58"/>
                    </a:lnTo>
                    <a:lnTo>
                      <a:pt x="142" y="54"/>
                    </a:lnTo>
                    <a:lnTo>
                      <a:pt x="130" y="54"/>
                    </a:lnTo>
                    <a:lnTo>
                      <a:pt x="130" y="54"/>
                    </a:lnTo>
                    <a:lnTo>
                      <a:pt x="122" y="54"/>
                    </a:lnTo>
                    <a:lnTo>
                      <a:pt x="120" y="58"/>
                    </a:lnTo>
                    <a:lnTo>
                      <a:pt x="120" y="58"/>
                    </a:lnTo>
                    <a:lnTo>
                      <a:pt x="122" y="60"/>
                    </a:lnTo>
                    <a:lnTo>
                      <a:pt x="124" y="62"/>
                    </a:lnTo>
                    <a:lnTo>
                      <a:pt x="134" y="66"/>
                    </a:lnTo>
                    <a:lnTo>
                      <a:pt x="134" y="66"/>
                    </a:lnTo>
                    <a:lnTo>
                      <a:pt x="144" y="70"/>
                    </a:lnTo>
                    <a:lnTo>
                      <a:pt x="150" y="74"/>
                    </a:lnTo>
                    <a:lnTo>
                      <a:pt x="154" y="80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4" y="94"/>
                    </a:lnTo>
                    <a:lnTo>
                      <a:pt x="150" y="100"/>
                    </a:lnTo>
                    <a:lnTo>
                      <a:pt x="142" y="104"/>
                    </a:lnTo>
                    <a:lnTo>
                      <a:pt x="134" y="108"/>
                    </a:lnTo>
                    <a:lnTo>
                      <a:pt x="134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Freeform 26"/>
              <p:cNvSpPr>
                <a:spLocks/>
              </p:cNvSpPr>
              <p:nvPr/>
            </p:nvSpPr>
            <p:spPr bwMode="auto">
              <a:xfrm>
                <a:off x="5948363" y="733425"/>
                <a:ext cx="555625" cy="358775"/>
              </a:xfrm>
              <a:custGeom>
                <a:avLst/>
                <a:gdLst>
                  <a:gd name="T0" fmla="*/ 254 w 350"/>
                  <a:gd name="T1" fmla="*/ 218 h 226"/>
                  <a:gd name="T2" fmla="*/ 254 w 350"/>
                  <a:gd name="T3" fmla="*/ 218 h 226"/>
                  <a:gd name="T4" fmla="*/ 254 w 350"/>
                  <a:gd name="T5" fmla="*/ 210 h 226"/>
                  <a:gd name="T6" fmla="*/ 258 w 350"/>
                  <a:gd name="T7" fmla="*/ 204 h 226"/>
                  <a:gd name="T8" fmla="*/ 54 w 350"/>
                  <a:gd name="T9" fmla="*/ 204 h 226"/>
                  <a:gd name="T10" fmla="*/ 54 w 350"/>
                  <a:gd name="T11" fmla="*/ 204 h 226"/>
                  <a:gd name="T12" fmla="*/ 50 w 350"/>
                  <a:gd name="T13" fmla="*/ 192 h 226"/>
                  <a:gd name="T14" fmla="*/ 42 w 350"/>
                  <a:gd name="T15" fmla="*/ 182 h 226"/>
                  <a:gd name="T16" fmla="*/ 34 w 350"/>
                  <a:gd name="T17" fmla="*/ 176 h 226"/>
                  <a:gd name="T18" fmla="*/ 22 w 350"/>
                  <a:gd name="T19" fmla="*/ 172 h 226"/>
                  <a:gd name="T20" fmla="*/ 22 w 350"/>
                  <a:gd name="T21" fmla="*/ 56 h 226"/>
                  <a:gd name="T22" fmla="*/ 22 w 350"/>
                  <a:gd name="T23" fmla="*/ 56 h 226"/>
                  <a:gd name="T24" fmla="*/ 34 w 350"/>
                  <a:gd name="T25" fmla="*/ 52 h 226"/>
                  <a:gd name="T26" fmla="*/ 44 w 350"/>
                  <a:gd name="T27" fmla="*/ 44 h 226"/>
                  <a:gd name="T28" fmla="*/ 50 w 350"/>
                  <a:gd name="T29" fmla="*/ 34 h 226"/>
                  <a:gd name="T30" fmla="*/ 54 w 350"/>
                  <a:gd name="T31" fmla="*/ 22 h 226"/>
                  <a:gd name="T32" fmla="*/ 294 w 350"/>
                  <a:gd name="T33" fmla="*/ 22 h 226"/>
                  <a:gd name="T34" fmla="*/ 294 w 350"/>
                  <a:gd name="T35" fmla="*/ 22 h 226"/>
                  <a:gd name="T36" fmla="*/ 300 w 350"/>
                  <a:gd name="T37" fmla="*/ 34 h 226"/>
                  <a:gd name="T38" fmla="*/ 306 w 350"/>
                  <a:gd name="T39" fmla="*/ 44 h 226"/>
                  <a:gd name="T40" fmla="*/ 316 w 350"/>
                  <a:gd name="T41" fmla="*/ 52 h 226"/>
                  <a:gd name="T42" fmla="*/ 328 w 350"/>
                  <a:gd name="T43" fmla="*/ 56 h 226"/>
                  <a:gd name="T44" fmla="*/ 328 w 350"/>
                  <a:gd name="T45" fmla="*/ 134 h 226"/>
                  <a:gd name="T46" fmla="*/ 350 w 350"/>
                  <a:gd name="T47" fmla="*/ 134 h 226"/>
                  <a:gd name="T48" fmla="*/ 350 w 350"/>
                  <a:gd name="T49" fmla="*/ 12 h 226"/>
                  <a:gd name="T50" fmla="*/ 350 w 350"/>
                  <a:gd name="T51" fmla="*/ 12 h 226"/>
                  <a:gd name="T52" fmla="*/ 350 w 350"/>
                  <a:gd name="T53" fmla="*/ 8 h 226"/>
                  <a:gd name="T54" fmla="*/ 346 w 350"/>
                  <a:gd name="T55" fmla="*/ 4 h 226"/>
                  <a:gd name="T56" fmla="*/ 342 w 350"/>
                  <a:gd name="T57" fmla="*/ 2 h 226"/>
                  <a:gd name="T58" fmla="*/ 338 w 350"/>
                  <a:gd name="T59" fmla="*/ 0 h 226"/>
                  <a:gd name="T60" fmla="*/ 12 w 350"/>
                  <a:gd name="T61" fmla="*/ 0 h 226"/>
                  <a:gd name="T62" fmla="*/ 12 w 350"/>
                  <a:gd name="T63" fmla="*/ 0 h 226"/>
                  <a:gd name="T64" fmla="*/ 8 w 350"/>
                  <a:gd name="T65" fmla="*/ 2 h 226"/>
                  <a:gd name="T66" fmla="*/ 4 w 350"/>
                  <a:gd name="T67" fmla="*/ 4 h 226"/>
                  <a:gd name="T68" fmla="*/ 0 w 350"/>
                  <a:gd name="T69" fmla="*/ 8 h 226"/>
                  <a:gd name="T70" fmla="*/ 0 w 350"/>
                  <a:gd name="T71" fmla="*/ 12 h 226"/>
                  <a:gd name="T72" fmla="*/ 0 w 350"/>
                  <a:gd name="T73" fmla="*/ 214 h 226"/>
                  <a:gd name="T74" fmla="*/ 0 w 350"/>
                  <a:gd name="T75" fmla="*/ 214 h 226"/>
                  <a:gd name="T76" fmla="*/ 0 w 350"/>
                  <a:gd name="T77" fmla="*/ 218 h 226"/>
                  <a:gd name="T78" fmla="*/ 4 w 350"/>
                  <a:gd name="T79" fmla="*/ 222 h 226"/>
                  <a:gd name="T80" fmla="*/ 8 w 350"/>
                  <a:gd name="T81" fmla="*/ 226 h 226"/>
                  <a:gd name="T82" fmla="*/ 12 w 350"/>
                  <a:gd name="T83" fmla="*/ 226 h 226"/>
                  <a:gd name="T84" fmla="*/ 256 w 350"/>
                  <a:gd name="T85" fmla="*/ 226 h 226"/>
                  <a:gd name="T86" fmla="*/ 256 w 350"/>
                  <a:gd name="T87" fmla="*/ 226 h 226"/>
                  <a:gd name="T88" fmla="*/ 254 w 350"/>
                  <a:gd name="T89" fmla="*/ 218 h 226"/>
                  <a:gd name="T90" fmla="*/ 254 w 350"/>
                  <a:gd name="T91" fmla="*/ 218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0" h="226">
                    <a:moveTo>
                      <a:pt x="254" y="218"/>
                    </a:moveTo>
                    <a:lnTo>
                      <a:pt x="254" y="218"/>
                    </a:lnTo>
                    <a:lnTo>
                      <a:pt x="254" y="210"/>
                    </a:lnTo>
                    <a:lnTo>
                      <a:pt x="258" y="204"/>
                    </a:lnTo>
                    <a:lnTo>
                      <a:pt x="54" y="204"/>
                    </a:lnTo>
                    <a:lnTo>
                      <a:pt x="54" y="204"/>
                    </a:lnTo>
                    <a:lnTo>
                      <a:pt x="50" y="192"/>
                    </a:lnTo>
                    <a:lnTo>
                      <a:pt x="42" y="182"/>
                    </a:lnTo>
                    <a:lnTo>
                      <a:pt x="34" y="176"/>
                    </a:lnTo>
                    <a:lnTo>
                      <a:pt x="22" y="172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34" y="52"/>
                    </a:lnTo>
                    <a:lnTo>
                      <a:pt x="44" y="44"/>
                    </a:lnTo>
                    <a:lnTo>
                      <a:pt x="50" y="34"/>
                    </a:lnTo>
                    <a:lnTo>
                      <a:pt x="54" y="22"/>
                    </a:lnTo>
                    <a:lnTo>
                      <a:pt x="294" y="22"/>
                    </a:lnTo>
                    <a:lnTo>
                      <a:pt x="294" y="22"/>
                    </a:lnTo>
                    <a:lnTo>
                      <a:pt x="300" y="34"/>
                    </a:lnTo>
                    <a:lnTo>
                      <a:pt x="306" y="44"/>
                    </a:lnTo>
                    <a:lnTo>
                      <a:pt x="316" y="52"/>
                    </a:lnTo>
                    <a:lnTo>
                      <a:pt x="328" y="56"/>
                    </a:lnTo>
                    <a:lnTo>
                      <a:pt x="328" y="134"/>
                    </a:lnTo>
                    <a:lnTo>
                      <a:pt x="350" y="134"/>
                    </a:lnTo>
                    <a:lnTo>
                      <a:pt x="350" y="12"/>
                    </a:lnTo>
                    <a:lnTo>
                      <a:pt x="350" y="12"/>
                    </a:lnTo>
                    <a:lnTo>
                      <a:pt x="350" y="8"/>
                    </a:lnTo>
                    <a:lnTo>
                      <a:pt x="346" y="4"/>
                    </a:lnTo>
                    <a:lnTo>
                      <a:pt x="342" y="2"/>
                    </a:lnTo>
                    <a:lnTo>
                      <a:pt x="33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214"/>
                    </a:lnTo>
                    <a:lnTo>
                      <a:pt x="0" y="214"/>
                    </a:lnTo>
                    <a:lnTo>
                      <a:pt x="0" y="218"/>
                    </a:lnTo>
                    <a:lnTo>
                      <a:pt x="4" y="222"/>
                    </a:lnTo>
                    <a:lnTo>
                      <a:pt x="8" y="226"/>
                    </a:lnTo>
                    <a:lnTo>
                      <a:pt x="12" y="226"/>
                    </a:lnTo>
                    <a:lnTo>
                      <a:pt x="256" y="226"/>
                    </a:lnTo>
                    <a:lnTo>
                      <a:pt x="256" y="226"/>
                    </a:lnTo>
                    <a:lnTo>
                      <a:pt x="254" y="218"/>
                    </a:lnTo>
                    <a:lnTo>
                      <a:pt x="254" y="2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Freeform 27"/>
              <p:cNvSpPr>
                <a:spLocks/>
              </p:cNvSpPr>
              <p:nvPr/>
            </p:nvSpPr>
            <p:spPr bwMode="auto">
              <a:xfrm>
                <a:off x="6373813" y="965200"/>
                <a:ext cx="200025" cy="34925"/>
              </a:xfrm>
              <a:custGeom>
                <a:avLst/>
                <a:gdLst>
                  <a:gd name="T0" fmla="*/ 12 w 126"/>
                  <a:gd name="T1" fmla="*/ 22 h 22"/>
                  <a:gd name="T2" fmla="*/ 12 w 126"/>
                  <a:gd name="T3" fmla="*/ 22 h 22"/>
                  <a:gd name="T4" fmla="*/ 8 w 126"/>
                  <a:gd name="T5" fmla="*/ 20 h 22"/>
                  <a:gd name="T6" fmla="*/ 4 w 126"/>
                  <a:gd name="T7" fmla="*/ 18 h 22"/>
                  <a:gd name="T8" fmla="*/ 2 w 126"/>
                  <a:gd name="T9" fmla="*/ 16 h 22"/>
                  <a:gd name="T10" fmla="*/ 0 w 126"/>
                  <a:gd name="T11" fmla="*/ 10 h 22"/>
                  <a:gd name="T12" fmla="*/ 0 w 126"/>
                  <a:gd name="T13" fmla="*/ 10 h 22"/>
                  <a:gd name="T14" fmla="*/ 0 w 126"/>
                  <a:gd name="T15" fmla="*/ 10 h 22"/>
                  <a:gd name="T16" fmla="*/ 2 w 126"/>
                  <a:gd name="T17" fmla="*/ 6 h 22"/>
                  <a:gd name="T18" fmla="*/ 4 w 126"/>
                  <a:gd name="T19" fmla="*/ 4 h 22"/>
                  <a:gd name="T20" fmla="*/ 8 w 126"/>
                  <a:gd name="T21" fmla="*/ 2 h 22"/>
                  <a:gd name="T22" fmla="*/ 12 w 126"/>
                  <a:gd name="T23" fmla="*/ 0 h 22"/>
                  <a:gd name="T24" fmla="*/ 12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4 w 126"/>
                  <a:gd name="T33" fmla="*/ 4 h 22"/>
                  <a:gd name="T34" fmla="*/ 126 w 126"/>
                  <a:gd name="T35" fmla="*/ 6 h 22"/>
                  <a:gd name="T36" fmla="*/ 126 w 126"/>
                  <a:gd name="T37" fmla="*/ 10 h 22"/>
                  <a:gd name="T38" fmla="*/ 126 w 126"/>
                  <a:gd name="T39" fmla="*/ 10 h 22"/>
                  <a:gd name="T40" fmla="*/ 126 w 126"/>
                  <a:gd name="T41" fmla="*/ 10 h 22"/>
                  <a:gd name="T42" fmla="*/ 126 w 126"/>
                  <a:gd name="T43" fmla="*/ 16 h 22"/>
                  <a:gd name="T44" fmla="*/ 124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2 w 126"/>
                  <a:gd name="T53" fmla="*/ 22 h 22"/>
                  <a:gd name="T54" fmla="*/ 12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2" y="22"/>
                    </a:moveTo>
                    <a:lnTo>
                      <a:pt x="12" y="22"/>
                    </a:lnTo>
                    <a:lnTo>
                      <a:pt x="8" y="20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4" y="4"/>
                    </a:lnTo>
                    <a:lnTo>
                      <a:pt x="126" y="6"/>
                    </a:lnTo>
                    <a:lnTo>
                      <a:pt x="126" y="10"/>
                    </a:lnTo>
                    <a:lnTo>
                      <a:pt x="126" y="10"/>
                    </a:lnTo>
                    <a:lnTo>
                      <a:pt x="126" y="10"/>
                    </a:lnTo>
                    <a:lnTo>
                      <a:pt x="126" y="16"/>
                    </a:lnTo>
                    <a:lnTo>
                      <a:pt x="124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28"/>
              <p:cNvSpPr>
                <a:spLocks/>
              </p:cNvSpPr>
              <p:nvPr/>
            </p:nvSpPr>
            <p:spPr bwMode="auto">
              <a:xfrm>
                <a:off x="6367463" y="1012825"/>
                <a:ext cx="200025" cy="34925"/>
              </a:xfrm>
              <a:custGeom>
                <a:avLst/>
                <a:gdLst>
                  <a:gd name="T0" fmla="*/ 10 w 126"/>
                  <a:gd name="T1" fmla="*/ 22 h 22"/>
                  <a:gd name="T2" fmla="*/ 10 w 126"/>
                  <a:gd name="T3" fmla="*/ 22 h 22"/>
                  <a:gd name="T4" fmla="*/ 6 w 126"/>
                  <a:gd name="T5" fmla="*/ 20 h 22"/>
                  <a:gd name="T6" fmla="*/ 4 w 126"/>
                  <a:gd name="T7" fmla="*/ 18 h 22"/>
                  <a:gd name="T8" fmla="*/ 0 w 126"/>
                  <a:gd name="T9" fmla="*/ 16 h 22"/>
                  <a:gd name="T10" fmla="*/ 0 w 126"/>
                  <a:gd name="T11" fmla="*/ 12 h 22"/>
                  <a:gd name="T12" fmla="*/ 0 w 126"/>
                  <a:gd name="T13" fmla="*/ 12 h 22"/>
                  <a:gd name="T14" fmla="*/ 0 w 126"/>
                  <a:gd name="T15" fmla="*/ 12 h 22"/>
                  <a:gd name="T16" fmla="*/ 0 w 126"/>
                  <a:gd name="T17" fmla="*/ 6 h 22"/>
                  <a:gd name="T18" fmla="*/ 4 w 126"/>
                  <a:gd name="T19" fmla="*/ 4 h 22"/>
                  <a:gd name="T20" fmla="*/ 6 w 126"/>
                  <a:gd name="T21" fmla="*/ 2 h 22"/>
                  <a:gd name="T22" fmla="*/ 10 w 126"/>
                  <a:gd name="T23" fmla="*/ 0 h 22"/>
                  <a:gd name="T24" fmla="*/ 10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2 w 126"/>
                  <a:gd name="T33" fmla="*/ 4 h 22"/>
                  <a:gd name="T34" fmla="*/ 124 w 126"/>
                  <a:gd name="T35" fmla="*/ 6 h 22"/>
                  <a:gd name="T36" fmla="*/ 126 w 126"/>
                  <a:gd name="T37" fmla="*/ 12 h 22"/>
                  <a:gd name="T38" fmla="*/ 126 w 126"/>
                  <a:gd name="T39" fmla="*/ 12 h 22"/>
                  <a:gd name="T40" fmla="*/ 126 w 126"/>
                  <a:gd name="T41" fmla="*/ 12 h 22"/>
                  <a:gd name="T42" fmla="*/ 124 w 126"/>
                  <a:gd name="T43" fmla="*/ 16 h 22"/>
                  <a:gd name="T44" fmla="*/ 122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0 w 126"/>
                  <a:gd name="T53" fmla="*/ 22 h 22"/>
                  <a:gd name="T54" fmla="*/ 10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0" y="22"/>
                    </a:moveTo>
                    <a:lnTo>
                      <a:pt x="10" y="22"/>
                    </a:lnTo>
                    <a:lnTo>
                      <a:pt x="6" y="20"/>
                    </a:lnTo>
                    <a:lnTo>
                      <a:pt x="4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2" y="4"/>
                    </a:lnTo>
                    <a:lnTo>
                      <a:pt x="124" y="6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4" y="16"/>
                    </a:lnTo>
                    <a:lnTo>
                      <a:pt x="122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0" y="22"/>
                    </a:lnTo>
                    <a:lnTo>
                      <a:pt x="1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29"/>
              <p:cNvSpPr>
                <a:spLocks/>
              </p:cNvSpPr>
              <p:nvPr/>
            </p:nvSpPr>
            <p:spPr bwMode="auto">
              <a:xfrm>
                <a:off x="6370638" y="1060450"/>
                <a:ext cx="200025" cy="34925"/>
              </a:xfrm>
              <a:custGeom>
                <a:avLst/>
                <a:gdLst>
                  <a:gd name="T0" fmla="*/ 12 w 126"/>
                  <a:gd name="T1" fmla="*/ 22 h 22"/>
                  <a:gd name="T2" fmla="*/ 12 w 126"/>
                  <a:gd name="T3" fmla="*/ 22 h 22"/>
                  <a:gd name="T4" fmla="*/ 8 w 126"/>
                  <a:gd name="T5" fmla="*/ 20 h 22"/>
                  <a:gd name="T6" fmla="*/ 4 w 126"/>
                  <a:gd name="T7" fmla="*/ 18 h 22"/>
                  <a:gd name="T8" fmla="*/ 2 w 126"/>
                  <a:gd name="T9" fmla="*/ 16 h 22"/>
                  <a:gd name="T10" fmla="*/ 0 w 126"/>
                  <a:gd name="T11" fmla="*/ 12 h 22"/>
                  <a:gd name="T12" fmla="*/ 0 w 126"/>
                  <a:gd name="T13" fmla="*/ 12 h 22"/>
                  <a:gd name="T14" fmla="*/ 0 w 126"/>
                  <a:gd name="T15" fmla="*/ 12 h 22"/>
                  <a:gd name="T16" fmla="*/ 2 w 126"/>
                  <a:gd name="T17" fmla="*/ 8 h 22"/>
                  <a:gd name="T18" fmla="*/ 4 w 126"/>
                  <a:gd name="T19" fmla="*/ 4 h 22"/>
                  <a:gd name="T20" fmla="*/ 8 w 126"/>
                  <a:gd name="T21" fmla="*/ 2 h 22"/>
                  <a:gd name="T22" fmla="*/ 12 w 126"/>
                  <a:gd name="T23" fmla="*/ 0 h 22"/>
                  <a:gd name="T24" fmla="*/ 12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4 w 126"/>
                  <a:gd name="T33" fmla="*/ 4 h 22"/>
                  <a:gd name="T34" fmla="*/ 126 w 126"/>
                  <a:gd name="T35" fmla="*/ 8 h 22"/>
                  <a:gd name="T36" fmla="*/ 126 w 126"/>
                  <a:gd name="T37" fmla="*/ 12 h 22"/>
                  <a:gd name="T38" fmla="*/ 126 w 126"/>
                  <a:gd name="T39" fmla="*/ 12 h 22"/>
                  <a:gd name="T40" fmla="*/ 126 w 126"/>
                  <a:gd name="T41" fmla="*/ 12 h 22"/>
                  <a:gd name="T42" fmla="*/ 126 w 126"/>
                  <a:gd name="T43" fmla="*/ 16 h 22"/>
                  <a:gd name="T44" fmla="*/ 124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2 w 126"/>
                  <a:gd name="T53" fmla="*/ 22 h 22"/>
                  <a:gd name="T54" fmla="*/ 12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2" y="22"/>
                    </a:moveTo>
                    <a:lnTo>
                      <a:pt x="12" y="22"/>
                    </a:lnTo>
                    <a:lnTo>
                      <a:pt x="8" y="20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4" y="4"/>
                    </a:lnTo>
                    <a:lnTo>
                      <a:pt x="126" y="8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6"/>
                    </a:lnTo>
                    <a:lnTo>
                      <a:pt x="124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2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4" name="飞哥PPT眉头"/>
          <p:cNvSpPr txBox="1"/>
          <p:nvPr/>
        </p:nvSpPr>
        <p:spPr>
          <a:xfrm>
            <a:off x="539552" y="13220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完成项目之</a:t>
            </a:r>
            <a:r>
              <a:rPr lang="zh-CN" altLang="en-US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三</a:t>
            </a:r>
          </a:p>
        </p:txBody>
      </p:sp>
    </p:spTree>
    <p:extLst>
      <p:ext uri="{BB962C8B-B14F-4D97-AF65-F5344CB8AC3E}">
        <p14:creationId xmlns:p14="http://schemas.microsoft.com/office/powerpoint/2010/main" val="269855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6802">
        <p14:warp dir="in"/>
      </p:transition>
    </mc:Choice>
    <mc:Fallback xmlns="">
      <p:transition spd="slow" advTm="68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4" dur="2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2" dur="200" fill="hold"/>
                                        <p:tgtEl>
                                          <p:spTgt spid="12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9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3" dur="2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mph" presetSubtype="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61" dur="200" fill="hold"/>
                                        <p:tgtEl>
                                          <p:spTgt spid="13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1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mph" presetSubtype="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69" dur="200" fill="hold"/>
                                        <p:tgtEl>
                                          <p:spTgt spid="1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700"/>
                            </p:stCondLst>
                            <p:childTnLst>
                              <p:par>
                                <p:cTn id="7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3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300"/>
                            </p:stCondLst>
                            <p:childTnLst>
                              <p:par>
                                <p:cTn id="8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52" grpId="0" animBg="1"/>
      <p:bldP spid="53" grpId="0" animBg="1"/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1" y="2152651"/>
            <a:ext cx="2511435" cy="2272904"/>
            <a:chOff x="3175" y="1955800"/>
            <a:chExt cx="4362451" cy="3948113"/>
          </a:xfrm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3609975" y="3351213"/>
              <a:ext cx="560388" cy="390525"/>
            </a:xfrm>
            <a:custGeom>
              <a:avLst/>
              <a:gdLst>
                <a:gd name="T0" fmla="*/ 552450 w 353"/>
                <a:gd name="T1" fmla="*/ 331788 h 246"/>
                <a:gd name="T2" fmla="*/ 0 w 353"/>
                <a:gd name="T3" fmla="*/ 390525 h 246"/>
                <a:gd name="T4" fmla="*/ 222250 w 353"/>
                <a:gd name="T5" fmla="*/ 52388 h 246"/>
                <a:gd name="T6" fmla="*/ 560388 w 353"/>
                <a:gd name="T7" fmla="*/ 0 h 246"/>
                <a:gd name="T8" fmla="*/ 552450 w 353"/>
                <a:gd name="T9" fmla="*/ 331788 h 2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3" h="246">
                  <a:moveTo>
                    <a:pt x="348" y="209"/>
                  </a:moveTo>
                  <a:lnTo>
                    <a:pt x="0" y="246"/>
                  </a:lnTo>
                  <a:lnTo>
                    <a:pt x="140" y="33"/>
                  </a:lnTo>
                  <a:lnTo>
                    <a:pt x="353" y="0"/>
                  </a:lnTo>
                  <a:lnTo>
                    <a:pt x="348" y="209"/>
                  </a:lnTo>
                  <a:close/>
                </a:path>
              </a:pathLst>
            </a:custGeom>
            <a:solidFill>
              <a:srgbClr val="DDA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206375" y="3795713"/>
              <a:ext cx="996950" cy="1352550"/>
            </a:xfrm>
            <a:custGeom>
              <a:avLst/>
              <a:gdLst>
                <a:gd name="T0" fmla="*/ 869039 w 265"/>
                <a:gd name="T1" fmla="*/ 0 h 360"/>
                <a:gd name="T2" fmla="*/ 372445 w 265"/>
                <a:gd name="T3" fmla="*/ 123984 h 360"/>
                <a:gd name="T4" fmla="*/ 0 w 265"/>
                <a:gd name="T5" fmla="*/ 1311222 h 360"/>
                <a:gd name="T6" fmla="*/ 786274 w 265"/>
                <a:gd name="T7" fmla="*/ 1326250 h 360"/>
                <a:gd name="T8" fmla="*/ 869039 w 265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5" h="360">
                  <a:moveTo>
                    <a:pt x="231" y="0"/>
                  </a:moveTo>
                  <a:cubicBezTo>
                    <a:pt x="231" y="0"/>
                    <a:pt x="130" y="36"/>
                    <a:pt x="99" y="33"/>
                  </a:cubicBezTo>
                  <a:cubicBezTo>
                    <a:pt x="68" y="31"/>
                    <a:pt x="0" y="349"/>
                    <a:pt x="0" y="349"/>
                  </a:cubicBezTo>
                  <a:cubicBezTo>
                    <a:pt x="0" y="349"/>
                    <a:pt x="185" y="347"/>
                    <a:pt x="209" y="353"/>
                  </a:cubicBezTo>
                  <a:cubicBezTo>
                    <a:pt x="233" y="360"/>
                    <a:pt x="265" y="21"/>
                    <a:pt x="231" y="0"/>
                  </a:cubicBezTo>
                  <a:close/>
                </a:path>
              </a:pathLst>
            </a:custGeom>
            <a:solidFill>
              <a:srgbClr val="FCC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812800" y="3246438"/>
              <a:ext cx="2413000" cy="2263775"/>
            </a:xfrm>
            <a:custGeom>
              <a:avLst/>
              <a:gdLst>
                <a:gd name="T0" fmla="*/ 157860 w 642"/>
                <a:gd name="T1" fmla="*/ 1857649 h 602"/>
                <a:gd name="T2" fmla="*/ 67654 w 642"/>
                <a:gd name="T3" fmla="*/ 928825 h 602"/>
                <a:gd name="T4" fmla="*/ 943400 w 642"/>
                <a:gd name="T5" fmla="*/ 75208 h 602"/>
                <a:gd name="T6" fmla="*/ 2213796 w 642"/>
                <a:gd name="T7" fmla="*/ 15042 h 602"/>
                <a:gd name="T8" fmla="*/ 2142383 w 642"/>
                <a:gd name="T9" fmla="*/ 1741076 h 602"/>
                <a:gd name="T10" fmla="*/ 157860 w 642"/>
                <a:gd name="T11" fmla="*/ 1857649 h 6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2" h="602">
                  <a:moveTo>
                    <a:pt x="42" y="494"/>
                  </a:moveTo>
                  <a:cubicBezTo>
                    <a:pt x="0" y="477"/>
                    <a:pt x="18" y="247"/>
                    <a:pt x="18" y="247"/>
                  </a:cubicBezTo>
                  <a:cubicBezTo>
                    <a:pt x="26" y="199"/>
                    <a:pt x="112" y="51"/>
                    <a:pt x="251" y="20"/>
                  </a:cubicBezTo>
                  <a:cubicBezTo>
                    <a:pt x="262" y="18"/>
                    <a:pt x="536" y="7"/>
                    <a:pt x="589" y="4"/>
                  </a:cubicBezTo>
                  <a:cubicBezTo>
                    <a:pt x="642" y="0"/>
                    <a:pt x="570" y="463"/>
                    <a:pt x="570" y="463"/>
                  </a:cubicBezTo>
                  <a:cubicBezTo>
                    <a:pt x="570" y="463"/>
                    <a:pt x="306" y="602"/>
                    <a:pt x="42" y="494"/>
                  </a:cubicBezTo>
                  <a:close/>
                </a:path>
              </a:pathLst>
            </a:custGeom>
            <a:solidFill>
              <a:srgbClr val="FCC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981075" y="4581525"/>
              <a:ext cx="447675" cy="307975"/>
            </a:xfrm>
            <a:custGeom>
              <a:avLst/>
              <a:gdLst>
                <a:gd name="T0" fmla="*/ 447675 w 119"/>
                <a:gd name="T1" fmla="*/ 30046 h 82"/>
                <a:gd name="T2" fmla="*/ 82763 w 119"/>
                <a:gd name="T3" fmla="*/ 82627 h 82"/>
                <a:gd name="T4" fmla="*/ 447675 w 119"/>
                <a:gd name="T5" fmla="*/ 30046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9" h="82">
                  <a:moveTo>
                    <a:pt x="119" y="8"/>
                  </a:moveTo>
                  <a:cubicBezTo>
                    <a:pt x="119" y="8"/>
                    <a:pt x="44" y="43"/>
                    <a:pt x="22" y="22"/>
                  </a:cubicBezTo>
                  <a:cubicBezTo>
                    <a:pt x="0" y="0"/>
                    <a:pt x="56" y="82"/>
                    <a:pt x="119" y="8"/>
                  </a:cubicBezTo>
                  <a:close/>
                </a:path>
              </a:pathLst>
            </a:custGeom>
            <a:solidFill>
              <a:srgbClr val="DDA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1074738" y="1955800"/>
              <a:ext cx="1895475" cy="2000250"/>
            </a:xfrm>
            <a:custGeom>
              <a:avLst/>
              <a:gdLst>
                <a:gd name="T0" fmla="*/ 1635975 w 504"/>
                <a:gd name="T1" fmla="*/ 7520 h 532"/>
                <a:gd name="T2" fmla="*/ 1620932 w 504"/>
                <a:gd name="T3" fmla="*/ 0 h 532"/>
                <a:gd name="T4" fmla="*/ 1459215 w 504"/>
                <a:gd name="T5" fmla="*/ 259431 h 532"/>
                <a:gd name="T6" fmla="*/ 1116976 w 504"/>
                <a:gd name="T7" fmla="*/ 451184 h 532"/>
                <a:gd name="T8" fmla="*/ 496434 w 504"/>
                <a:gd name="T9" fmla="*/ 943727 h 532"/>
                <a:gd name="T10" fmla="*/ 0 w 504"/>
                <a:gd name="T11" fmla="*/ 1838576 h 532"/>
                <a:gd name="T12" fmla="*/ 255739 w 504"/>
                <a:gd name="T13" fmla="*/ 2000250 h 532"/>
                <a:gd name="T14" fmla="*/ 880042 w 504"/>
                <a:gd name="T15" fmla="*/ 1567865 h 532"/>
                <a:gd name="T16" fmla="*/ 1034237 w 504"/>
                <a:gd name="T17" fmla="*/ 1056523 h 532"/>
                <a:gd name="T18" fmla="*/ 1353911 w 504"/>
                <a:gd name="T19" fmla="*/ 721895 h 532"/>
                <a:gd name="T20" fmla="*/ 1748801 w 504"/>
                <a:gd name="T21" fmla="*/ 398546 h 532"/>
                <a:gd name="T22" fmla="*/ 1635975 w 504"/>
                <a:gd name="T23" fmla="*/ 7520 h 5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04" h="532">
                  <a:moveTo>
                    <a:pt x="435" y="2"/>
                  </a:moveTo>
                  <a:cubicBezTo>
                    <a:pt x="433" y="1"/>
                    <a:pt x="431" y="0"/>
                    <a:pt x="431" y="0"/>
                  </a:cubicBezTo>
                  <a:cubicBezTo>
                    <a:pt x="388" y="69"/>
                    <a:pt x="388" y="69"/>
                    <a:pt x="388" y="69"/>
                  </a:cubicBezTo>
                  <a:cubicBezTo>
                    <a:pt x="297" y="120"/>
                    <a:pt x="297" y="120"/>
                    <a:pt x="297" y="120"/>
                  </a:cubicBezTo>
                  <a:cubicBezTo>
                    <a:pt x="297" y="120"/>
                    <a:pt x="151" y="224"/>
                    <a:pt x="132" y="251"/>
                  </a:cubicBezTo>
                  <a:cubicBezTo>
                    <a:pt x="113" y="277"/>
                    <a:pt x="0" y="489"/>
                    <a:pt x="0" y="489"/>
                  </a:cubicBezTo>
                  <a:cubicBezTo>
                    <a:pt x="68" y="532"/>
                    <a:pt x="68" y="532"/>
                    <a:pt x="68" y="532"/>
                  </a:cubicBezTo>
                  <a:cubicBezTo>
                    <a:pt x="68" y="532"/>
                    <a:pt x="228" y="445"/>
                    <a:pt x="234" y="417"/>
                  </a:cubicBezTo>
                  <a:cubicBezTo>
                    <a:pt x="240" y="390"/>
                    <a:pt x="260" y="293"/>
                    <a:pt x="275" y="281"/>
                  </a:cubicBezTo>
                  <a:cubicBezTo>
                    <a:pt x="289" y="269"/>
                    <a:pt x="340" y="195"/>
                    <a:pt x="360" y="192"/>
                  </a:cubicBezTo>
                  <a:cubicBezTo>
                    <a:pt x="381" y="189"/>
                    <a:pt x="420" y="177"/>
                    <a:pt x="465" y="106"/>
                  </a:cubicBezTo>
                  <a:cubicBezTo>
                    <a:pt x="504" y="43"/>
                    <a:pt x="450" y="10"/>
                    <a:pt x="435" y="2"/>
                  </a:cubicBezTo>
                  <a:close/>
                </a:path>
              </a:pathLst>
            </a:custGeom>
            <a:solidFill>
              <a:srgbClr val="FCC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766763" y="2873375"/>
              <a:ext cx="1255713" cy="1774825"/>
            </a:xfrm>
            <a:custGeom>
              <a:avLst/>
              <a:gdLst>
                <a:gd name="T0" fmla="*/ 1240675 w 334"/>
                <a:gd name="T1" fmla="*/ 545232 h 472"/>
                <a:gd name="T2" fmla="*/ 563943 w 334"/>
                <a:gd name="T3" fmla="*/ 1669539 h 472"/>
                <a:gd name="T4" fmla="*/ 1240675 w 334"/>
                <a:gd name="T5" fmla="*/ 545232 h 4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34" h="472">
                  <a:moveTo>
                    <a:pt x="330" y="145"/>
                  </a:moveTo>
                  <a:cubicBezTo>
                    <a:pt x="334" y="150"/>
                    <a:pt x="299" y="416"/>
                    <a:pt x="150" y="444"/>
                  </a:cubicBezTo>
                  <a:cubicBezTo>
                    <a:pt x="0" y="472"/>
                    <a:pt x="230" y="0"/>
                    <a:pt x="330" y="145"/>
                  </a:cubicBezTo>
                  <a:close/>
                </a:path>
              </a:pathLst>
            </a:custGeom>
            <a:solidFill>
              <a:srgbClr val="FCC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2535238" y="2005013"/>
              <a:ext cx="184150" cy="255588"/>
            </a:xfrm>
            <a:custGeom>
              <a:avLst/>
              <a:gdLst>
                <a:gd name="T0" fmla="*/ 142810 w 49"/>
                <a:gd name="T1" fmla="*/ 0 h 68"/>
                <a:gd name="T2" fmla="*/ 176634 w 49"/>
                <a:gd name="T3" fmla="*/ 45104 h 68"/>
                <a:gd name="T4" fmla="*/ 45098 w 49"/>
                <a:gd name="T5" fmla="*/ 255588 h 68"/>
                <a:gd name="T6" fmla="*/ 0 w 49"/>
                <a:gd name="T7" fmla="*/ 225519 h 68"/>
                <a:gd name="T8" fmla="*/ 142810 w 49"/>
                <a:gd name="T9" fmla="*/ 0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68">
                  <a:moveTo>
                    <a:pt x="38" y="0"/>
                  </a:moveTo>
                  <a:cubicBezTo>
                    <a:pt x="38" y="0"/>
                    <a:pt x="49" y="1"/>
                    <a:pt x="47" y="12"/>
                  </a:cubicBezTo>
                  <a:cubicBezTo>
                    <a:pt x="45" y="23"/>
                    <a:pt x="12" y="68"/>
                    <a:pt x="12" y="68"/>
                  </a:cubicBezTo>
                  <a:cubicBezTo>
                    <a:pt x="0" y="60"/>
                    <a:pt x="0" y="60"/>
                    <a:pt x="0" y="60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FBE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2312988" y="2527300"/>
              <a:ext cx="115888" cy="150813"/>
            </a:xfrm>
            <a:custGeom>
              <a:avLst/>
              <a:gdLst>
                <a:gd name="T0" fmla="*/ 33645 w 31"/>
                <a:gd name="T1" fmla="*/ 0 h 40"/>
                <a:gd name="T2" fmla="*/ 115888 w 31"/>
                <a:gd name="T3" fmla="*/ 150813 h 40"/>
                <a:gd name="T4" fmla="*/ 33645 w 31"/>
                <a:gd name="T5" fmla="*/ 0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" h="40">
                  <a:moveTo>
                    <a:pt x="9" y="0"/>
                  </a:move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0" y="16"/>
                    <a:pt x="9" y="0"/>
                  </a:cubicBezTo>
                  <a:close/>
                </a:path>
              </a:pathLst>
            </a:custGeom>
            <a:solidFill>
              <a:srgbClr val="DDA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1914525" y="2892425"/>
              <a:ext cx="157163" cy="131763"/>
            </a:xfrm>
            <a:custGeom>
              <a:avLst/>
              <a:gdLst>
                <a:gd name="T0" fmla="*/ 0 w 42"/>
                <a:gd name="T1" fmla="*/ 0 h 35"/>
                <a:gd name="T2" fmla="*/ 157163 w 42"/>
                <a:gd name="T3" fmla="*/ 131763 h 35"/>
                <a:gd name="T4" fmla="*/ 0 w 42"/>
                <a:gd name="T5" fmla="*/ 0 h 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2" h="35">
                  <a:moveTo>
                    <a:pt x="0" y="0"/>
                  </a:moveTo>
                  <a:cubicBezTo>
                    <a:pt x="42" y="35"/>
                    <a:pt x="42" y="35"/>
                    <a:pt x="42" y="35"/>
                  </a:cubicBezTo>
                  <a:cubicBezTo>
                    <a:pt x="42" y="35"/>
                    <a:pt x="11" y="17"/>
                    <a:pt x="0" y="0"/>
                  </a:cubicBezTo>
                  <a:close/>
                </a:path>
              </a:pathLst>
            </a:custGeom>
            <a:solidFill>
              <a:srgbClr val="DDA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955675" y="4403725"/>
              <a:ext cx="601663" cy="173038"/>
            </a:xfrm>
            <a:custGeom>
              <a:avLst/>
              <a:gdLst>
                <a:gd name="T0" fmla="*/ 0 w 160"/>
                <a:gd name="T1" fmla="*/ 7523 h 46"/>
                <a:gd name="T2" fmla="*/ 579101 w 160"/>
                <a:gd name="T3" fmla="*/ 41379 h 46"/>
                <a:gd name="T4" fmla="*/ 0 w 160"/>
                <a:gd name="T5" fmla="*/ 7523 h 4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0" h="46">
                  <a:moveTo>
                    <a:pt x="0" y="2"/>
                  </a:moveTo>
                  <a:cubicBezTo>
                    <a:pt x="0" y="2"/>
                    <a:pt x="148" y="22"/>
                    <a:pt x="154" y="11"/>
                  </a:cubicBezTo>
                  <a:cubicBezTo>
                    <a:pt x="160" y="0"/>
                    <a:pt x="92" y="46"/>
                    <a:pt x="0" y="2"/>
                  </a:cubicBezTo>
                  <a:close/>
                </a:path>
              </a:pathLst>
            </a:custGeom>
            <a:solidFill>
              <a:srgbClr val="DDA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2222500" y="2381250"/>
              <a:ext cx="41275" cy="52388"/>
            </a:xfrm>
            <a:custGeom>
              <a:avLst/>
              <a:gdLst>
                <a:gd name="T0" fmla="*/ 14288 w 26"/>
                <a:gd name="T1" fmla="*/ 0 h 33"/>
                <a:gd name="T2" fmla="*/ 41275 w 26"/>
                <a:gd name="T3" fmla="*/ 52388 h 33"/>
                <a:gd name="T4" fmla="*/ 0 w 26"/>
                <a:gd name="T5" fmla="*/ 7938 h 33"/>
                <a:gd name="T6" fmla="*/ 14288 w 26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33">
                  <a:moveTo>
                    <a:pt x="9" y="0"/>
                  </a:moveTo>
                  <a:lnTo>
                    <a:pt x="26" y="33"/>
                  </a:lnTo>
                  <a:lnTo>
                    <a:pt x="0" y="5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DDA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2159000" y="2406650"/>
              <a:ext cx="96838" cy="42863"/>
            </a:xfrm>
            <a:custGeom>
              <a:avLst/>
              <a:gdLst>
                <a:gd name="T0" fmla="*/ 33338 w 61"/>
                <a:gd name="T1" fmla="*/ 0 h 27"/>
                <a:gd name="T2" fmla="*/ 96838 w 61"/>
                <a:gd name="T3" fmla="*/ 42863 h 27"/>
                <a:gd name="T4" fmla="*/ 0 w 61"/>
                <a:gd name="T5" fmla="*/ 23813 h 27"/>
                <a:gd name="T6" fmla="*/ 33338 w 61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1" h="27">
                  <a:moveTo>
                    <a:pt x="21" y="0"/>
                  </a:moveTo>
                  <a:lnTo>
                    <a:pt x="61" y="27"/>
                  </a:lnTo>
                  <a:lnTo>
                    <a:pt x="0" y="1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DDA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1604963" y="3252788"/>
              <a:ext cx="271463" cy="150813"/>
            </a:xfrm>
            <a:custGeom>
              <a:avLst/>
              <a:gdLst>
                <a:gd name="T0" fmla="*/ 0 w 72"/>
                <a:gd name="T1" fmla="*/ 52785 h 40"/>
                <a:gd name="T2" fmla="*/ 256382 w 72"/>
                <a:gd name="T3" fmla="*/ 37703 h 40"/>
                <a:gd name="T4" fmla="*/ 0 w 72"/>
                <a:gd name="T5" fmla="*/ 52785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" h="40">
                  <a:moveTo>
                    <a:pt x="0" y="14"/>
                  </a:moveTo>
                  <a:cubicBezTo>
                    <a:pt x="0" y="14"/>
                    <a:pt x="64" y="20"/>
                    <a:pt x="68" y="10"/>
                  </a:cubicBezTo>
                  <a:cubicBezTo>
                    <a:pt x="72" y="0"/>
                    <a:pt x="57" y="40"/>
                    <a:pt x="0" y="14"/>
                  </a:cubicBezTo>
                  <a:close/>
                </a:path>
              </a:pathLst>
            </a:custGeom>
            <a:solidFill>
              <a:srgbClr val="DDA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801688" y="4302125"/>
              <a:ext cx="93663" cy="655638"/>
            </a:xfrm>
            <a:custGeom>
              <a:avLst/>
              <a:gdLst>
                <a:gd name="T0" fmla="*/ 52451 w 25"/>
                <a:gd name="T1" fmla="*/ 0 h 174"/>
                <a:gd name="T2" fmla="*/ 82423 w 25"/>
                <a:gd name="T3" fmla="*/ 602886 h 174"/>
                <a:gd name="T4" fmla="*/ 52451 w 25"/>
                <a:gd name="T5" fmla="*/ 0 h 1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174">
                  <a:moveTo>
                    <a:pt x="14" y="0"/>
                  </a:moveTo>
                  <a:cubicBezTo>
                    <a:pt x="14" y="0"/>
                    <a:pt x="20" y="145"/>
                    <a:pt x="22" y="160"/>
                  </a:cubicBezTo>
                  <a:cubicBezTo>
                    <a:pt x="25" y="174"/>
                    <a:pt x="0" y="54"/>
                    <a:pt x="14" y="0"/>
                  </a:cubicBezTo>
                  <a:close/>
                </a:path>
              </a:pathLst>
            </a:custGeom>
            <a:solidFill>
              <a:srgbClr val="DDA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3175" y="3848100"/>
              <a:ext cx="744538" cy="1662113"/>
            </a:xfrm>
            <a:custGeom>
              <a:avLst/>
              <a:gdLst>
                <a:gd name="T0" fmla="*/ 744538 w 198"/>
                <a:gd name="T1" fmla="*/ 45125 h 442"/>
                <a:gd name="T2" fmla="*/ 0 w 198"/>
                <a:gd name="T3" fmla="*/ 0 h 442"/>
                <a:gd name="T4" fmla="*/ 0 w 198"/>
                <a:gd name="T5" fmla="*/ 1620748 h 442"/>
                <a:gd name="T6" fmla="*/ 537722 w 198"/>
                <a:gd name="T7" fmla="*/ 1620748 h 442"/>
                <a:gd name="T8" fmla="*/ 744538 w 198"/>
                <a:gd name="T9" fmla="*/ 45125 h 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8" h="442">
                  <a:moveTo>
                    <a:pt x="198" y="1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76" y="431"/>
                    <a:pt x="147" y="442"/>
                    <a:pt x="143" y="431"/>
                  </a:cubicBezTo>
                  <a:cubicBezTo>
                    <a:pt x="135" y="408"/>
                    <a:pt x="198" y="12"/>
                    <a:pt x="198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1098550" y="2192338"/>
              <a:ext cx="3267075" cy="3711575"/>
            </a:xfrm>
            <a:custGeom>
              <a:avLst/>
              <a:gdLst>
                <a:gd name="T0" fmla="*/ 2270786 w 869"/>
                <a:gd name="T1" fmla="*/ 3531073 h 987"/>
                <a:gd name="T2" fmla="*/ 2526438 w 869"/>
                <a:gd name="T3" fmla="*/ 1489143 h 987"/>
                <a:gd name="T4" fmla="*/ 3000145 w 869"/>
                <a:gd name="T5" fmla="*/ 748332 h 987"/>
                <a:gd name="T6" fmla="*/ 3015183 w 869"/>
                <a:gd name="T7" fmla="*/ 759613 h 987"/>
                <a:gd name="T8" fmla="*/ 3120451 w 869"/>
                <a:gd name="T9" fmla="*/ 770895 h 987"/>
                <a:gd name="T10" fmla="*/ 3252037 w 869"/>
                <a:gd name="T11" fmla="*/ 571590 h 987"/>
                <a:gd name="T12" fmla="*/ 3195643 w 869"/>
                <a:gd name="T13" fmla="*/ 477579 h 987"/>
                <a:gd name="T14" fmla="*/ 2503880 w 869"/>
                <a:gd name="T15" fmla="*/ 33844 h 987"/>
                <a:gd name="T16" fmla="*/ 2398612 w 869"/>
                <a:gd name="T17" fmla="*/ 22563 h 987"/>
                <a:gd name="T18" fmla="*/ 2267027 w 869"/>
                <a:gd name="T19" fmla="*/ 221867 h 987"/>
                <a:gd name="T20" fmla="*/ 2327180 w 869"/>
                <a:gd name="T21" fmla="*/ 315879 h 987"/>
                <a:gd name="T22" fmla="*/ 2353497 w 869"/>
                <a:gd name="T23" fmla="*/ 330921 h 987"/>
                <a:gd name="T24" fmla="*/ 1891069 w 869"/>
                <a:gd name="T25" fmla="*/ 1049169 h 987"/>
                <a:gd name="T26" fmla="*/ 112787 w 869"/>
                <a:gd name="T27" fmla="*/ 2143463 h 987"/>
                <a:gd name="T28" fmla="*/ 48875 w 869"/>
                <a:gd name="T29" fmla="*/ 2199870 h 987"/>
                <a:gd name="T30" fmla="*/ 97749 w 869"/>
                <a:gd name="T31" fmla="*/ 2425497 h 987"/>
                <a:gd name="T32" fmla="*/ 2022654 w 869"/>
                <a:gd name="T33" fmla="*/ 3662689 h 987"/>
                <a:gd name="T34" fmla="*/ 2248229 w 869"/>
                <a:gd name="T35" fmla="*/ 3610043 h 987"/>
                <a:gd name="T36" fmla="*/ 2270786 w 869"/>
                <a:gd name="T37" fmla="*/ 3531073 h 9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69" h="987">
                  <a:moveTo>
                    <a:pt x="604" y="939"/>
                  </a:moveTo>
                  <a:cubicBezTo>
                    <a:pt x="672" y="396"/>
                    <a:pt x="672" y="396"/>
                    <a:pt x="672" y="396"/>
                  </a:cubicBezTo>
                  <a:cubicBezTo>
                    <a:pt x="798" y="199"/>
                    <a:pt x="798" y="199"/>
                    <a:pt x="798" y="199"/>
                  </a:cubicBezTo>
                  <a:cubicBezTo>
                    <a:pt x="802" y="202"/>
                    <a:pt x="802" y="202"/>
                    <a:pt x="802" y="202"/>
                  </a:cubicBezTo>
                  <a:cubicBezTo>
                    <a:pt x="814" y="209"/>
                    <a:pt x="827" y="211"/>
                    <a:pt x="830" y="205"/>
                  </a:cubicBezTo>
                  <a:cubicBezTo>
                    <a:pt x="865" y="152"/>
                    <a:pt x="865" y="152"/>
                    <a:pt x="865" y="152"/>
                  </a:cubicBezTo>
                  <a:cubicBezTo>
                    <a:pt x="869" y="146"/>
                    <a:pt x="862" y="135"/>
                    <a:pt x="850" y="127"/>
                  </a:cubicBezTo>
                  <a:cubicBezTo>
                    <a:pt x="666" y="9"/>
                    <a:pt x="666" y="9"/>
                    <a:pt x="666" y="9"/>
                  </a:cubicBezTo>
                  <a:cubicBezTo>
                    <a:pt x="654" y="2"/>
                    <a:pt x="642" y="0"/>
                    <a:pt x="638" y="6"/>
                  </a:cubicBezTo>
                  <a:cubicBezTo>
                    <a:pt x="603" y="59"/>
                    <a:pt x="603" y="59"/>
                    <a:pt x="603" y="59"/>
                  </a:cubicBezTo>
                  <a:cubicBezTo>
                    <a:pt x="600" y="65"/>
                    <a:pt x="607" y="76"/>
                    <a:pt x="619" y="84"/>
                  </a:cubicBezTo>
                  <a:cubicBezTo>
                    <a:pt x="626" y="88"/>
                    <a:pt x="626" y="88"/>
                    <a:pt x="626" y="88"/>
                  </a:cubicBezTo>
                  <a:cubicBezTo>
                    <a:pt x="503" y="279"/>
                    <a:pt x="503" y="279"/>
                    <a:pt x="503" y="279"/>
                  </a:cubicBezTo>
                  <a:cubicBezTo>
                    <a:pt x="30" y="570"/>
                    <a:pt x="30" y="570"/>
                    <a:pt x="30" y="570"/>
                  </a:cubicBezTo>
                  <a:cubicBezTo>
                    <a:pt x="24" y="573"/>
                    <a:pt x="18" y="578"/>
                    <a:pt x="13" y="585"/>
                  </a:cubicBezTo>
                  <a:cubicBezTo>
                    <a:pt x="0" y="605"/>
                    <a:pt x="6" y="632"/>
                    <a:pt x="26" y="645"/>
                  </a:cubicBezTo>
                  <a:cubicBezTo>
                    <a:pt x="538" y="974"/>
                    <a:pt x="538" y="974"/>
                    <a:pt x="538" y="974"/>
                  </a:cubicBezTo>
                  <a:cubicBezTo>
                    <a:pt x="558" y="987"/>
                    <a:pt x="585" y="981"/>
                    <a:pt x="598" y="960"/>
                  </a:cubicBezTo>
                  <a:cubicBezTo>
                    <a:pt x="602" y="954"/>
                    <a:pt x="604" y="946"/>
                    <a:pt x="604" y="939"/>
                  </a:cubicBezTo>
                  <a:close/>
                </a:path>
              </a:pathLst>
            </a:custGeom>
            <a:solidFill>
              <a:srgbClr val="D8EF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2236788" y="2460625"/>
              <a:ext cx="2128838" cy="3443288"/>
            </a:xfrm>
            <a:custGeom>
              <a:avLst/>
              <a:gdLst>
                <a:gd name="T0" fmla="*/ 1132121 w 566"/>
                <a:gd name="T1" fmla="*/ 3262854 h 916"/>
                <a:gd name="T2" fmla="*/ 1387882 w 566"/>
                <a:gd name="T3" fmla="*/ 1221691 h 916"/>
                <a:gd name="T4" fmla="*/ 1861793 w 566"/>
                <a:gd name="T5" fmla="*/ 481158 h 916"/>
                <a:gd name="T6" fmla="*/ 1876838 w 566"/>
                <a:gd name="T7" fmla="*/ 492435 h 916"/>
                <a:gd name="T8" fmla="*/ 1982151 w 566"/>
                <a:gd name="T9" fmla="*/ 503712 h 916"/>
                <a:gd name="T10" fmla="*/ 2113793 w 566"/>
                <a:gd name="T11" fmla="*/ 304483 h 916"/>
                <a:gd name="T12" fmla="*/ 2057375 w 566"/>
                <a:gd name="T13" fmla="*/ 210507 h 916"/>
                <a:gd name="T14" fmla="*/ 1730151 w 566"/>
                <a:gd name="T15" fmla="*/ 0 h 916"/>
                <a:gd name="T16" fmla="*/ 1568420 w 566"/>
                <a:gd name="T17" fmla="*/ 251856 h 916"/>
                <a:gd name="T18" fmla="*/ 1485673 w 566"/>
                <a:gd name="T19" fmla="*/ 202989 h 916"/>
                <a:gd name="T20" fmla="*/ 992956 w 566"/>
                <a:gd name="T21" fmla="*/ 973593 h 916"/>
                <a:gd name="T22" fmla="*/ 346030 w 566"/>
                <a:gd name="T23" fmla="*/ 2217838 h 916"/>
                <a:gd name="T24" fmla="*/ 0 w 566"/>
                <a:gd name="T25" fmla="*/ 2826804 h 916"/>
                <a:gd name="T26" fmla="*/ 883882 w 566"/>
                <a:gd name="T27" fmla="*/ 3394420 h 916"/>
                <a:gd name="T28" fmla="*/ 1109553 w 566"/>
                <a:gd name="T29" fmla="*/ 3341794 h 916"/>
                <a:gd name="T30" fmla="*/ 1132121 w 566"/>
                <a:gd name="T31" fmla="*/ 3262854 h 91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66" h="916">
                  <a:moveTo>
                    <a:pt x="301" y="868"/>
                  </a:moveTo>
                  <a:cubicBezTo>
                    <a:pt x="369" y="325"/>
                    <a:pt x="369" y="325"/>
                    <a:pt x="369" y="325"/>
                  </a:cubicBezTo>
                  <a:cubicBezTo>
                    <a:pt x="495" y="128"/>
                    <a:pt x="495" y="128"/>
                    <a:pt x="495" y="128"/>
                  </a:cubicBezTo>
                  <a:cubicBezTo>
                    <a:pt x="499" y="131"/>
                    <a:pt x="499" y="131"/>
                    <a:pt x="499" y="131"/>
                  </a:cubicBezTo>
                  <a:cubicBezTo>
                    <a:pt x="511" y="138"/>
                    <a:pt x="524" y="140"/>
                    <a:pt x="527" y="134"/>
                  </a:cubicBezTo>
                  <a:cubicBezTo>
                    <a:pt x="562" y="81"/>
                    <a:pt x="562" y="81"/>
                    <a:pt x="562" y="81"/>
                  </a:cubicBezTo>
                  <a:cubicBezTo>
                    <a:pt x="566" y="75"/>
                    <a:pt x="559" y="64"/>
                    <a:pt x="547" y="56"/>
                  </a:cubicBezTo>
                  <a:cubicBezTo>
                    <a:pt x="460" y="0"/>
                    <a:pt x="460" y="0"/>
                    <a:pt x="460" y="0"/>
                  </a:cubicBezTo>
                  <a:cubicBezTo>
                    <a:pt x="417" y="67"/>
                    <a:pt x="417" y="67"/>
                    <a:pt x="417" y="67"/>
                  </a:cubicBezTo>
                  <a:cubicBezTo>
                    <a:pt x="395" y="54"/>
                    <a:pt x="395" y="54"/>
                    <a:pt x="395" y="54"/>
                  </a:cubicBezTo>
                  <a:cubicBezTo>
                    <a:pt x="264" y="259"/>
                    <a:pt x="264" y="259"/>
                    <a:pt x="264" y="259"/>
                  </a:cubicBezTo>
                  <a:cubicBezTo>
                    <a:pt x="92" y="590"/>
                    <a:pt x="92" y="590"/>
                    <a:pt x="92" y="590"/>
                  </a:cubicBezTo>
                  <a:cubicBezTo>
                    <a:pt x="0" y="752"/>
                    <a:pt x="0" y="752"/>
                    <a:pt x="0" y="752"/>
                  </a:cubicBezTo>
                  <a:cubicBezTo>
                    <a:pt x="235" y="903"/>
                    <a:pt x="235" y="903"/>
                    <a:pt x="235" y="903"/>
                  </a:cubicBezTo>
                  <a:cubicBezTo>
                    <a:pt x="255" y="916"/>
                    <a:pt x="282" y="910"/>
                    <a:pt x="295" y="889"/>
                  </a:cubicBezTo>
                  <a:cubicBezTo>
                    <a:pt x="299" y="883"/>
                    <a:pt x="301" y="875"/>
                    <a:pt x="301" y="868"/>
                  </a:cubicBezTo>
                  <a:close/>
                </a:path>
              </a:pathLst>
            </a:custGeom>
            <a:solidFill>
              <a:srgbClr val="85A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22"/>
            <p:cNvSpPr>
              <a:spLocks/>
            </p:cNvSpPr>
            <p:nvPr/>
          </p:nvSpPr>
          <p:spPr bwMode="auto">
            <a:xfrm>
              <a:off x="2827338" y="2551113"/>
              <a:ext cx="1538288" cy="3352800"/>
            </a:xfrm>
            <a:custGeom>
              <a:avLst/>
              <a:gdLst>
                <a:gd name="T0" fmla="*/ 541598 w 409"/>
                <a:gd name="T1" fmla="*/ 3172380 h 892"/>
                <a:gd name="T2" fmla="*/ 797352 w 409"/>
                <a:gd name="T3" fmla="*/ 1131382 h 892"/>
                <a:gd name="T4" fmla="*/ 1271250 w 409"/>
                <a:gd name="T5" fmla="*/ 390909 h 892"/>
                <a:gd name="T6" fmla="*/ 1286295 w 409"/>
                <a:gd name="T7" fmla="*/ 402186 h 892"/>
                <a:gd name="T8" fmla="*/ 1391605 w 409"/>
                <a:gd name="T9" fmla="*/ 413462 h 892"/>
                <a:gd name="T10" fmla="*/ 1523244 w 409"/>
                <a:gd name="T11" fmla="*/ 214248 h 892"/>
                <a:gd name="T12" fmla="*/ 1466827 w 409"/>
                <a:gd name="T13" fmla="*/ 120280 h 892"/>
                <a:gd name="T14" fmla="*/ 1275011 w 409"/>
                <a:gd name="T15" fmla="*/ 0 h 892"/>
                <a:gd name="T16" fmla="*/ 1102001 w 409"/>
                <a:gd name="T17" fmla="*/ 274388 h 892"/>
                <a:gd name="T18" fmla="*/ 1023018 w 409"/>
                <a:gd name="T19" fmla="*/ 221766 h 892"/>
                <a:gd name="T20" fmla="*/ 541598 w 409"/>
                <a:gd name="T21" fmla="*/ 969756 h 892"/>
                <a:gd name="T22" fmla="*/ 342260 w 409"/>
                <a:gd name="T23" fmla="*/ 1819232 h 892"/>
                <a:gd name="T24" fmla="*/ 0 w 409"/>
                <a:gd name="T25" fmla="*/ 3115999 h 892"/>
                <a:gd name="T26" fmla="*/ 293365 w 409"/>
                <a:gd name="T27" fmla="*/ 3303936 h 892"/>
                <a:gd name="T28" fmla="*/ 519031 w 409"/>
                <a:gd name="T29" fmla="*/ 3251314 h 892"/>
                <a:gd name="T30" fmla="*/ 541598 w 409"/>
                <a:gd name="T31" fmla="*/ 3172380 h 8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09" h="892">
                  <a:moveTo>
                    <a:pt x="144" y="844"/>
                  </a:moveTo>
                  <a:cubicBezTo>
                    <a:pt x="212" y="301"/>
                    <a:pt x="212" y="301"/>
                    <a:pt x="212" y="301"/>
                  </a:cubicBezTo>
                  <a:cubicBezTo>
                    <a:pt x="338" y="104"/>
                    <a:pt x="338" y="104"/>
                    <a:pt x="338" y="104"/>
                  </a:cubicBezTo>
                  <a:cubicBezTo>
                    <a:pt x="342" y="107"/>
                    <a:pt x="342" y="107"/>
                    <a:pt x="342" y="107"/>
                  </a:cubicBezTo>
                  <a:cubicBezTo>
                    <a:pt x="354" y="114"/>
                    <a:pt x="367" y="116"/>
                    <a:pt x="370" y="110"/>
                  </a:cubicBezTo>
                  <a:cubicBezTo>
                    <a:pt x="405" y="57"/>
                    <a:pt x="405" y="57"/>
                    <a:pt x="405" y="57"/>
                  </a:cubicBezTo>
                  <a:cubicBezTo>
                    <a:pt x="409" y="51"/>
                    <a:pt x="402" y="40"/>
                    <a:pt x="390" y="32"/>
                  </a:cubicBezTo>
                  <a:cubicBezTo>
                    <a:pt x="339" y="0"/>
                    <a:pt x="339" y="0"/>
                    <a:pt x="339" y="0"/>
                  </a:cubicBezTo>
                  <a:cubicBezTo>
                    <a:pt x="293" y="73"/>
                    <a:pt x="293" y="73"/>
                    <a:pt x="293" y="73"/>
                  </a:cubicBezTo>
                  <a:cubicBezTo>
                    <a:pt x="272" y="59"/>
                    <a:pt x="272" y="59"/>
                    <a:pt x="272" y="59"/>
                  </a:cubicBezTo>
                  <a:cubicBezTo>
                    <a:pt x="144" y="258"/>
                    <a:pt x="144" y="258"/>
                    <a:pt x="144" y="258"/>
                  </a:cubicBezTo>
                  <a:cubicBezTo>
                    <a:pt x="91" y="484"/>
                    <a:pt x="91" y="484"/>
                    <a:pt x="91" y="484"/>
                  </a:cubicBezTo>
                  <a:cubicBezTo>
                    <a:pt x="0" y="829"/>
                    <a:pt x="0" y="829"/>
                    <a:pt x="0" y="829"/>
                  </a:cubicBezTo>
                  <a:cubicBezTo>
                    <a:pt x="78" y="879"/>
                    <a:pt x="78" y="879"/>
                    <a:pt x="78" y="879"/>
                  </a:cubicBezTo>
                  <a:cubicBezTo>
                    <a:pt x="98" y="892"/>
                    <a:pt x="125" y="886"/>
                    <a:pt x="138" y="865"/>
                  </a:cubicBezTo>
                  <a:cubicBezTo>
                    <a:pt x="142" y="859"/>
                    <a:pt x="144" y="851"/>
                    <a:pt x="144" y="844"/>
                  </a:cubicBezTo>
                  <a:close/>
                </a:path>
              </a:pathLst>
            </a:custGeom>
            <a:solidFill>
              <a:srgbClr val="AFD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23"/>
            <p:cNvSpPr>
              <a:spLocks/>
            </p:cNvSpPr>
            <p:nvPr/>
          </p:nvSpPr>
          <p:spPr bwMode="auto">
            <a:xfrm>
              <a:off x="1222375" y="3889375"/>
              <a:ext cx="2222501" cy="1909763"/>
            </a:xfrm>
            <a:custGeom>
              <a:avLst/>
              <a:gdLst>
                <a:gd name="T0" fmla="*/ 591 w 591"/>
                <a:gd name="T1" fmla="*/ 95 h 508"/>
                <a:gd name="T2" fmla="*/ 229 w 591"/>
                <a:gd name="T3" fmla="*/ 0 h 508"/>
                <a:gd name="T4" fmla="*/ 28 w 591"/>
                <a:gd name="T5" fmla="*/ 124 h 508"/>
                <a:gd name="T6" fmla="*/ 12 w 591"/>
                <a:gd name="T7" fmla="*/ 138 h 508"/>
                <a:gd name="T8" fmla="*/ 24 w 591"/>
                <a:gd name="T9" fmla="*/ 194 h 508"/>
                <a:gd name="T10" fmla="*/ 494 w 591"/>
                <a:gd name="T11" fmla="*/ 496 h 508"/>
                <a:gd name="T12" fmla="*/ 550 w 591"/>
                <a:gd name="T13" fmla="*/ 484 h 508"/>
                <a:gd name="T14" fmla="*/ 556 w 591"/>
                <a:gd name="T15" fmla="*/ 464 h 508"/>
                <a:gd name="T16" fmla="*/ 591 w 591"/>
                <a:gd name="T17" fmla="*/ 95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1" h="508">
                  <a:moveTo>
                    <a:pt x="591" y="95"/>
                  </a:moveTo>
                  <a:cubicBezTo>
                    <a:pt x="229" y="0"/>
                    <a:pt x="229" y="0"/>
                    <a:pt x="229" y="0"/>
                  </a:cubicBezTo>
                  <a:cubicBezTo>
                    <a:pt x="28" y="124"/>
                    <a:pt x="28" y="124"/>
                    <a:pt x="28" y="124"/>
                  </a:cubicBezTo>
                  <a:cubicBezTo>
                    <a:pt x="21" y="128"/>
                    <a:pt x="16" y="132"/>
                    <a:pt x="12" y="138"/>
                  </a:cubicBezTo>
                  <a:cubicBezTo>
                    <a:pt x="0" y="157"/>
                    <a:pt x="5" y="182"/>
                    <a:pt x="24" y="194"/>
                  </a:cubicBezTo>
                  <a:cubicBezTo>
                    <a:pt x="494" y="496"/>
                    <a:pt x="494" y="496"/>
                    <a:pt x="494" y="496"/>
                  </a:cubicBezTo>
                  <a:cubicBezTo>
                    <a:pt x="513" y="508"/>
                    <a:pt x="538" y="502"/>
                    <a:pt x="550" y="484"/>
                  </a:cubicBezTo>
                  <a:cubicBezTo>
                    <a:pt x="554" y="478"/>
                    <a:pt x="556" y="471"/>
                    <a:pt x="556" y="464"/>
                  </a:cubicBezTo>
                  <a:lnTo>
                    <a:pt x="591" y="9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2425701" y="4468813"/>
              <a:ext cx="996950" cy="1330325"/>
            </a:xfrm>
            <a:custGeom>
              <a:avLst/>
              <a:gdLst>
                <a:gd name="T0" fmla="*/ 236 w 265"/>
                <a:gd name="T1" fmla="*/ 310 h 354"/>
                <a:gd name="T2" fmla="*/ 265 w 265"/>
                <a:gd name="T3" fmla="*/ 75 h 354"/>
                <a:gd name="T4" fmla="*/ 148 w 265"/>
                <a:gd name="T5" fmla="*/ 0 h 354"/>
                <a:gd name="T6" fmla="*/ 0 w 265"/>
                <a:gd name="T7" fmla="*/ 230 h 354"/>
                <a:gd name="T8" fmla="*/ 174 w 265"/>
                <a:gd name="T9" fmla="*/ 342 h 354"/>
                <a:gd name="T10" fmla="*/ 230 w 265"/>
                <a:gd name="T11" fmla="*/ 330 h 354"/>
                <a:gd name="T12" fmla="*/ 236 w 265"/>
                <a:gd name="T13" fmla="*/ 31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" h="354">
                  <a:moveTo>
                    <a:pt x="236" y="310"/>
                  </a:moveTo>
                  <a:cubicBezTo>
                    <a:pt x="265" y="75"/>
                    <a:pt x="265" y="75"/>
                    <a:pt x="265" y="75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174" y="342"/>
                    <a:pt x="174" y="342"/>
                    <a:pt x="174" y="342"/>
                  </a:cubicBezTo>
                  <a:cubicBezTo>
                    <a:pt x="193" y="354"/>
                    <a:pt x="218" y="348"/>
                    <a:pt x="230" y="330"/>
                  </a:cubicBezTo>
                  <a:cubicBezTo>
                    <a:pt x="234" y="324"/>
                    <a:pt x="236" y="317"/>
                    <a:pt x="236" y="3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3082925" y="2538413"/>
              <a:ext cx="568325" cy="804863"/>
            </a:xfrm>
            <a:custGeom>
              <a:avLst/>
              <a:gdLst>
                <a:gd name="T0" fmla="*/ 90488 w 358"/>
                <a:gd name="T1" fmla="*/ 804863 h 507"/>
                <a:gd name="T2" fmla="*/ 0 w 358"/>
                <a:gd name="T3" fmla="*/ 744538 h 507"/>
                <a:gd name="T4" fmla="*/ 477838 w 358"/>
                <a:gd name="T5" fmla="*/ 0 h 507"/>
                <a:gd name="T6" fmla="*/ 568325 w 358"/>
                <a:gd name="T7" fmla="*/ 60325 h 507"/>
                <a:gd name="T8" fmla="*/ 90488 w 358"/>
                <a:gd name="T9" fmla="*/ 804863 h 5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8" h="507">
                  <a:moveTo>
                    <a:pt x="57" y="507"/>
                  </a:moveTo>
                  <a:lnTo>
                    <a:pt x="0" y="469"/>
                  </a:lnTo>
                  <a:lnTo>
                    <a:pt x="301" y="0"/>
                  </a:lnTo>
                  <a:lnTo>
                    <a:pt x="358" y="38"/>
                  </a:lnTo>
                  <a:lnTo>
                    <a:pt x="57" y="5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3444875" y="2478088"/>
              <a:ext cx="568325" cy="384175"/>
            </a:xfrm>
            <a:custGeom>
              <a:avLst/>
              <a:gdLst>
                <a:gd name="T0" fmla="*/ 544513 w 358"/>
                <a:gd name="T1" fmla="*/ 384175 h 242"/>
                <a:gd name="T2" fmla="*/ 0 w 358"/>
                <a:gd name="T3" fmla="*/ 34925 h 242"/>
                <a:gd name="T4" fmla="*/ 19050 w 358"/>
                <a:gd name="T5" fmla="*/ 0 h 242"/>
                <a:gd name="T6" fmla="*/ 568325 w 358"/>
                <a:gd name="T7" fmla="*/ 350838 h 242"/>
                <a:gd name="T8" fmla="*/ 544513 w 358"/>
                <a:gd name="T9" fmla="*/ 384175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8" h="242">
                  <a:moveTo>
                    <a:pt x="343" y="242"/>
                  </a:moveTo>
                  <a:lnTo>
                    <a:pt x="0" y="22"/>
                  </a:lnTo>
                  <a:lnTo>
                    <a:pt x="12" y="0"/>
                  </a:lnTo>
                  <a:lnTo>
                    <a:pt x="358" y="221"/>
                  </a:lnTo>
                  <a:lnTo>
                    <a:pt x="343" y="2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2052638" y="3419475"/>
              <a:ext cx="1035050" cy="928688"/>
            </a:xfrm>
            <a:custGeom>
              <a:avLst/>
              <a:gdLst>
                <a:gd name="T0" fmla="*/ 944563 w 652"/>
                <a:gd name="T1" fmla="*/ 0 h 585"/>
                <a:gd name="T2" fmla="*/ 0 w 652"/>
                <a:gd name="T3" fmla="*/ 703263 h 585"/>
                <a:gd name="T4" fmla="*/ 346075 w 652"/>
                <a:gd name="T5" fmla="*/ 928688 h 585"/>
                <a:gd name="T6" fmla="*/ 1035050 w 652"/>
                <a:gd name="T7" fmla="*/ 55563 h 585"/>
                <a:gd name="T8" fmla="*/ 944563 w 652"/>
                <a:gd name="T9" fmla="*/ 0 h 5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2" h="585">
                  <a:moveTo>
                    <a:pt x="595" y="0"/>
                  </a:moveTo>
                  <a:lnTo>
                    <a:pt x="0" y="443"/>
                  </a:lnTo>
                  <a:lnTo>
                    <a:pt x="218" y="585"/>
                  </a:lnTo>
                  <a:lnTo>
                    <a:pt x="652" y="35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2266951" y="4111625"/>
              <a:ext cx="985838" cy="1489075"/>
            </a:xfrm>
            <a:custGeom>
              <a:avLst/>
              <a:gdLst>
                <a:gd name="T0" fmla="*/ 384 w 621"/>
                <a:gd name="T1" fmla="*/ 0 h 938"/>
                <a:gd name="T2" fmla="*/ 0 w 621"/>
                <a:gd name="T3" fmla="*/ 705 h 938"/>
                <a:gd name="T4" fmla="*/ 363 w 621"/>
                <a:gd name="T5" fmla="*/ 938 h 938"/>
                <a:gd name="T6" fmla="*/ 621 w 621"/>
                <a:gd name="T7" fmla="*/ 66 h 938"/>
                <a:gd name="T8" fmla="*/ 384 w 621"/>
                <a:gd name="T9" fmla="*/ 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1" h="938">
                  <a:moveTo>
                    <a:pt x="384" y="0"/>
                  </a:moveTo>
                  <a:lnTo>
                    <a:pt x="0" y="705"/>
                  </a:lnTo>
                  <a:lnTo>
                    <a:pt x="363" y="938"/>
                  </a:lnTo>
                  <a:lnTo>
                    <a:pt x="621" y="66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2200275" y="4983163"/>
              <a:ext cx="409575" cy="296863"/>
            </a:xfrm>
            <a:custGeom>
              <a:avLst/>
              <a:gdLst>
                <a:gd name="T0" fmla="*/ 376238 w 258"/>
                <a:gd name="T1" fmla="*/ 296863 h 187"/>
                <a:gd name="T2" fmla="*/ 0 w 258"/>
                <a:gd name="T3" fmla="*/ 57150 h 187"/>
                <a:gd name="T4" fmla="*/ 33338 w 258"/>
                <a:gd name="T5" fmla="*/ 0 h 187"/>
                <a:gd name="T6" fmla="*/ 409575 w 258"/>
                <a:gd name="T7" fmla="*/ 241300 h 187"/>
                <a:gd name="T8" fmla="*/ 376238 w 258"/>
                <a:gd name="T9" fmla="*/ 296863 h 1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8" h="187">
                  <a:moveTo>
                    <a:pt x="237" y="187"/>
                  </a:moveTo>
                  <a:lnTo>
                    <a:pt x="0" y="36"/>
                  </a:lnTo>
                  <a:lnTo>
                    <a:pt x="21" y="0"/>
                  </a:lnTo>
                  <a:lnTo>
                    <a:pt x="258" y="152"/>
                  </a:lnTo>
                  <a:lnTo>
                    <a:pt x="237" y="187"/>
                  </a:lnTo>
                  <a:close/>
                </a:path>
              </a:pathLst>
            </a:custGeom>
            <a:solidFill>
              <a:srgbClr val="EEF5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2274888" y="4862513"/>
              <a:ext cx="301625" cy="222250"/>
            </a:xfrm>
            <a:custGeom>
              <a:avLst/>
              <a:gdLst>
                <a:gd name="T0" fmla="*/ 263525 w 190"/>
                <a:gd name="T1" fmla="*/ 222250 h 140"/>
                <a:gd name="T2" fmla="*/ 0 w 190"/>
                <a:gd name="T3" fmla="*/ 52388 h 140"/>
                <a:gd name="T4" fmla="*/ 33338 w 190"/>
                <a:gd name="T5" fmla="*/ 0 h 140"/>
                <a:gd name="T6" fmla="*/ 301625 w 190"/>
                <a:gd name="T7" fmla="*/ 169863 h 140"/>
                <a:gd name="T8" fmla="*/ 263525 w 190"/>
                <a:gd name="T9" fmla="*/ 222250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0" h="140">
                  <a:moveTo>
                    <a:pt x="166" y="140"/>
                  </a:moveTo>
                  <a:lnTo>
                    <a:pt x="0" y="33"/>
                  </a:lnTo>
                  <a:lnTo>
                    <a:pt x="21" y="0"/>
                  </a:lnTo>
                  <a:lnTo>
                    <a:pt x="190" y="107"/>
                  </a:lnTo>
                  <a:lnTo>
                    <a:pt x="166" y="140"/>
                  </a:lnTo>
                  <a:close/>
                </a:path>
              </a:pathLst>
            </a:custGeom>
            <a:solidFill>
              <a:srgbClr val="EEF5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2354263" y="4743450"/>
              <a:ext cx="296863" cy="220663"/>
            </a:xfrm>
            <a:custGeom>
              <a:avLst/>
              <a:gdLst>
                <a:gd name="T0" fmla="*/ 263525 w 187"/>
                <a:gd name="T1" fmla="*/ 220663 h 139"/>
                <a:gd name="T2" fmla="*/ 0 w 187"/>
                <a:gd name="T3" fmla="*/ 52388 h 139"/>
                <a:gd name="T4" fmla="*/ 33338 w 187"/>
                <a:gd name="T5" fmla="*/ 0 h 139"/>
                <a:gd name="T6" fmla="*/ 296863 w 187"/>
                <a:gd name="T7" fmla="*/ 168275 h 139"/>
                <a:gd name="T8" fmla="*/ 263525 w 187"/>
                <a:gd name="T9" fmla="*/ 220663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7" h="139">
                  <a:moveTo>
                    <a:pt x="166" y="139"/>
                  </a:moveTo>
                  <a:lnTo>
                    <a:pt x="0" y="33"/>
                  </a:lnTo>
                  <a:lnTo>
                    <a:pt x="21" y="0"/>
                  </a:lnTo>
                  <a:lnTo>
                    <a:pt x="187" y="106"/>
                  </a:lnTo>
                  <a:lnTo>
                    <a:pt x="166" y="139"/>
                  </a:lnTo>
                  <a:close/>
                </a:path>
              </a:pathLst>
            </a:custGeom>
            <a:solidFill>
              <a:srgbClr val="EEF5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>
              <a:off x="2433638" y="4622800"/>
              <a:ext cx="296863" cy="220663"/>
            </a:xfrm>
            <a:custGeom>
              <a:avLst/>
              <a:gdLst>
                <a:gd name="T0" fmla="*/ 261938 w 187"/>
                <a:gd name="T1" fmla="*/ 220663 h 139"/>
                <a:gd name="T2" fmla="*/ 0 w 187"/>
                <a:gd name="T3" fmla="*/ 52388 h 139"/>
                <a:gd name="T4" fmla="*/ 33338 w 187"/>
                <a:gd name="T5" fmla="*/ 0 h 139"/>
                <a:gd name="T6" fmla="*/ 296863 w 187"/>
                <a:gd name="T7" fmla="*/ 168275 h 139"/>
                <a:gd name="T8" fmla="*/ 261938 w 187"/>
                <a:gd name="T9" fmla="*/ 220663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7" h="139">
                  <a:moveTo>
                    <a:pt x="165" y="139"/>
                  </a:moveTo>
                  <a:lnTo>
                    <a:pt x="0" y="33"/>
                  </a:lnTo>
                  <a:lnTo>
                    <a:pt x="21" y="0"/>
                  </a:lnTo>
                  <a:lnTo>
                    <a:pt x="187" y="106"/>
                  </a:lnTo>
                  <a:lnTo>
                    <a:pt x="165" y="139"/>
                  </a:lnTo>
                  <a:close/>
                </a:path>
              </a:pathLst>
            </a:custGeom>
            <a:solidFill>
              <a:srgbClr val="EEF5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Freeform 33"/>
            <p:cNvSpPr>
              <a:spLocks/>
            </p:cNvSpPr>
            <p:nvPr/>
          </p:nvSpPr>
          <p:spPr bwMode="auto">
            <a:xfrm>
              <a:off x="2508250" y="4502150"/>
              <a:ext cx="409575" cy="293688"/>
            </a:xfrm>
            <a:custGeom>
              <a:avLst/>
              <a:gdLst>
                <a:gd name="T0" fmla="*/ 376238 w 258"/>
                <a:gd name="T1" fmla="*/ 293688 h 185"/>
                <a:gd name="T2" fmla="*/ 0 w 258"/>
                <a:gd name="T3" fmla="*/ 52388 h 185"/>
                <a:gd name="T4" fmla="*/ 33338 w 258"/>
                <a:gd name="T5" fmla="*/ 0 h 185"/>
                <a:gd name="T6" fmla="*/ 409575 w 258"/>
                <a:gd name="T7" fmla="*/ 241300 h 185"/>
                <a:gd name="T8" fmla="*/ 376238 w 258"/>
                <a:gd name="T9" fmla="*/ 293688 h 1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8" h="185">
                  <a:moveTo>
                    <a:pt x="237" y="185"/>
                  </a:moveTo>
                  <a:lnTo>
                    <a:pt x="0" y="33"/>
                  </a:lnTo>
                  <a:lnTo>
                    <a:pt x="21" y="0"/>
                  </a:lnTo>
                  <a:lnTo>
                    <a:pt x="258" y="152"/>
                  </a:lnTo>
                  <a:lnTo>
                    <a:pt x="237" y="185"/>
                  </a:lnTo>
                  <a:close/>
                </a:path>
              </a:pathLst>
            </a:custGeom>
            <a:solidFill>
              <a:srgbClr val="EEF5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Freeform 34"/>
            <p:cNvSpPr>
              <a:spLocks/>
            </p:cNvSpPr>
            <p:nvPr/>
          </p:nvSpPr>
          <p:spPr bwMode="auto">
            <a:xfrm>
              <a:off x="2508250" y="4502150"/>
              <a:ext cx="409575" cy="293688"/>
            </a:xfrm>
            <a:custGeom>
              <a:avLst/>
              <a:gdLst>
                <a:gd name="T0" fmla="*/ 376238 w 258"/>
                <a:gd name="T1" fmla="*/ 293688 h 185"/>
                <a:gd name="T2" fmla="*/ 0 w 258"/>
                <a:gd name="T3" fmla="*/ 52388 h 185"/>
                <a:gd name="T4" fmla="*/ 33338 w 258"/>
                <a:gd name="T5" fmla="*/ 0 h 185"/>
                <a:gd name="T6" fmla="*/ 409575 w 258"/>
                <a:gd name="T7" fmla="*/ 241300 h 185"/>
                <a:gd name="T8" fmla="*/ 376238 w 258"/>
                <a:gd name="T9" fmla="*/ 293688 h 1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8" h="185">
                  <a:moveTo>
                    <a:pt x="237" y="185"/>
                  </a:moveTo>
                  <a:lnTo>
                    <a:pt x="0" y="33"/>
                  </a:lnTo>
                  <a:lnTo>
                    <a:pt x="21" y="0"/>
                  </a:lnTo>
                  <a:lnTo>
                    <a:pt x="258" y="152"/>
                  </a:lnTo>
                  <a:lnTo>
                    <a:pt x="237" y="185"/>
                  </a:lnTo>
                  <a:close/>
                </a:path>
              </a:pathLst>
            </a:custGeom>
            <a:solidFill>
              <a:srgbClr val="EEF5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2587625" y="4381500"/>
              <a:ext cx="296863" cy="222250"/>
            </a:xfrm>
            <a:custGeom>
              <a:avLst/>
              <a:gdLst>
                <a:gd name="T0" fmla="*/ 263525 w 187"/>
                <a:gd name="T1" fmla="*/ 222250 h 140"/>
                <a:gd name="T2" fmla="*/ 0 w 187"/>
                <a:gd name="T3" fmla="*/ 52388 h 140"/>
                <a:gd name="T4" fmla="*/ 33338 w 187"/>
                <a:gd name="T5" fmla="*/ 0 h 140"/>
                <a:gd name="T6" fmla="*/ 296863 w 187"/>
                <a:gd name="T7" fmla="*/ 169863 h 140"/>
                <a:gd name="T8" fmla="*/ 263525 w 187"/>
                <a:gd name="T9" fmla="*/ 222250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7" h="140">
                  <a:moveTo>
                    <a:pt x="166" y="140"/>
                  </a:moveTo>
                  <a:lnTo>
                    <a:pt x="0" y="33"/>
                  </a:lnTo>
                  <a:lnTo>
                    <a:pt x="21" y="0"/>
                  </a:lnTo>
                  <a:lnTo>
                    <a:pt x="187" y="107"/>
                  </a:lnTo>
                  <a:lnTo>
                    <a:pt x="166" y="140"/>
                  </a:lnTo>
                  <a:close/>
                </a:path>
              </a:pathLst>
            </a:custGeom>
            <a:solidFill>
              <a:srgbClr val="EEF5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Freeform 36"/>
            <p:cNvSpPr>
              <a:spLocks/>
            </p:cNvSpPr>
            <p:nvPr/>
          </p:nvSpPr>
          <p:spPr bwMode="auto">
            <a:xfrm>
              <a:off x="2662238" y="4260850"/>
              <a:ext cx="301625" cy="222250"/>
            </a:xfrm>
            <a:custGeom>
              <a:avLst/>
              <a:gdLst>
                <a:gd name="T0" fmla="*/ 266700 w 190"/>
                <a:gd name="T1" fmla="*/ 222250 h 140"/>
                <a:gd name="T2" fmla="*/ 0 w 190"/>
                <a:gd name="T3" fmla="*/ 52388 h 140"/>
                <a:gd name="T4" fmla="*/ 38100 w 190"/>
                <a:gd name="T5" fmla="*/ 0 h 140"/>
                <a:gd name="T6" fmla="*/ 301625 w 190"/>
                <a:gd name="T7" fmla="*/ 169863 h 140"/>
                <a:gd name="T8" fmla="*/ 266700 w 190"/>
                <a:gd name="T9" fmla="*/ 222250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0" h="140">
                  <a:moveTo>
                    <a:pt x="168" y="140"/>
                  </a:moveTo>
                  <a:lnTo>
                    <a:pt x="0" y="33"/>
                  </a:lnTo>
                  <a:lnTo>
                    <a:pt x="24" y="0"/>
                  </a:lnTo>
                  <a:lnTo>
                    <a:pt x="190" y="107"/>
                  </a:lnTo>
                  <a:lnTo>
                    <a:pt x="168" y="140"/>
                  </a:lnTo>
                  <a:close/>
                </a:path>
              </a:pathLst>
            </a:custGeom>
            <a:solidFill>
              <a:srgbClr val="EEF5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Freeform 37"/>
            <p:cNvSpPr>
              <a:spLocks/>
            </p:cNvSpPr>
            <p:nvPr/>
          </p:nvSpPr>
          <p:spPr bwMode="auto">
            <a:xfrm>
              <a:off x="2741613" y="4140200"/>
              <a:ext cx="296863" cy="222250"/>
            </a:xfrm>
            <a:custGeom>
              <a:avLst/>
              <a:gdLst>
                <a:gd name="T0" fmla="*/ 263525 w 187"/>
                <a:gd name="T1" fmla="*/ 222250 h 140"/>
                <a:gd name="T2" fmla="*/ 0 w 187"/>
                <a:gd name="T3" fmla="*/ 53975 h 140"/>
                <a:gd name="T4" fmla="*/ 33338 w 187"/>
                <a:gd name="T5" fmla="*/ 0 h 140"/>
                <a:gd name="T6" fmla="*/ 296863 w 187"/>
                <a:gd name="T7" fmla="*/ 169863 h 140"/>
                <a:gd name="T8" fmla="*/ 263525 w 187"/>
                <a:gd name="T9" fmla="*/ 222250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7" h="140">
                  <a:moveTo>
                    <a:pt x="166" y="140"/>
                  </a:moveTo>
                  <a:lnTo>
                    <a:pt x="0" y="34"/>
                  </a:lnTo>
                  <a:lnTo>
                    <a:pt x="21" y="0"/>
                  </a:lnTo>
                  <a:lnTo>
                    <a:pt x="187" y="107"/>
                  </a:lnTo>
                  <a:lnTo>
                    <a:pt x="166" y="140"/>
                  </a:lnTo>
                  <a:close/>
                </a:path>
              </a:pathLst>
            </a:custGeom>
            <a:solidFill>
              <a:srgbClr val="EEF5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Freeform 38"/>
            <p:cNvSpPr>
              <a:spLocks/>
            </p:cNvSpPr>
            <p:nvPr/>
          </p:nvSpPr>
          <p:spPr bwMode="auto">
            <a:xfrm>
              <a:off x="2820988" y="4016375"/>
              <a:ext cx="409575" cy="296863"/>
            </a:xfrm>
            <a:custGeom>
              <a:avLst/>
              <a:gdLst>
                <a:gd name="T0" fmla="*/ 371475 w 258"/>
                <a:gd name="T1" fmla="*/ 296863 h 187"/>
                <a:gd name="T2" fmla="*/ 0 w 258"/>
                <a:gd name="T3" fmla="*/ 57150 h 187"/>
                <a:gd name="T4" fmla="*/ 33338 w 258"/>
                <a:gd name="T5" fmla="*/ 0 h 187"/>
                <a:gd name="T6" fmla="*/ 409575 w 258"/>
                <a:gd name="T7" fmla="*/ 244475 h 187"/>
                <a:gd name="T8" fmla="*/ 371475 w 258"/>
                <a:gd name="T9" fmla="*/ 296863 h 1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8" h="187">
                  <a:moveTo>
                    <a:pt x="234" y="187"/>
                  </a:moveTo>
                  <a:lnTo>
                    <a:pt x="0" y="36"/>
                  </a:lnTo>
                  <a:lnTo>
                    <a:pt x="21" y="0"/>
                  </a:lnTo>
                  <a:lnTo>
                    <a:pt x="258" y="154"/>
                  </a:lnTo>
                  <a:lnTo>
                    <a:pt x="234" y="187"/>
                  </a:lnTo>
                  <a:close/>
                </a:path>
              </a:pathLst>
            </a:custGeom>
            <a:solidFill>
              <a:srgbClr val="EEF5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Freeform 39"/>
            <p:cNvSpPr>
              <a:spLocks/>
            </p:cNvSpPr>
            <p:nvPr/>
          </p:nvSpPr>
          <p:spPr bwMode="auto">
            <a:xfrm>
              <a:off x="4079875" y="2249488"/>
              <a:ext cx="165100" cy="165100"/>
            </a:xfrm>
            <a:custGeom>
              <a:avLst/>
              <a:gdLst>
                <a:gd name="T0" fmla="*/ 142586 w 44"/>
                <a:gd name="T1" fmla="*/ 120073 h 44"/>
                <a:gd name="T2" fmla="*/ 45027 w 44"/>
                <a:gd name="T3" fmla="*/ 142586 h 44"/>
                <a:gd name="T4" fmla="*/ 22514 w 44"/>
                <a:gd name="T5" fmla="*/ 45027 h 44"/>
                <a:gd name="T6" fmla="*/ 120073 w 44"/>
                <a:gd name="T7" fmla="*/ 22514 h 44"/>
                <a:gd name="T8" fmla="*/ 142586 w 44"/>
                <a:gd name="T9" fmla="*/ 120073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44">
                  <a:moveTo>
                    <a:pt x="38" y="32"/>
                  </a:moveTo>
                  <a:cubicBezTo>
                    <a:pt x="32" y="41"/>
                    <a:pt x="21" y="44"/>
                    <a:pt x="12" y="38"/>
                  </a:cubicBezTo>
                  <a:cubicBezTo>
                    <a:pt x="3" y="32"/>
                    <a:pt x="0" y="21"/>
                    <a:pt x="6" y="12"/>
                  </a:cubicBezTo>
                  <a:cubicBezTo>
                    <a:pt x="12" y="3"/>
                    <a:pt x="23" y="0"/>
                    <a:pt x="32" y="6"/>
                  </a:cubicBezTo>
                  <a:cubicBezTo>
                    <a:pt x="41" y="12"/>
                    <a:pt x="44" y="24"/>
                    <a:pt x="38" y="32"/>
                  </a:cubicBezTo>
                  <a:close/>
                </a:path>
              </a:pathLst>
            </a:custGeom>
            <a:solidFill>
              <a:srgbClr val="D8EF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Freeform 40"/>
            <p:cNvSpPr>
              <a:spLocks/>
            </p:cNvSpPr>
            <p:nvPr/>
          </p:nvSpPr>
          <p:spPr bwMode="auto">
            <a:xfrm>
              <a:off x="4013200" y="2049463"/>
              <a:ext cx="142875" cy="142875"/>
            </a:xfrm>
            <a:custGeom>
              <a:avLst/>
              <a:gdLst>
                <a:gd name="T0" fmla="*/ 124076 w 38"/>
                <a:gd name="T1" fmla="*/ 105276 h 38"/>
                <a:gd name="T2" fmla="*/ 37599 w 38"/>
                <a:gd name="T3" fmla="*/ 124076 h 38"/>
                <a:gd name="T4" fmla="*/ 18799 w 38"/>
                <a:gd name="T5" fmla="*/ 37599 h 38"/>
                <a:gd name="T6" fmla="*/ 105276 w 38"/>
                <a:gd name="T7" fmla="*/ 18799 h 38"/>
                <a:gd name="T8" fmla="*/ 124076 w 38"/>
                <a:gd name="T9" fmla="*/ 105276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38">
                  <a:moveTo>
                    <a:pt x="33" y="28"/>
                  </a:moveTo>
                  <a:cubicBezTo>
                    <a:pt x="28" y="36"/>
                    <a:pt x="18" y="38"/>
                    <a:pt x="10" y="33"/>
                  </a:cubicBezTo>
                  <a:cubicBezTo>
                    <a:pt x="2" y="28"/>
                    <a:pt x="0" y="18"/>
                    <a:pt x="5" y="10"/>
                  </a:cubicBezTo>
                  <a:cubicBezTo>
                    <a:pt x="10" y="3"/>
                    <a:pt x="20" y="0"/>
                    <a:pt x="28" y="5"/>
                  </a:cubicBezTo>
                  <a:cubicBezTo>
                    <a:pt x="36" y="10"/>
                    <a:pt x="38" y="20"/>
                    <a:pt x="33" y="28"/>
                  </a:cubicBezTo>
                  <a:close/>
                </a:path>
              </a:pathLst>
            </a:custGeom>
            <a:solidFill>
              <a:srgbClr val="D8EF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Freeform 41"/>
            <p:cNvSpPr>
              <a:spLocks/>
            </p:cNvSpPr>
            <p:nvPr/>
          </p:nvSpPr>
          <p:spPr bwMode="auto">
            <a:xfrm>
              <a:off x="3749675" y="2174875"/>
              <a:ext cx="90488" cy="88900"/>
            </a:xfrm>
            <a:custGeom>
              <a:avLst/>
              <a:gdLst>
                <a:gd name="T0" fmla="*/ 79177 w 24"/>
                <a:gd name="T1" fmla="*/ 66675 h 24"/>
                <a:gd name="T2" fmla="*/ 22622 w 24"/>
                <a:gd name="T3" fmla="*/ 77788 h 24"/>
                <a:gd name="T4" fmla="*/ 11311 w 24"/>
                <a:gd name="T5" fmla="*/ 22225 h 24"/>
                <a:gd name="T6" fmla="*/ 64096 w 24"/>
                <a:gd name="T7" fmla="*/ 11113 h 24"/>
                <a:gd name="T8" fmla="*/ 79177 w 24"/>
                <a:gd name="T9" fmla="*/ 66675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21" y="18"/>
                  </a:moveTo>
                  <a:cubicBezTo>
                    <a:pt x="17" y="23"/>
                    <a:pt x="11" y="24"/>
                    <a:pt x="6" y="21"/>
                  </a:cubicBezTo>
                  <a:cubicBezTo>
                    <a:pt x="1" y="18"/>
                    <a:pt x="0" y="11"/>
                    <a:pt x="3" y="6"/>
                  </a:cubicBezTo>
                  <a:cubicBezTo>
                    <a:pt x="6" y="1"/>
                    <a:pt x="12" y="0"/>
                    <a:pt x="17" y="3"/>
                  </a:cubicBezTo>
                  <a:cubicBezTo>
                    <a:pt x="22" y="6"/>
                    <a:pt x="24" y="13"/>
                    <a:pt x="21" y="18"/>
                  </a:cubicBezTo>
                  <a:close/>
                </a:path>
              </a:pathLst>
            </a:custGeom>
            <a:solidFill>
              <a:srgbClr val="D8EF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42"/>
            <p:cNvSpPr>
              <a:spLocks/>
            </p:cNvSpPr>
            <p:nvPr/>
          </p:nvSpPr>
          <p:spPr bwMode="auto">
            <a:xfrm>
              <a:off x="3222625" y="4460875"/>
              <a:ext cx="131763" cy="127000"/>
            </a:xfrm>
            <a:custGeom>
              <a:avLst/>
              <a:gdLst>
                <a:gd name="T0" fmla="*/ 112940 w 35"/>
                <a:gd name="T1" fmla="*/ 93382 h 34"/>
                <a:gd name="T2" fmla="*/ 33882 w 35"/>
                <a:gd name="T3" fmla="*/ 112059 h 34"/>
                <a:gd name="T4" fmla="*/ 18823 w 35"/>
                <a:gd name="T5" fmla="*/ 33618 h 34"/>
                <a:gd name="T6" fmla="*/ 97881 w 35"/>
                <a:gd name="T7" fmla="*/ 14941 h 34"/>
                <a:gd name="T8" fmla="*/ 112940 w 35"/>
                <a:gd name="T9" fmla="*/ 93382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" h="34">
                  <a:moveTo>
                    <a:pt x="30" y="25"/>
                  </a:moveTo>
                  <a:cubicBezTo>
                    <a:pt x="26" y="32"/>
                    <a:pt x="16" y="34"/>
                    <a:pt x="9" y="30"/>
                  </a:cubicBezTo>
                  <a:cubicBezTo>
                    <a:pt x="2" y="25"/>
                    <a:pt x="0" y="16"/>
                    <a:pt x="5" y="9"/>
                  </a:cubicBezTo>
                  <a:cubicBezTo>
                    <a:pt x="9" y="2"/>
                    <a:pt x="19" y="0"/>
                    <a:pt x="26" y="4"/>
                  </a:cubicBezTo>
                  <a:cubicBezTo>
                    <a:pt x="33" y="9"/>
                    <a:pt x="35" y="18"/>
                    <a:pt x="30" y="25"/>
                  </a:cubicBezTo>
                  <a:close/>
                </a:path>
              </a:pathLst>
            </a:custGeom>
            <a:solidFill>
              <a:srgbClr val="D8EF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Freeform 43"/>
            <p:cNvSpPr>
              <a:spLocks/>
            </p:cNvSpPr>
            <p:nvPr/>
          </p:nvSpPr>
          <p:spPr bwMode="auto">
            <a:xfrm>
              <a:off x="3068638" y="3859213"/>
              <a:ext cx="127000" cy="127000"/>
            </a:xfrm>
            <a:custGeom>
              <a:avLst/>
              <a:gdLst>
                <a:gd name="T0" fmla="*/ 112059 w 34"/>
                <a:gd name="T1" fmla="*/ 93382 h 34"/>
                <a:gd name="T2" fmla="*/ 33618 w 34"/>
                <a:gd name="T3" fmla="*/ 108324 h 34"/>
                <a:gd name="T4" fmla="*/ 18676 w 34"/>
                <a:gd name="T5" fmla="*/ 33618 h 34"/>
                <a:gd name="T6" fmla="*/ 93382 w 34"/>
                <a:gd name="T7" fmla="*/ 14941 h 34"/>
                <a:gd name="T8" fmla="*/ 112059 w 34"/>
                <a:gd name="T9" fmla="*/ 93382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" h="34">
                  <a:moveTo>
                    <a:pt x="30" y="25"/>
                  </a:moveTo>
                  <a:cubicBezTo>
                    <a:pt x="25" y="32"/>
                    <a:pt x="16" y="34"/>
                    <a:pt x="9" y="29"/>
                  </a:cubicBezTo>
                  <a:cubicBezTo>
                    <a:pt x="2" y="25"/>
                    <a:pt x="0" y="16"/>
                    <a:pt x="5" y="9"/>
                  </a:cubicBezTo>
                  <a:cubicBezTo>
                    <a:pt x="9" y="2"/>
                    <a:pt x="18" y="0"/>
                    <a:pt x="25" y="4"/>
                  </a:cubicBezTo>
                  <a:cubicBezTo>
                    <a:pt x="32" y="9"/>
                    <a:pt x="34" y="18"/>
                    <a:pt x="30" y="25"/>
                  </a:cubicBezTo>
                  <a:close/>
                </a:path>
              </a:pathLst>
            </a:custGeom>
            <a:solidFill>
              <a:srgbClr val="AFD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44"/>
            <p:cNvSpPr>
              <a:spLocks/>
            </p:cNvSpPr>
            <p:nvPr/>
          </p:nvSpPr>
          <p:spPr bwMode="auto">
            <a:xfrm>
              <a:off x="3376613" y="3573463"/>
              <a:ext cx="90488" cy="90488"/>
            </a:xfrm>
            <a:custGeom>
              <a:avLst/>
              <a:gdLst>
                <a:gd name="T0" fmla="*/ 79177 w 24"/>
                <a:gd name="T1" fmla="*/ 64096 h 24"/>
                <a:gd name="T2" fmla="*/ 26392 w 24"/>
                <a:gd name="T3" fmla="*/ 79177 h 24"/>
                <a:gd name="T4" fmla="*/ 11311 w 24"/>
                <a:gd name="T5" fmla="*/ 22622 h 24"/>
                <a:gd name="T6" fmla="*/ 67866 w 24"/>
                <a:gd name="T7" fmla="*/ 11311 h 24"/>
                <a:gd name="T8" fmla="*/ 79177 w 24"/>
                <a:gd name="T9" fmla="*/ 6409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21" y="17"/>
                  </a:moveTo>
                  <a:cubicBezTo>
                    <a:pt x="18" y="22"/>
                    <a:pt x="11" y="24"/>
                    <a:pt x="7" y="21"/>
                  </a:cubicBezTo>
                  <a:cubicBezTo>
                    <a:pt x="2" y="18"/>
                    <a:pt x="0" y="11"/>
                    <a:pt x="3" y="6"/>
                  </a:cubicBezTo>
                  <a:cubicBezTo>
                    <a:pt x="6" y="2"/>
                    <a:pt x="13" y="0"/>
                    <a:pt x="18" y="3"/>
                  </a:cubicBezTo>
                  <a:cubicBezTo>
                    <a:pt x="22" y="6"/>
                    <a:pt x="24" y="13"/>
                    <a:pt x="21" y="17"/>
                  </a:cubicBezTo>
                  <a:close/>
                </a:path>
              </a:pathLst>
            </a:custGeom>
            <a:solidFill>
              <a:srgbClr val="85A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Freeform 45"/>
            <p:cNvSpPr>
              <a:spLocks/>
            </p:cNvSpPr>
            <p:nvPr/>
          </p:nvSpPr>
          <p:spPr bwMode="auto">
            <a:xfrm>
              <a:off x="2767013" y="3911600"/>
              <a:ext cx="84138" cy="82550"/>
            </a:xfrm>
            <a:custGeom>
              <a:avLst/>
              <a:gdLst>
                <a:gd name="T0" fmla="*/ 72665 w 22"/>
                <a:gd name="T1" fmla="*/ 60036 h 22"/>
                <a:gd name="T2" fmla="*/ 22947 w 22"/>
                <a:gd name="T3" fmla="*/ 71293 h 22"/>
                <a:gd name="T4" fmla="*/ 11473 w 22"/>
                <a:gd name="T5" fmla="*/ 22514 h 22"/>
                <a:gd name="T6" fmla="*/ 61191 w 22"/>
                <a:gd name="T7" fmla="*/ 11257 h 22"/>
                <a:gd name="T8" fmla="*/ 72665 w 22"/>
                <a:gd name="T9" fmla="*/ 60036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" h="22">
                  <a:moveTo>
                    <a:pt x="19" y="16"/>
                  </a:moveTo>
                  <a:cubicBezTo>
                    <a:pt x="16" y="21"/>
                    <a:pt x="10" y="22"/>
                    <a:pt x="6" y="19"/>
                  </a:cubicBezTo>
                  <a:cubicBezTo>
                    <a:pt x="1" y="16"/>
                    <a:pt x="0" y="11"/>
                    <a:pt x="3" y="6"/>
                  </a:cubicBezTo>
                  <a:cubicBezTo>
                    <a:pt x="6" y="2"/>
                    <a:pt x="12" y="0"/>
                    <a:pt x="16" y="3"/>
                  </a:cubicBezTo>
                  <a:cubicBezTo>
                    <a:pt x="21" y="6"/>
                    <a:pt x="22" y="12"/>
                    <a:pt x="19" y="16"/>
                  </a:cubicBezTo>
                  <a:close/>
                </a:path>
              </a:pathLst>
            </a:custGeom>
            <a:solidFill>
              <a:srgbClr val="AFD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Freeform 46"/>
            <p:cNvSpPr>
              <a:spLocks/>
            </p:cNvSpPr>
            <p:nvPr/>
          </p:nvSpPr>
          <p:spPr bwMode="auto">
            <a:xfrm>
              <a:off x="2820988" y="4603750"/>
              <a:ext cx="703263" cy="406400"/>
            </a:xfrm>
            <a:custGeom>
              <a:avLst/>
              <a:gdLst>
                <a:gd name="T0" fmla="*/ 699502 w 187"/>
                <a:gd name="T1" fmla="*/ 142993 h 108"/>
                <a:gd name="T2" fmla="*/ 579158 w 187"/>
                <a:gd name="T3" fmla="*/ 372533 h 108"/>
                <a:gd name="T4" fmla="*/ 124105 w 187"/>
                <a:gd name="T5" fmla="*/ 308563 h 108"/>
                <a:gd name="T6" fmla="*/ 97780 w 187"/>
                <a:gd name="T7" fmla="*/ 131704 h 108"/>
                <a:gd name="T8" fmla="*/ 699502 w 187"/>
                <a:gd name="T9" fmla="*/ 142993 h 1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7" h="108">
                  <a:moveTo>
                    <a:pt x="186" y="38"/>
                  </a:moveTo>
                  <a:cubicBezTo>
                    <a:pt x="186" y="38"/>
                    <a:pt x="180" y="80"/>
                    <a:pt x="154" y="99"/>
                  </a:cubicBezTo>
                  <a:cubicBezTo>
                    <a:pt x="142" y="108"/>
                    <a:pt x="65" y="96"/>
                    <a:pt x="33" y="82"/>
                  </a:cubicBezTo>
                  <a:cubicBezTo>
                    <a:pt x="0" y="68"/>
                    <a:pt x="5" y="63"/>
                    <a:pt x="26" y="35"/>
                  </a:cubicBezTo>
                  <a:cubicBezTo>
                    <a:pt x="46" y="6"/>
                    <a:pt x="187" y="0"/>
                    <a:pt x="186" y="38"/>
                  </a:cubicBezTo>
                  <a:close/>
                </a:path>
              </a:pathLst>
            </a:custGeom>
            <a:solidFill>
              <a:srgbClr val="FCC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Freeform 47"/>
            <p:cNvSpPr>
              <a:spLocks/>
            </p:cNvSpPr>
            <p:nvPr/>
          </p:nvSpPr>
          <p:spPr bwMode="auto">
            <a:xfrm>
              <a:off x="2873375" y="4125913"/>
              <a:ext cx="871538" cy="428625"/>
            </a:xfrm>
            <a:custGeom>
              <a:avLst/>
              <a:gdLst>
                <a:gd name="T0" fmla="*/ 751326 w 232"/>
                <a:gd name="T1" fmla="*/ 86477 h 114"/>
                <a:gd name="T2" fmla="*/ 837728 w 232"/>
                <a:gd name="T3" fmla="*/ 248151 h 114"/>
                <a:gd name="T4" fmla="*/ 604817 w 232"/>
                <a:gd name="T5" fmla="*/ 424865 h 114"/>
                <a:gd name="T6" fmla="*/ 60106 w 232"/>
                <a:gd name="T7" fmla="*/ 297030 h 114"/>
                <a:gd name="T8" fmla="*/ 146509 w 232"/>
                <a:gd name="T9" fmla="*/ 48878 h 114"/>
                <a:gd name="T10" fmla="*/ 751326 w 232"/>
                <a:gd name="T11" fmla="*/ 86477 h 1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2" h="114">
                  <a:moveTo>
                    <a:pt x="200" y="23"/>
                  </a:moveTo>
                  <a:cubicBezTo>
                    <a:pt x="200" y="23"/>
                    <a:pt x="232" y="34"/>
                    <a:pt x="223" y="66"/>
                  </a:cubicBezTo>
                  <a:cubicBezTo>
                    <a:pt x="211" y="112"/>
                    <a:pt x="188" y="110"/>
                    <a:pt x="161" y="113"/>
                  </a:cubicBezTo>
                  <a:cubicBezTo>
                    <a:pt x="153" y="114"/>
                    <a:pt x="33" y="87"/>
                    <a:pt x="16" y="79"/>
                  </a:cubicBezTo>
                  <a:cubicBezTo>
                    <a:pt x="0" y="72"/>
                    <a:pt x="1" y="26"/>
                    <a:pt x="39" y="13"/>
                  </a:cubicBezTo>
                  <a:cubicBezTo>
                    <a:pt x="78" y="0"/>
                    <a:pt x="200" y="23"/>
                    <a:pt x="200" y="23"/>
                  </a:cubicBezTo>
                  <a:close/>
                </a:path>
              </a:pathLst>
            </a:custGeom>
            <a:solidFill>
              <a:srgbClr val="FCC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Freeform 48"/>
            <p:cNvSpPr>
              <a:spLocks/>
            </p:cNvSpPr>
            <p:nvPr/>
          </p:nvSpPr>
          <p:spPr bwMode="auto">
            <a:xfrm>
              <a:off x="3211513" y="3711575"/>
              <a:ext cx="788988" cy="433388"/>
            </a:xfrm>
            <a:custGeom>
              <a:avLst/>
              <a:gdLst>
                <a:gd name="T0" fmla="*/ 567320 w 210"/>
                <a:gd name="T1" fmla="*/ 30149 h 115"/>
                <a:gd name="T2" fmla="*/ 785231 w 210"/>
                <a:gd name="T3" fmla="*/ 82909 h 115"/>
                <a:gd name="T4" fmla="*/ 713846 w 210"/>
                <a:gd name="T5" fmla="*/ 335405 h 115"/>
                <a:gd name="T6" fmla="*/ 202883 w 210"/>
                <a:gd name="T7" fmla="*/ 391933 h 115"/>
                <a:gd name="T8" fmla="*/ 108955 w 210"/>
                <a:gd name="T9" fmla="*/ 165818 h 115"/>
                <a:gd name="T10" fmla="*/ 567320 w 210"/>
                <a:gd name="T11" fmla="*/ 30149 h 1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0" h="115">
                  <a:moveTo>
                    <a:pt x="151" y="8"/>
                  </a:moveTo>
                  <a:cubicBezTo>
                    <a:pt x="151" y="8"/>
                    <a:pt x="210" y="6"/>
                    <a:pt x="209" y="22"/>
                  </a:cubicBezTo>
                  <a:cubicBezTo>
                    <a:pt x="209" y="39"/>
                    <a:pt x="198" y="76"/>
                    <a:pt x="190" y="89"/>
                  </a:cubicBezTo>
                  <a:cubicBezTo>
                    <a:pt x="175" y="115"/>
                    <a:pt x="72" y="106"/>
                    <a:pt x="54" y="104"/>
                  </a:cubicBezTo>
                  <a:cubicBezTo>
                    <a:pt x="36" y="102"/>
                    <a:pt x="0" y="89"/>
                    <a:pt x="29" y="44"/>
                  </a:cubicBezTo>
                  <a:cubicBezTo>
                    <a:pt x="58" y="0"/>
                    <a:pt x="151" y="8"/>
                    <a:pt x="151" y="8"/>
                  </a:cubicBezTo>
                  <a:close/>
                </a:path>
              </a:pathLst>
            </a:custGeom>
            <a:solidFill>
              <a:srgbClr val="FCC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Freeform 49"/>
            <p:cNvSpPr>
              <a:spLocks/>
            </p:cNvSpPr>
            <p:nvPr/>
          </p:nvSpPr>
          <p:spPr bwMode="auto">
            <a:xfrm>
              <a:off x="3775075" y="3321050"/>
              <a:ext cx="477838" cy="425450"/>
            </a:xfrm>
            <a:custGeom>
              <a:avLst/>
              <a:gdLst>
                <a:gd name="T0" fmla="*/ 195650 w 127"/>
                <a:gd name="T1" fmla="*/ 67771 h 113"/>
                <a:gd name="T2" fmla="*/ 142975 w 127"/>
                <a:gd name="T3" fmla="*/ 316264 h 113"/>
                <a:gd name="T4" fmla="*/ 387538 w 127"/>
                <a:gd name="T5" fmla="*/ 361444 h 113"/>
                <a:gd name="T6" fmla="*/ 451500 w 127"/>
                <a:gd name="T7" fmla="*/ 79066 h 113"/>
                <a:gd name="T8" fmla="*/ 195650 w 127"/>
                <a:gd name="T9" fmla="*/ 67771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7" h="113">
                  <a:moveTo>
                    <a:pt x="52" y="18"/>
                  </a:moveTo>
                  <a:cubicBezTo>
                    <a:pt x="52" y="18"/>
                    <a:pt x="0" y="56"/>
                    <a:pt x="38" y="84"/>
                  </a:cubicBezTo>
                  <a:cubicBezTo>
                    <a:pt x="77" y="113"/>
                    <a:pt x="90" y="101"/>
                    <a:pt x="103" y="96"/>
                  </a:cubicBezTo>
                  <a:cubicBezTo>
                    <a:pt x="122" y="91"/>
                    <a:pt x="127" y="35"/>
                    <a:pt x="120" y="21"/>
                  </a:cubicBezTo>
                  <a:cubicBezTo>
                    <a:pt x="110" y="1"/>
                    <a:pt x="78" y="0"/>
                    <a:pt x="52" y="18"/>
                  </a:cubicBezTo>
                  <a:close/>
                </a:path>
              </a:pathLst>
            </a:custGeom>
            <a:solidFill>
              <a:srgbClr val="FCC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Freeform 50"/>
            <p:cNvSpPr>
              <a:spLocks/>
            </p:cNvSpPr>
            <p:nvPr/>
          </p:nvSpPr>
          <p:spPr bwMode="auto">
            <a:xfrm>
              <a:off x="4049713" y="3422650"/>
              <a:ext cx="293688" cy="282575"/>
            </a:xfrm>
            <a:custGeom>
              <a:avLst/>
              <a:gdLst>
                <a:gd name="T0" fmla="*/ 37652 w 78"/>
                <a:gd name="T1" fmla="*/ 0 h 75"/>
                <a:gd name="T2" fmla="*/ 82835 w 78"/>
                <a:gd name="T3" fmla="*/ 124333 h 75"/>
                <a:gd name="T4" fmla="*/ 22591 w 78"/>
                <a:gd name="T5" fmla="*/ 252434 h 75"/>
                <a:gd name="T6" fmla="*/ 37652 w 78"/>
                <a:gd name="T7" fmla="*/ 0 h 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8" h="75">
                  <a:moveTo>
                    <a:pt x="10" y="0"/>
                  </a:moveTo>
                  <a:cubicBezTo>
                    <a:pt x="10" y="0"/>
                    <a:pt x="21" y="21"/>
                    <a:pt x="22" y="33"/>
                  </a:cubicBezTo>
                  <a:cubicBezTo>
                    <a:pt x="22" y="45"/>
                    <a:pt x="12" y="59"/>
                    <a:pt x="6" y="67"/>
                  </a:cubicBezTo>
                  <a:cubicBezTo>
                    <a:pt x="0" y="75"/>
                    <a:pt x="78" y="40"/>
                    <a:pt x="10" y="0"/>
                  </a:cubicBezTo>
                  <a:close/>
                </a:path>
              </a:pathLst>
            </a:custGeom>
            <a:solidFill>
              <a:srgbClr val="FBE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Freeform 51"/>
            <p:cNvSpPr>
              <a:spLocks/>
            </p:cNvSpPr>
            <p:nvPr/>
          </p:nvSpPr>
          <p:spPr bwMode="auto">
            <a:xfrm>
              <a:off x="3373438" y="3840163"/>
              <a:ext cx="349250" cy="266700"/>
            </a:xfrm>
            <a:custGeom>
              <a:avLst/>
              <a:gdLst>
                <a:gd name="T0" fmla="*/ 71352 w 93"/>
                <a:gd name="T1" fmla="*/ 33807 h 71"/>
                <a:gd name="T2" fmla="*/ 41309 w 93"/>
                <a:gd name="T3" fmla="*/ 221624 h 71"/>
                <a:gd name="T4" fmla="*/ 270387 w 93"/>
                <a:gd name="T5" fmla="*/ 214111 h 71"/>
                <a:gd name="T6" fmla="*/ 304185 w 93"/>
                <a:gd name="T7" fmla="*/ 33807 h 71"/>
                <a:gd name="T8" fmla="*/ 71352 w 93"/>
                <a:gd name="T9" fmla="*/ 33807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3" h="71">
                  <a:moveTo>
                    <a:pt x="19" y="9"/>
                  </a:moveTo>
                  <a:cubicBezTo>
                    <a:pt x="19" y="9"/>
                    <a:pt x="0" y="47"/>
                    <a:pt x="11" y="59"/>
                  </a:cubicBezTo>
                  <a:cubicBezTo>
                    <a:pt x="23" y="71"/>
                    <a:pt x="72" y="57"/>
                    <a:pt x="72" y="57"/>
                  </a:cubicBezTo>
                  <a:cubicBezTo>
                    <a:pt x="72" y="57"/>
                    <a:pt x="93" y="17"/>
                    <a:pt x="81" y="9"/>
                  </a:cubicBezTo>
                  <a:cubicBezTo>
                    <a:pt x="68" y="0"/>
                    <a:pt x="19" y="9"/>
                    <a:pt x="19" y="9"/>
                  </a:cubicBezTo>
                  <a:close/>
                </a:path>
              </a:pathLst>
            </a:custGeom>
            <a:solidFill>
              <a:srgbClr val="FBE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52"/>
            <p:cNvSpPr>
              <a:spLocks/>
            </p:cNvSpPr>
            <p:nvPr/>
          </p:nvSpPr>
          <p:spPr bwMode="auto">
            <a:xfrm>
              <a:off x="2978150" y="4230688"/>
              <a:ext cx="346075" cy="211138"/>
            </a:xfrm>
            <a:custGeom>
              <a:avLst/>
              <a:gdLst>
                <a:gd name="T0" fmla="*/ 82757 w 92"/>
                <a:gd name="T1" fmla="*/ 0 h 56"/>
                <a:gd name="T2" fmla="*/ 26332 w 92"/>
                <a:gd name="T3" fmla="*/ 169664 h 56"/>
                <a:gd name="T4" fmla="*/ 282126 w 92"/>
                <a:gd name="T5" fmla="*/ 211138 h 56"/>
                <a:gd name="T6" fmla="*/ 327267 w 92"/>
                <a:gd name="T7" fmla="*/ 49014 h 56"/>
                <a:gd name="T8" fmla="*/ 82757 w 92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56">
                  <a:moveTo>
                    <a:pt x="22" y="0"/>
                  </a:moveTo>
                  <a:cubicBezTo>
                    <a:pt x="22" y="0"/>
                    <a:pt x="0" y="26"/>
                    <a:pt x="7" y="45"/>
                  </a:cubicBezTo>
                  <a:cubicBezTo>
                    <a:pt x="10" y="53"/>
                    <a:pt x="75" y="56"/>
                    <a:pt x="75" y="56"/>
                  </a:cubicBezTo>
                  <a:cubicBezTo>
                    <a:pt x="75" y="56"/>
                    <a:pt x="92" y="21"/>
                    <a:pt x="87" y="13"/>
                  </a:cubicBezTo>
                  <a:cubicBezTo>
                    <a:pt x="83" y="5"/>
                    <a:pt x="22" y="0"/>
                    <a:pt x="22" y="0"/>
                  </a:cubicBezTo>
                  <a:close/>
                </a:path>
              </a:pathLst>
            </a:custGeom>
            <a:solidFill>
              <a:srgbClr val="FBE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Freeform 53"/>
            <p:cNvSpPr>
              <a:spLocks/>
            </p:cNvSpPr>
            <p:nvPr/>
          </p:nvSpPr>
          <p:spPr bwMode="auto">
            <a:xfrm>
              <a:off x="2947988" y="4749800"/>
              <a:ext cx="398463" cy="153988"/>
            </a:xfrm>
            <a:custGeom>
              <a:avLst/>
              <a:gdLst>
                <a:gd name="T0" fmla="*/ 63904 w 106"/>
                <a:gd name="T1" fmla="*/ 0 h 41"/>
                <a:gd name="T2" fmla="*/ 37591 w 106"/>
                <a:gd name="T3" fmla="*/ 131453 h 41"/>
                <a:gd name="T4" fmla="*/ 263136 w 106"/>
                <a:gd name="T5" fmla="*/ 135209 h 41"/>
                <a:gd name="T6" fmla="*/ 63904 w 106"/>
                <a:gd name="T7" fmla="*/ 0 h 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6" h="41">
                  <a:moveTo>
                    <a:pt x="17" y="0"/>
                  </a:moveTo>
                  <a:cubicBezTo>
                    <a:pt x="17" y="0"/>
                    <a:pt x="0" y="29"/>
                    <a:pt x="10" y="35"/>
                  </a:cubicBezTo>
                  <a:cubicBezTo>
                    <a:pt x="20" y="41"/>
                    <a:pt x="70" y="36"/>
                    <a:pt x="70" y="36"/>
                  </a:cubicBezTo>
                  <a:cubicBezTo>
                    <a:pt x="70" y="36"/>
                    <a:pt x="106" y="3"/>
                    <a:pt x="17" y="0"/>
                  </a:cubicBezTo>
                  <a:close/>
                </a:path>
              </a:pathLst>
            </a:custGeom>
            <a:solidFill>
              <a:srgbClr val="FBE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Freeform 54"/>
            <p:cNvSpPr>
              <a:spLocks/>
            </p:cNvSpPr>
            <p:nvPr/>
          </p:nvSpPr>
          <p:spPr bwMode="auto">
            <a:xfrm>
              <a:off x="3609975" y="3867150"/>
              <a:ext cx="184150" cy="206375"/>
            </a:xfrm>
            <a:custGeom>
              <a:avLst/>
              <a:gdLst>
                <a:gd name="T0" fmla="*/ 56372 w 49"/>
                <a:gd name="T1" fmla="*/ 0 h 55"/>
                <a:gd name="T2" fmla="*/ 52614 w 49"/>
                <a:gd name="T3" fmla="*/ 157595 h 55"/>
                <a:gd name="T4" fmla="*/ 56372 w 49"/>
                <a:gd name="T5" fmla="*/ 0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9" h="55">
                  <a:moveTo>
                    <a:pt x="15" y="0"/>
                  </a:moveTo>
                  <a:cubicBezTo>
                    <a:pt x="15" y="0"/>
                    <a:pt x="28" y="28"/>
                    <a:pt x="14" y="42"/>
                  </a:cubicBezTo>
                  <a:cubicBezTo>
                    <a:pt x="0" y="55"/>
                    <a:pt x="49" y="30"/>
                    <a:pt x="15" y="0"/>
                  </a:cubicBezTo>
                  <a:close/>
                </a:path>
              </a:pathLst>
            </a:custGeom>
            <a:solidFill>
              <a:srgbClr val="DDA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Freeform 55"/>
            <p:cNvSpPr>
              <a:spLocks/>
            </p:cNvSpPr>
            <p:nvPr/>
          </p:nvSpPr>
          <p:spPr bwMode="auto">
            <a:xfrm>
              <a:off x="3203575" y="4279900"/>
              <a:ext cx="207963" cy="188913"/>
            </a:xfrm>
            <a:custGeom>
              <a:avLst/>
              <a:gdLst>
                <a:gd name="T0" fmla="*/ 102091 w 55"/>
                <a:gd name="T1" fmla="*/ 0 h 50"/>
                <a:gd name="T2" fmla="*/ 56717 w 55"/>
                <a:gd name="T3" fmla="*/ 162465 h 50"/>
                <a:gd name="T4" fmla="*/ 102091 w 55"/>
                <a:gd name="T5" fmla="*/ 0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5" h="50">
                  <a:moveTo>
                    <a:pt x="27" y="0"/>
                  </a:moveTo>
                  <a:cubicBezTo>
                    <a:pt x="27" y="0"/>
                    <a:pt x="29" y="44"/>
                    <a:pt x="15" y="43"/>
                  </a:cubicBezTo>
                  <a:cubicBezTo>
                    <a:pt x="0" y="42"/>
                    <a:pt x="55" y="50"/>
                    <a:pt x="27" y="0"/>
                  </a:cubicBezTo>
                  <a:close/>
                </a:path>
              </a:pathLst>
            </a:custGeom>
            <a:solidFill>
              <a:srgbClr val="DDA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Freeform 56"/>
            <p:cNvSpPr>
              <a:spLocks/>
            </p:cNvSpPr>
            <p:nvPr/>
          </p:nvSpPr>
          <p:spPr bwMode="auto">
            <a:xfrm>
              <a:off x="3192463" y="4776788"/>
              <a:ext cx="90488" cy="109538"/>
            </a:xfrm>
            <a:custGeom>
              <a:avLst/>
              <a:gdLst>
                <a:gd name="T0" fmla="*/ 0 w 24"/>
                <a:gd name="T1" fmla="*/ 0 h 29"/>
                <a:gd name="T2" fmla="*/ 26392 w 24"/>
                <a:gd name="T3" fmla="*/ 101984 h 29"/>
                <a:gd name="T4" fmla="*/ 0 w 24"/>
                <a:gd name="T5" fmla="*/ 0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29">
                  <a:moveTo>
                    <a:pt x="0" y="0"/>
                  </a:moveTo>
                  <a:cubicBezTo>
                    <a:pt x="0" y="0"/>
                    <a:pt x="9" y="25"/>
                    <a:pt x="7" y="27"/>
                  </a:cubicBezTo>
                  <a:cubicBezTo>
                    <a:pt x="5" y="29"/>
                    <a:pt x="24" y="11"/>
                    <a:pt x="0" y="0"/>
                  </a:cubicBezTo>
                  <a:close/>
                </a:path>
              </a:pathLst>
            </a:custGeom>
            <a:solidFill>
              <a:srgbClr val="DDA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25" name="组合 124"/>
          <p:cNvGrpSpPr/>
          <p:nvPr/>
        </p:nvGrpSpPr>
        <p:grpSpPr>
          <a:xfrm>
            <a:off x="5796136" y="2279454"/>
            <a:ext cx="940373" cy="940368"/>
            <a:chOff x="4641550" y="3027270"/>
            <a:chExt cx="587801" cy="587801"/>
          </a:xfrm>
        </p:grpSpPr>
        <p:grpSp>
          <p:nvGrpSpPr>
            <p:cNvPr id="126" name="组合 125"/>
            <p:cNvGrpSpPr/>
            <p:nvPr/>
          </p:nvGrpSpPr>
          <p:grpSpPr>
            <a:xfrm>
              <a:off x="4641550" y="3027270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0" name="同心圆 12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椭圆 13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7" name="组合 126"/>
            <p:cNvGrpSpPr/>
            <p:nvPr/>
          </p:nvGrpSpPr>
          <p:grpSpPr>
            <a:xfrm>
              <a:off x="4790609" y="3178517"/>
              <a:ext cx="289682" cy="293110"/>
              <a:chOff x="2627313" y="1546225"/>
              <a:chExt cx="536575" cy="542925"/>
            </a:xfrm>
            <a:solidFill>
              <a:schemeClr val="accent3"/>
            </a:solidFill>
          </p:grpSpPr>
          <p:sp>
            <p:nvSpPr>
              <p:cNvPr id="128" name="Freeform 30"/>
              <p:cNvSpPr>
                <a:spLocks noEditPoints="1"/>
              </p:cNvSpPr>
              <p:nvPr/>
            </p:nvSpPr>
            <p:spPr bwMode="auto">
              <a:xfrm>
                <a:off x="2627313" y="1616075"/>
                <a:ext cx="536575" cy="473075"/>
              </a:xfrm>
              <a:custGeom>
                <a:avLst/>
                <a:gdLst>
                  <a:gd name="T0" fmla="*/ 310 w 338"/>
                  <a:gd name="T1" fmla="*/ 134 h 298"/>
                  <a:gd name="T2" fmla="*/ 296 w 338"/>
                  <a:gd name="T3" fmla="*/ 94 h 298"/>
                  <a:gd name="T4" fmla="*/ 270 w 338"/>
                  <a:gd name="T5" fmla="*/ 62 h 298"/>
                  <a:gd name="T6" fmla="*/ 248 w 338"/>
                  <a:gd name="T7" fmla="*/ 46 h 298"/>
                  <a:gd name="T8" fmla="*/ 208 w 338"/>
                  <a:gd name="T9" fmla="*/ 72 h 298"/>
                  <a:gd name="T10" fmla="*/ 182 w 338"/>
                  <a:gd name="T11" fmla="*/ 72 h 298"/>
                  <a:gd name="T12" fmla="*/ 152 w 338"/>
                  <a:gd name="T13" fmla="*/ 60 h 298"/>
                  <a:gd name="T14" fmla="*/ 132 w 338"/>
                  <a:gd name="T15" fmla="*/ 36 h 298"/>
                  <a:gd name="T16" fmla="*/ 94 w 338"/>
                  <a:gd name="T17" fmla="*/ 2 h 298"/>
                  <a:gd name="T18" fmla="*/ 86 w 338"/>
                  <a:gd name="T19" fmla="*/ 2 h 298"/>
                  <a:gd name="T20" fmla="*/ 80 w 338"/>
                  <a:gd name="T21" fmla="*/ 56 h 298"/>
                  <a:gd name="T22" fmla="*/ 48 w 338"/>
                  <a:gd name="T23" fmla="*/ 92 h 298"/>
                  <a:gd name="T24" fmla="*/ 18 w 338"/>
                  <a:gd name="T25" fmla="*/ 108 h 298"/>
                  <a:gd name="T26" fmla="*/ 2 w 338"/>
                  <a:gd name="T27" fmla="*/ 118 h 298"/>
                  <a:gd name="T28" fmla="*/ 0 w 338"/>
                  <a:gd name="T29" fmla="*/ 174 h 298"/>
                  <a:gd name="T30" fmla="*/ 10 w 338"/>
                  <a:gd name="T31" fmla="*/ 188 h 298"/>
                  <a:gd name="T32" fmla="*/ 36 w 338"/>
                  <a:gd name="T33" fmla="*/ 190 h 298"/>
                  <a:gd name="T34" fmla="*/ 74 w 338"/>
                  <a:gd name="T35" fmla="*/ 246 h 298"/>
                  <a:gd name="T36" fmla="*/ 92 w 338"/>
                  <a:gd name="T37" fmla="*/ 290 h 298"/>
                  <a:gd name="T38" fmla="*/ 136 w 338"/>
                  <a:gd name="T39" fmla="*/ 298 h 298"/>
                  <a:gd name="T40" fmla="*/ 144 w 338"/>
                  <a:gd name="T41" fmla="*/ 290 h 298"/>
                  <a:gd name="T42" fmla="*/ 156 w 338"/>
                  <a:gd name="T43" fmla="*/ 280 h 298"/>
                  <a:gd name="T44" fmla="*/ 184 w 338"/>
                  <a:gd name="T45" fmla="*/ 280 h 298"/>
                  <a:gd name="T46" fmla="*/ 198 w 338"/>
                  <a:gd name="T47" fmla="*/ 290 h 298"/>
                  <a:gd name="T48" fmla="*/ 242 w 338"/>
                  <a:gd name="T49" fmla="*/ 298 h 298"/>
                  <a:gd name="T50" fmla="*/ 248 w 338"/>
                  <a:gd name="T51" fmla="*/ 290 h 298"/>
                  <a:gd name="T52" fmla="*/ 262 w 338"/>
                  <a:gd name="T53" fmla="*/ 250 h 298"/>
                  <a:gd name="T54" fmla="*/ 290 w 338"/>
                  <a:gd name="T55" fmla="*/ 220 h 298"/>
                  <a:gd name="T56" fmla="*/ 308 w 338"/>
                  <a:gd name="T57" fmla="*/ 180 h 298"/>
                  <a:gd name="T58" fmla="*/ 322 w 338"/>
                  <a:gd name="T59" fmla="*/ 166 h 298"/>
                  <a:gd name="T60" fmla="*/ 336 w 338"/>
                  <a:gd name="T61" fmla="*/ 156 h 298"/>
                  <a:gd name="T62" fmla="*/ 336 w 338"/>
                  <a:gd name="T63" fmla="*/ 144 h 298"/>
                  <a:gd name="T64" fmla="*/ 322 w 338"/>
                  <a:gd name="T65" fmla="*/ 134 h 298"/>
                  <a:gd name="T66" fmla="*/ 96 w 338"/>
                  <a:gd name="T67" fmla="*/ 120 h 298"/>
                  <a:gd name="T68" fmla="*/ 78 w 338"/>
                  <a:gd name="T69" fmla="*/ 110 h 298"/>
                  <a:gd name="T70" fmla="*/ 80 w 338"/>
                  <a:gd name="T71" fmla="*/ 108 h 298"/>
                  <a:gd name="T72" fmla="*/ 92 w 338"/>
                  <a:gd name="T73" fmla="*/ 108 h 298"/>
                  <a:gd name="T74" fmla="*/ 102 w 338"/>
                  <a:gd name="T75" fmla="*/ 94 h 298"/>
                  <a:gd name="T76" fmla="*/ 98 w 338"/>
                  <a:gd name="T77" fmla="*/ 84 h 298"/>
                  <a:gd name="T78" fmla="*/ 88 w 338"/>
                  <a:gd name="T79" fmla="*/ 80 h 298"/>
                  <a:gd name="T80" fmla="*/ 90 w 338"/>
                  <a:gd name="T81" fmla="*/ 78 h 298"/>
                  <a:gd name="T82" fmla="*/ 104 w 338"/>
                  <a:gd name="T83" fmla="*/ 78 h 298"/>
                  <a:gd name="T84" fmla="*/ 116 w 338"/>
                  <a:gd name="T85" fmla="*/ 98 h 298"/>
                  <a:gd name="T86" fmla="*/ 110 w 338"/>
                  <a:gd name="T87" fmla="*/ 114 h 298"/>
                  <a:gd name="T88" fmla="*/ 96 w 338"/>
                  <a:gd name="T89" fmla="*/ 12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8" h="298">
                    <a:moveTo>
                      <a:pt x="322" y="134"/>
                    </a:moveTo>
                    <a:lnTo>
                      <a:pt x="310" y="134"/>
                    </a:lnTo>
                    <a:lnTo>
                      <a:pt x="310" y="134"/>
                    </a:lnTo>
                    <a:lnTo>
                      <a:pt x="306" y="120"/>
                    </a:lnTo>
                    <a:lnTo>
                      <a:pt x="302" y="108"/>
                    </a:lnTo>
                    <a:lnTo>
                      <a:pt x="296" y="94"/>
                    </a:lnTo>
                    <a:lnTo>
                      <a:pt x="288" y="84"/>
                    </a:lnTo>
                    <a:lnTo>
                      <a:pt x="280" y="72"/>
                    </a:lnTo>
                    <a:lnTo>
                      <a:pt x="270" y="62"/>
                    </a:lnTo>
                    <a:lnTo>
                      <a:pt x="260" y="54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36" y="58"/>
                    </a:lnTo>
                    <a:lnTo>
                      <a:pt x="224" y="66"/>
                    </a:lnTo>
                    <a:lnTo>
                      <a:pt x="208" y="72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82" y="72"/>
                    </a:lnTo>
                    <a:lnTo>
                      <a:pt x="172" y="70"/>
                    </a:lnTo>
                    <a:lnTo>
                      <a:pt x="162" y="66"/>
                    </a:lnTo>
                    <a:lnTo>
                      <a:pt x="152" y="60"/>
                    </a:lnTo>
                    <a:lnTo>
                      <a:pt x="144" y="54"/>
                    </a:lnTo>
                    <a:lnTo>
                      <a:pt x="138" y="46"/>
                    </a:lnTo>
                    <a:lnTo>
                      <a:pt x="132" y="36"/>
                    </a:lnTo>
                    <a:lnTo>
                      <a:pt x="128" y="28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6" y="2"/>
                    </a:lnTo>
                    <a:lnTo>
                      <a:pt x="86" y="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68" y="66"/>
                    </a:lnTo>
                    <a:lnTo>
                      <a:pt x="56" y="80"/>
                    </a:lnTo>
                    <a:lnTo>
                      <a:pt x="48" y="92"/>
                    </a:lnTo>
                    <a:lnTo>
                      <a:pt x="40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0" y="108"/>
                    </a:lnTo>
                    <a:lnTo>
                      <a:pt x="6" y="112"/>
                    </a:lnTo>
                    <a:lnTo>
                      <a:pt x="2" y="118"/>
                    </a:lnTo>
                    <a:lnTo>
                      <a:pt x="0" y="12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2" y="180"/>
                    </a:lnTo>
                    <a:lnTo>
                      <a:pt x="6" y="184"/>
                    </a:lnTo>
                    <a:lnTo>
                      <a:pt x="10" y="188"/>
                    </a:lnTo>
                    <a:lnTo>
                      <a:pt x="18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46" y="210"/>
                    </a:lnTo>
                    <a:lnTo>
                      <a:pt x="58" y="228"/>
                    </a:lnTo>
                    <a:lnTo>
                      <a:pt x="74" y="246"/>
                    </a:lnTo>
                    <a:lnTo>
                      <a:pt x="92" y="258"/>
                    </a:lnTo>
                    <a:lnTo>
                      <a:pt x="92" y="290"/>
                    </a:lnTo>
                    <a:lnTo>
                      <a:pt x="92" y="290"/>
                    </a:lnTo>
                    <a:lnTo>
                      <a:pt x="96" y="296"/>
                    </a:lnTo>
                    <a:lnTo>
                      <a:pt x="100" y="298"/>
                    </a:lnTo>
                    <a:lnTo>
                      <a:pt x="136" y="298"/>
                    </a:lnTo>
                    <a:lnTo>
                      <a:pt x="136" y="298"/>
                    </a:lnTo>
                    <a:lnTo>
                      <a:pt x="142" y="296"/>
                    </a:lnTo>
                    <a:lnTo>
                      <a:pt x="144" y="290"/>
                    </a:lnTo>
                    <a:lnTo>
                      <a:pt x="144" y="278"/>
                    </a:lnTo>
                    <a:lnTo>
                      <a:pt x="144" y="278"/>
                    </a:lnTo>
                    <a:lnTo>
                      <a:pt x="156" y="280"/>
                    </a:lnTo>
                    <a:lnTo>
                      <a:pt x="170" y="280"/>
                    </a:lnTo>
                    <a:lnTo>
                      <a:pt x="170" y="280"/>
                    </a:lnTo>
                    <a:lnTo>
                      <a:pt x="184" y="280"/>
                    </a:lnTo>
                    <a:lnTo>
                      <a:pt x="198" y="278"/>
                    </a:lnTo>
                    <a:lnTo>
                      <a:pt x="198" y="290"/>
                    </a:lnTo>
                    <a:lnTo>
                      <a:pt x="198" y="290"/>
                    </a:lnTo>
                    <a:lnTo>
                      <a:pt x="200" y="296"/>
                    </a:lnTo>
                    <a:lnTo>
                      <a:pt x="206" y="298"/>
                    </a:lnTo>
                    <a:lnTo>
                      <a:pt x="242" y="298"/>
                    </a:lnTo>
                    <a:lnTo>
                      <a:pt x="242" y="298"/>
                    </a:lnTo>
                    <a:lnTo>
                      <a:pt x="246" y="296"/>
                    </a:lnTo>
                    <a:lnTo>
                      <a:pt x="248" y="290"/>
                    </a:lnTo>
                    <a:lnTo>
                      <a:pt x="248" y="258"/>
                    </a:lnTo>
                    <a:lnTo>
                      <a:pt x="248" y="258"/>
                    </a:lnTo>
                    <a:lnTo>
                      <a:pt x="262" y="250"/>
                    </a:lnTo>
                    <a:lnTo>
                      <a:pt x="272" y="242"/>
                    </a:lnTo>
                    <a:lnTo>
                      <a:pt x="282" y="230"/>
                    </a:lnTo>
                    <a:lnTo>
                      <a:pt x="290" y="220"/>
                    </a:lnTo>
                    <a:lnTo>
                      <a:pt x="298" y="208"/>
                    </a:lnTo>
                    <a:lnTo>
                      <a:pt x="304" y="194"/>
                    </a:lnTo>
                    <a:lnTo>
                      <a:pt x="308" y="180"/>
                    </a:lnTo>
                    <a:lnTo>
                      <a:pt x="310" y="166"/>
                    </a:lnTo>
                    <a:lnTo>
                      <a:pt x="322" y="166"/>
                    </a:lnTo>
                    <a:lnTo>
                      <a:pt x="322" y="166"/>
                    </a:lnTo>
                    <a:lnTo>
                      <a:pt x="328" y="166"/>
                    </a:lnTo>
                    <a:lnTo>
                      <a:pt x="332" y="162"/>
                    </a:lnTo>
                    <a:lnTo>
                      <a:pt x="336" y="156"/>
                    </a:lnTo>
                    <a:lnTo>
                      <a:pt x="338" y="150"/>
                    </a:lnTo>
                    <a:lnTo>
                      <a:pt x="338" y="150"/>
                    </a:lnTo>
                    <a:lnTo>
                      <a:pt x="336" y="144"/>
                    </a:lnTo>
                    <a:lnTo>
                      <a:pt x="332" y="138"/>
                    </a:lnTo>
                    <a:lnTo>
                      <a:pt x="328" y="136"/>
                    </a:lnTo>
                    <a:lnTo>
                      <a:pt x="322" y="134"/>
                    </a:lnTo>
                    <a:lnTo>
                      <a:pt x="322" y="134"/>
                    </a:lnTo>
                    <a:close/>
                    <a:moveTo>
                      <a:pt x="96" y="120"/>
                    </a:moveTo>
                    <a:lnTo>
                      <a:pt x="96" y="120"/>
                    </a:lnTo>
                    <a:lnTo>
                      <a:pt x="88" y="118"/>
                    </a:lnTo>
                    <a:lnTo>
                      <a:pt x="82" y="114"/>
                    </a:lnTo>
                    <a:lnTo>
                      <a:pt x="78" y="110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80" y="108"/>
                    </a:lnTo>
                    <a:lnTo>
                      <a:pt x="88" y="110"/>
                    </a:lnTo>
                    <a:lnTo>
                      <a:pt x="88" y="110"/>
                    </a:lnTo>
                    <a:lnTo>
                      <a:pt x="92" y="108"/>
                    </a:lnTo>
                    <a:lnTo>
                      <a:pt x="98" y="106"/>
                    </a:lnTo>
                    <a:lnTo>
                      <a:pt x="100" y="100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0" y="88"/>
                    </a:lnTo>
                    <a:lnTo>
                      <a:pt x="98" y="84"/>
                    </a:lnTo>
                    <a:lnTo>
                      <a:pt x="92" y="82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9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4" y="78"/>
                    </a:lnTo>
                    <a:lnTo>
                      <a:pt x="110" y="84"/>
                    </a:lnTo>
                    <a:lnTo>
                      <a:pt x="116" y="90"/>
                    </a:lnTo>
                    <a:lnTo>
                      <a:pt x="116" y="98"/>
                    </a:lnTo>
                    <a:lnTo>
                      <a:pt x="116" y="98"/>
                    </a:lnTo>
                    <a:lnTo>
                      <a:pt x="116" y="106"/>
                    </a:lnTo>
                    <a:lnTo>
                      <a:pt x="110" y="114"/>
                    </a:lnTo>
                    <a:lnTo>
                      <a:pt x="104" y="118"/>
                    </a:lnTo>
                    <a:lnTo>
                      <a:pt x="96" y="120"/>
                    </a:ln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31"/>
              <p:cNvSpPr>
                <a:spLocks noEditPoints="1"/>
              </p:cNvSpPr>
              <p:nvPr/>
            </p:nvSpPr>
            <p:spPr bwMode="auto">
              <a:xfrm>
                <a:off x="2855913" y="1546225"/>
                <a:ext cx="155575" cy="155575"/>
              </a:xfrm>
              <a:custGeom>
                <a:avLst/>
                <a:gdLst>
                  <a:gd name="T0" fmla="*/ 48 w 98"/>
                  <a:gd name="T1" fmla="*/ 0 h 98"/>
                  <a:gd name="T2" fmla="*/ 30 w 98"/>
                  <a:gd name="T3" fmla="*/ 4 h 98"/>
                  <a:gd name="T4" fmla="*/ 14 w 98"/>
                  <a:gd name="T5" fmla="*/ 16 h 98"/>
                  <a:gd name="T6" fmla="*/ 4 w 98"/>
                  <a:gd name="T7" fmla="*/ 30 h 98"/>
                  <a:gd name="T8" fmla="*/ 0 w 98"/>
                  <a:gd name="T9" fmla="*/ 50 h 98"/>
                  <a:gd name="T10" fmla="*/ 0 w 98"/>
                  <a:gd name="T11" fmla="*/ 60 h 98"/>
                  <a:gd name="T12" fmla="*/ 8 w 98"/>
                  <a:gd name="T13" fmla="*/ 78 h 98"/>
                  <a:gd name="T14" fmla="*/ 22 w 98"/>
                  <a:gd name="T15" fmla="*/ 90 h 98"/>
                  <a:gd name="T16" fmla="*/ 38 w 98"/>
                  <a:gd name="T17" fmla="*/ 98 h 98"/>
                  <a:gd name="T18" fmla="*/ 48 w 98"/>
                  <a:gd name="T19" fmla="*/ 98 h 98"/>
                  <a:gd name="T20" fmla="*/ 68 w 98"/>
                  <a:gd name="T21" fmla="*/ 94 h 98"/>
                  <a:gd name="T22" fmla="*/ 84 w 98"/>
                  <a:gd name="T23" fmla="*/ 84 h 98"/>
                  <a:gd name="T24" fmla="*/ 94 w 98"/>
                  <a:gd name="T25" fmla="*/ 68 h 98"/>
                  <a:gd name="T26" fmla="*/ 98 w 98"/>
                  <a:gd name="T27" fmla="*/ 50 h 98"/>
                  <a:gd name="T28" fmla="*/ 96 w 98"/>
                  <a:gd name="T29" fmla="*/ 40 h 98"/>
                  <a:gd name="T30" fmla="*/ 90 w 98"/>
                  <a:gd name="T31" fmla="*/ 22 h 98"/>
                  <a:gd name="T32" fmla="*/ 76 w 98"/>
                  <a:gd name="T33" fmla="*/ 10 h 98"/>
                  <a:gd name="T34" fmla="*/ 58 w 98"/>
                  <a:gd name="T35" fmla="*/ 2 h 98"/>
                  <a:gd name="T36" fmla="*/ 48 w 98"/>
                  <a:gd name="T37" fmla="*/ 0 h 98"/>
                  <a:gd name="T38" fmla="*/ 52 w 98"/>
                  <a:gd name="T39" fmla="*/ 82 h 98"/>
                  <a:gd name="T40" fmla="*/ 42 w 98"/>
                  <a:gd name="T41" fmla="*/ 74 h 98"/>
                  <a:gd name="T42" fmla="*/ 34 w 98"/>
                  <a:gd name="T43" fmla="*/ 74 h 98"/>
                  <a:gd name="T44" fmla="*/ 30 w 98"/>
                  <a:gd name="T45" fmla="*/ 60 h 98"/>
                  <a:gd name="T46" fmla="*/ 36 w 98"/>
                  <a:gd name="T47" fmla="*/ 62 h 98"/>
                  <a:gd name="T48" fmla="*/ 46 w 98"/>
                  <a:gd name="T49" fmla="*/ 64 h 98"/>
                  <a:gd name="T50" fmla="*/ 52 w 98"/>
                  <a:gd name="T51" fmla="*/ 60 h 98"/>
                  <a:gd name="T52" fmla="*/ 50 w 98"/>
                  <a:gd name="T53" fmla="*/ 56 h 98"/>
                  <a:gd name="T54" fmla="*/ 44 w 98"/>
                  <a:gd name="T55" fmla="*/ 54 h 98"/>
                  <a:gd name="T56" fmla="*/ 32 w 98"/>
                  <a:gd name="T57" fmla="*/ 48 h 98"/>
                  <a:gd name="T58" fmla="*/ 28 w 98"/>
                  <a:gd name="T59" fmla="*/ 38 h 98"/>
                  <a:gd name="T60" fmla="*/ 28 w 98"/>
                  <a:gd name="T61" fmla="*/ 34 h 98"/>
                  <a:gd name="T62" fmla="*/ 36 w 98"/>
                  <a:gd name="T63" fmla="*/ 26 h 98"/>
                  <a:gd name="T64" fmla="*/ 42 w 98"/>
                  <a:gd name="T65" fmla="*/ 16 h 98"/>
                  <a:gd name="T66" fmla="*/ 52 w 98"/>
                  <a:gd name="T67" fmla="*/ 22 h 98"/>
                  <a:gd name="T68" fmla="*/ 60 w 98"/>
                  <a:gd name="T69" fmla="*/ 24 h 98"/>
                  <a:gd name="T70" fmla="*/ 64 w 98"/>
                  <a:gd name="T71" fmla="*/ 36 h 98"/>
                  <a:gd name="T72" fmla="*/ 58 w 98"/>
                  <a:gd name="T73" fmla="*/ 34 h 98"/>
                  <a:gd name="T74" fmla="*/ 50 w 98"/>
                  <a:gd name="T75" fmla="*/ 34 h 98"/>
                  <a:gd name="T76" fmla="*/ 44 w 98"/>
                  <a:gd name="T77" fmla="*/ 38 h 98"/>
                  <a:gd name="T78" fmla="*/ 46 w 98"/>
                  <a:gd name="T79" fmla="*/ 40 h 98"/>
                  <a:gd name="T80" fmla="*/ 54 w 98"/>
                  <a:gd name="T81" fmla="*/ 44 h 98"/>
                  <a:gd name="T82" fmla="*/ 66 w 98"/>
                  <a:gd name="T83" fmla="*/ 50 h 98"/>
                  <a:gd name="T84" fmla="*/ 70 w 98"/>
                  <a:gd name="T85" fmla="*/ 58 h 98"/>
                  <a:gd name="T86" fmla="*/ 68 w 98"/>
                  <a:gd name="T87" fmla="*/ 64 h 98"/>
                  <a:gd name="T88" fmla="*/ 60 w 98"/>
                  <a:gd name="T89" fmla="*/ 72 h 98"/>
                  <a:gd name="T90" fmla="*/ 52 w 98"/>
                  <a:gd name="T91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" h="98">
                    <a:moveTo>
                      <a:pt x="48" y="0"/>
                    </a:moveTo>
                    <a:lnTo>
                      <a:pt x="48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10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60"/>
                    </a:lnTo>
                    <a:lnTo>
                      <a:pt x="4" y="68"/>
                    </a:lnTo>
                    <a:lnTo>
                      <a:pt x="8" y="78"/>
                    </a:lnTo>
                    <a:lnTo>
                      <a:pt x="14" y="84"/>
                    </a:lnTo>
                    <a:lnTo>
                      <a:pt x="22" y="90"/>
                    </a:lnTo>
                    <a:lnTo>
                      <a:pt x="30" y="94"/>
                    </a:lnTo>
                    <a:lnTo>
                      <a:pt x="3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58" y="98"/>
                    </a:lnTo>
                    <a:lnTo>
                      <a:pt x="68" y="94"/>
                    </a:lnTo>
                    <a:lnTo>
                      <a:pt x="76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4" y="68"/>
                    </a:lnTo>
                    <a:lnTo>
                      <a:pt x="96" y="60"/>
                    </a:lnTo>
                    <a:lnTo>
                      <a:pt x="98" y="50"/>
                    </a:lnTo>
                    <a:lnTo>
                      <a:pt x="98" y="50"/>
                    </a:lnTo>
                    <a:lnTo>
                      <a:pt x="96" y="40"/>
                    </a:lnTo>
                    <a:lnTo>
                      <a:pt x="94" y="30"/>
                    </a:lnTo>
                    <a:lnTo>
                      <a:pt x="90" y="22"/>
                    </a:lnTo>
                    <a:lnTo>
                      <a:pt x="84" y="16"/>
                    </a:lnTo>
                    <a:lnTo>
                      <a:pt x="76" y="10"/>
                    </a:lnTo>
                    <a:lnTo>
                      <a:pt x="68" y="4"/>
                    </a:lnTo>
                    <a:lnTo>
                      <a:pt x="58" y="2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52" y="74"/>
                    </a:moveTo>
                    <a:lnTo>
                      <a:pt x="52" y="82"/>
                    </a:lnTo>
                    <a:lnTo>
                      <a:pt x="42" y="82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4" y="74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6" y="62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0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38" y="52"/>
                    </a:lnTo>
                    <a:lnTo>
                      <a:pt x="32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4"/>
                    </a:lnTo>
                    <a:lnTo>
                      <a:pt x="32" y="28"/>
                    </a:lnTo>
                    <a:lnTo>
                      <a:pt x="36" y="26"/>
                    </a:lnTo>
                    <a:lnTo>
                      <a:pt x="42" y="24"/>
                    </a:lnTo>
                    <a:lnTo>
                      <a:pt x="42" y="16"/>
                    </a:lnTo>
                    <a:lnTo>
                      <a:pt x="52" y="16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60" y="24"/>
                    </a:lnTo>
                    <a:lnTo>
                      <a:pt x="66" y="2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6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60" y="46"/>
                    </a:lnTo>
                    <a:lnTo>
                      <a:pt x="66" y="50"/>
                    </a:lnTo>
                    <a:lnTo>
                      <a:pt x="68" y="54"/>
                    </a:lnTo>
                    <a:lnTo>
                      <a:pt x="70" y="58"/>
                    </a:lnTo>
                    <a:lnTo>
                      <a:pt x="70" y="58"/>
                    </a:lnTo>
                    <a:lnTo>
                      <a:pt x="68" y="64"/>
                    </a:lnTo>
                    <a:lnTo>
                      <a:pt x="64" y="68"/>
                    </a:lnTo>
                    <a:lnTo>
                      <a:pt x="60" y="72"/>
                    </a:lnTo>
                    <a:lnTo>
                      <a:pt x="52" y="74"/>
                    </a:lnTo>
                    <a:lnTo>
                      <a:pt x="52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32" name="组合 131"/>
          <p:cNvGrpSpPr/>
          <p:nvPr/>
        </p:nvGrpSpPr>
        <p:grpSpPr>
          <a:xfrm>
            <a:off x="3131840" y="3575598"/>
            <a:ext cx="940373" cy="940368"/>
            <a:chOff x="4641550" y="2233932"/>
            <a:chExt cx="587801" cy="587801"/>
          </a:xfrm>
        </p:grpSpPr>
        <p:grpSp>
          <p:nvGrpSpPr>
            <p:cNvPr id="133" name="组合 132"/>
            <p:cNvGrpSpPr/>
            <p:nvPr/>
          </p:nvGrpSpPr>
          <p:grpSpPr>
            <a:xfrm>
              <a:off x="4641550" y="2233932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7" name="同心圆 13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4" name="组合 133"/>
            <p:cNvGrpSpPr/>
            <p:nvPr/>
          </p:nvGrpSpPr>
          <p:grpSpPr>
            <a:xfrm>
              <a:off x="4817013" y="2396824"/>
              <a:ext cx="253510" cy="262016"/>
              <a:chOff x="2649538" y="2673350"/>
              <a:chExt cx="473075" cy="488950"/>
            </a:xfrm>
            <a:solidFill>
              <a:schemeClr val="accent2"/>
            </a:solidFill>
          </p:grpSpPr>
          <p:sp>
            <p:nvSpPr>
              <p:cNvPr id="135" name="Freeform 64"/>
              <p:cNvSpPr>
                <a:spLocks noEditPoints="1"/>
              </p:cNvSpPr>
              <p:nvPr/>
            </p:nvSpPr>
            <p:spPr bwMode="auto">
              <a:xfrm>
                <a:off x="2887663" y="2673350"/>
                <a:ext cx="234950" cy="488950"/>
              </a:xfrm>
              <a:custGeom>
                <a:avLst/>
                <a:gdLst>
                  <a:gd name="T0" fmla="*/ 148 w 148"/>
                  <a:gd name="T1" fmla="*/ 146 h 308"/>
                  <a:gd name="T2" fmla="*/ 146 w 148"/>
                  <a:gd name="T3" fmla="*/ 132 h 308"/>
                  <a:gd name="T4" fmla="*/ 140 w 148"/>
                  <a:gd name="T5" fmla="*/ 102 h 308"/>
                  <a:gd name="T6" fmla="*/ 80 w 148"/>
                  <a:gd name="T7" fmla="*/ 86 h 308"/>
                  <a:gd name="T8" fmla="*/ 86 w 148"/>
                  <a:gd name="T9" fmla="*/ 116 h 308"/>
                  <a:gd name="T10" fmla="*/ 88 w 148"/>
                  <a:gd name="T11" fmla="*/ 146 h 308"/>
                  <a:gd name="T12" fmla="*/ 48 w 148"/>
                  <a:gd name="T13" fmla="*/ 42 h 308"/>
                  <a:gd name="T14" fmla="*/ 26 w 148"/>
                  <a:gd name="T15" fmla="*/ 12 h 308"/>
                  <a:gd name="T16" fmla="*/ 0 w 148"/>
                  <a:gd name="T17" fmla="*/ 0 h 308"/>
                  <a:gd name="T18" fmla="*/ 62 w 148"/>
                  <a:gd name="T19" fmla="*/ 74 h 308"/>
                  <a:gd name="T20" fmla="*/ 56 w 148"/>
                  <a:gd name="T21" fmla="*/ 58 h 308"/>
                  <a:gd name="T22" fmla="*/ 48 w 148"/>
                  <a:gd name="T23" fmla="*/ 42 h 308"/>
                  <a:gd name="T24" fmla="*/ 0 w 148"/>
                  <a:gd name="T25" fmla="*/ 86 h 308"/>
                  <a:gd name="T26" fmla="*/ 72 w 148"/>
                  <a:gd name="T27" fmla="*/ 146 h 308"/>
                  <a:gd name="T28" fmla="*/ 70 w 148"/>
                  <a:gd name="T29" fmla="*/ 116 h 308"/>
                  <a:gd name="T30" fmla="*/ 64 w 148"/>
                  <a:gd name="T31" fmla="*/ 86 h 308"/>
                  <a:gd name="T32" fmla="*/ 126 w 148"/>
                  <a:gd name="T33" fmla="*/ 74 h 308"/>
                  <a:gd name="T34" fmla="*/ 120 w 148"/>
                  <a:gd name="T35" fmla="*/ 64 h 308"/>
                  <a:gd name="T36" fmla="*/ 100 w 148"/>
                  <a:gd name="T37" fmla="*/ 42 h 308"/>
                  <a:gd name="T38" fmla="*/ 80 w 148"/>
                  <a:gd name="T39" fmla="*/ 24 h 308"/>
                  <a:gd name="T40" fmla="*/ 54 w 148"/>
                  <a:gd name="T41" fmla="*/ 12 h 308"/>
                  <a:gd name="T42" fmla="*/ 42 w 148"/>
                  <a:gd name="T43" fmla="*/ 6 h 308"/>
                  <a:gd name="T44" fmla="*/ 62 w 148"/>
                  <a:gd name="T45" fmla="*/ 36 h 308"/>
                  <a:gd name="T46" fmla="*/ 70 w 148"/>
                  <a:gd name="T47" fmla="*/ 54 h 308"/>
                  <a:gd name="T48" fmla="*/ 78 w 148"/>
                  <a:gd name="T49" fmla="*/ 74 h 308"/>
                  <a:gd name="T50" fmla="*/ 62 w 148"/>
                  <a:gd name="T51" fmla="*/ 272 h 308"/>
                  <a:gd name="T52" fmla="*/ 42 w 148"/>
                  <a:gd name="T53" fmla="*/ 302 h 308"/>
                  <a:gd name="T54" fmla="*/ 54 w 148"/>
                  <a:gd name="T55" fmla="*/ 296 h 308"/>
                  <a:gd name="T56" fmla="*/ 80 w 148"/>
                  <a:gd name="T57" fmla="*/ 282 h 308"/>
                  <a:gd name="T58" fmla="*/ 102 w 148"/>
                  <a:gd name="T59" fmla="*/ 264 h 308"/>
                  <a:gd name="T60" fmla="*/ 120 w 148"/>
                  <a:gd name="T61" fmla="*/ 242 h 308"/>
                  <a:gd name="T62" fmla="*/ 78 w 148"/>
                  <a:gd name="T63" fmla="*/ 230 h 308"/>
                  <a:gd name="T64" fmla="*/ 70 w 148"/>
                  <a:gd name="T65" fmla="*/ 252 h 308"/>
                  <a:gd name="T66" fmla="*/ 62 w 148"/>
                  <a:gd name="T67" fmla="*/ 272 h 308"/>
                  <a:gd name="T68" fmla="*/ 88 w 148"/>
                  <a:gd name="T69" fmla="*/ 158 h 308"/>
                  <a:gd name="T70" fmla="*/ 80 w 148"/>
                  <a:gd name="T71" fmla="*/ 218 h 308"/>
                  <a:gd name="T72" fmla="*/ 134 w 148"/>
                  <a:gd name="T73" fmla="*/ 218 h 308"/>
                  <a:gd name="T74" fmla="*/ 144 w 148"/>
                  <a:gd name="T75" fmla="*/ 190 h 308"/>
                  <a:gd name="T76" fmla="*/ 148 w 148"/>
                  <a:gd name="T77" fmla="*/ 158 h 308"/>
                  <a:gd name="T78" fmla="*/ 72 w 148"/>
                  <a:gd name="T79" fmla="*/ 158 h 308"/>
                  <a:gd name="T80" fmla="*/ 0 w 148"/>
                  <a:gd name="T81" fmla="*/ 218 h 308"/>
                  <a:gd name="T82" fmla="*/ 66 w 148"/>
                  <a:gd name="T83" fmla="*/ 218 h 308"/>
                  <a:gd name="T84" fmla="*/ 72 w 148"/>
                  <a:gd name="T85" fmla="*/ 158 h 308"/>
                  <a:gd name="T86" fmla="*/ 62 w 148"/>
                  <a:gd name="T87" fmla="*/ 230 h 308"/>
                  <a:gd name="T88" fmla="*/ 0 w 148"/>
                  <a:gd name="T89" fmla="*/ 308 h 308"/>
                  <a:gd name="T90" fmla="*/ 14 w 148"/>
                  <a:gd name="T91" fmla="*/ 304 h 308"/>
                  <a:gd name="T92" fmla="*/ 38 w 148"/>
                  <a:gd name="T93" fmla="*/ 282 h 308"/>
                  <a:gd name="T94" fmla="*/ 48 w 148"/>
                  <a:gd name="T95" fmla="*/ 266 h 308"/>
                  <a:gd name="T96" fmla="*/ 62 w 148"/>
                  <a:gd name="T97" fmla="*/ 23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8" h="308">
                    <a:moveTo>
                      <a:pt x="88" y="146"/>
                    </a:moveTo>
                    <a:lnTo>
                      <a:pt x="148" y="146"/>
                    </a:lnTo>
                    <a:lnTo>
                      <a:pt x="148" y="146"/>
                    </a:lnTo>
                    <a:lnTo>
                      <a:pt x="146" y="132"/>
                    </a:lnTo>
                    <a:lnTo>
                      <a:pt x="144" y="116"/>
                    </a:lnTo>
                    <a:lnTo>
                      <a:pt x="140" y="102"/>
                    </a:lnTo>
                    <a:lnTo>
                      <a:pt x="134" y="86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6" y="116"/>
                    </a:lnTo>
                    <a:lnTo>
                      <a:pt x="88" y="146"/>
                    </a:lnTo>
                    <a:lnTo>
                      <a:pt x="88" y="146"/>
                    </a:lnTo>
                    <a:close/>
                    <a:moveTo>
                      <a:pt x="48" y="42"/>
                    </a:moveTo>
                    <a:lnTo>
                      <a:pt x="48" y="42"/>
                    </a:lnTo>
                    <a:lnTo>
                      <a:pt x="38" y="26"/>
                    </a:lnTo>
                    <a:lnTo>
                      <a:pt x="26" y="12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6" y="58"/>
                    </a:lnTo>
                    <a:lnTo>
                      <a:pt x="48" y="42"/>
                    </a:lnTo>
                    <a:lnTo>
                      <a:pt x="48" y="42"/>
                    </a:lnTo>
                    <a:close/>
                    <a:moveTo>
                      <a:pt x="64" y="86"/>
                    </a:moveTo>
                    <a:lnTo>
                      <a:pt x="0" y="86"/>
                    </a:lnTo>
                    <a:lnTo>
                      <a:pt x="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0" y="116"/>
                    </a:lnTo>
                    <a:lnTo>
                      <a:pt x="64" y="86"/>
                    </a:lnTo>
                    <a:lnTo>
                      <a:pt x="64" y="86"/>
                    </a:lnTo>
                    <a:close/>
                    <a:moveTo>
                      <a:pt x="78" y="74"/>
                    </a:moveTo>
                    <a:lnTo>
                      <a:pt x="126" y="74"/>
                    </a:lnTo>
                    <a:lnTo>
                      <a:pt x="126" y="74"/>
                    </a:lnTo>
                    <a:lnTo>
                      <a:pt x="120" y="64"/>
                    </a:lnTo>
                    <a:lnTo>
                      <a:pt x="110" y="52"/>
                    </a:lnTo>
                    <a:lnTo>
                      <a:pt x="100" y="42"/>
                    </a:lnTo>
                    <a:lnTo>
                      <a:pt x="90" y="32"/>
                    </a:lnTo>
                    <a:lnTo>
                      <a:pt x="80" y="24"/>
                    </a:lnTo>
                    <a:lnTo>
                      <a:pt x="68" y="18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52" y="20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70" y="54"/>
                    </a:lnTo>
                    <a:lnTo>
                      <a:pt x="78" y="74"/>
                    </a:lnTo>
                    <a:lnTo>
                      <a:pt x="78" y="74"/>
                    </a:lnTo>
                    <a:close/>
                    <a:moveTo>
                      <a:pt x="62" y="272"/>
                    </a:moveTo>
                    <a:lnTo>
                      <a:pt x="62" y="272"/>
                    </a:lnTo>
                    <a:lnTo>
                      <a:pt x="52" y="288"/>
                    </a:lnTo>
                    <a:lnTo>
                      <a:pt x="42" y="302"/>
                    </a:lnTo>
                    <a:lnTo>
                      <a:pt x="42" y="302"/>
                    </a:lnTo>
                    <a:lnTo>
                      <a:pt x="54" y="296"/>
                    </a:lnTo>
                    <a:lnTo>
                      <a:pt x="68" y="290"/>
                    </a:lnTo>
                    <a:lnTo>
                      <a:pt x="80" y="282"/>
                    </a:lnTo>
                    <a:lnTo>
                      <a:pt x="92" y="274"/>
                    </a:lnTo>
                    <a:lnTo>
                      <a:pt x="102" y="264"/>
                    </a:lnTo>
                    <a:lnTo>
                      <a:pt x="112" y="254"/>
                    </a:lnTo>
                    <a:lnTo>
                      <a:pt x="120" y="242"/>
                    </a:lnTo>
                    <a:lnTo>
                      <a:pt x="128" y="230"/>
                    </a:lnTo>
                    <a:lnTo>
                      <a:pt x="78" y="230"/>
                    </a:lnTo>
                    <a:lnTo>
                      <a:pt x="78" y="230"/>
                    </a:lnTo>
                    <a:lnTo>
                      <a:pt x="70" y="252"/>
                    </a:lnTo>
                    <a:lnTo>
                      <a:pt x="62" y="272"/>
                    </a:lnTo>
                    <a:lnTo>
                      <a:pt x="62" y="272"/>
                    </a:lnTo>
                    <a:close/>
                    <a:moveTo>
                      <a:pt x="88" y="158"/>
                    </a:moveTo>
                    <a:lnTo>
                      <a:pt x="88" y="158"/>
                    </a:lnTo>
                    <a:lnTo>
                      <a:pt x="86" y="190"/>
                    </a:lnTo>
                    <a:lnTo>
                      <a:pt x="80" y="218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40" y="204"/>
                    </a:lnTo>
                    <a:lnTo>
                      <a:pt x="144" y="190"/>
                    </a:lnTo>
                    <a:lnTo>
                      <a:pt x="148" y="174"/>
                    </a:lnTo>
                    <a:lnTo>
                      <a:pt x="148" y="158"/>
                    </a:lnTo>
                    <a:lnTo>
                      <a:pt x="88" y="158"/>
                    </a:lnTo>
                    <a:close/>
                    <a:moveTo>
                      <a:pt x="72" y="158"/>
                    </a:moveTo>
                    <a:lnTo>
                      <a:pt x="0" y="158"/>
                    </a:lnTo>
                    <a:lnTo>
                      <a:pt x="0" y="218"/>
                    </a:lnTo>
                    <a:lnTo>
                      <a:pt x="66" y="218"/>
                    </a:lnTo>
                    <a:lnTo>
                      <a:pt x="66" y="218"/>
                    </a:lnTo>
                    <a:lnTo>
                      <a:pt x="70" y="190"/>
                    </a:lnTo>
                    <a:lnTo>
                      <a:pt x="72" y="158"/>
                    </a:lnTo>
                    <a:lnTo>
                      <a:pt x="72" y="158"/>
                    </a:lnTo>
                    <a:close/>
                    <a:moveTo>
                      <a:pt x="62" y="230"/>
                    </a:moveTo>
                    <a:lnTo>
                      <a:pt x="0" y="230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14" y="304"/>
                    </a:lnTo>
                    <a:lnTo>
                      <a:pt x="26" y="296"/>
                    </a:lnTo>
                    <a:lnTo>
                      <a:pt x="38" y="282"/>
                    </a:lnTo>
                    <a:lnTo>
                      <a:pt x="48" y="266"/>
                    </a:lnTo>
                    <a:lnTo>
                      <a:pt x="48" y="266"/>
                    </a:lnTo>
                    <a:lnTo>
                      <a:pt x="56" y="250"/>
                    </a:lnTo>
                    <a:lnTo>
                      <a:pt x="62" y="230"/>
                    </a:lnTo>
                    <a:lnTo>
                      <a:pt x="62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65"/>
              <p:cNvSpPr>
                <a:spLocks noEditPoints="1"/>
              </p:cNvSpPr>
              <p:nvPr/>
            </p:nvSpPr>
            <p:spPr bwMode="auto">
              <a:xfrm>
                <a:off x="2649538" y="2673350"/>
                <a:ext cx="203200" cy="488950"/>
              </a:xfrm>
              <a:custGeom>
                <a:avLst/>
                <a:gdLst>
                  <a:gd name="T0" fmla="*/ 128 w 128"/>
                  <a:gd name="T1" fmla="*/ 308 h 308"/>
                  <a:gd name="T2" fmla="*/ 128 w 128"/>
                  <a:gd name="T3" fmla="*/ 0 h 308"/>
                  <a:gd name="T4" fmla="*/ 102 w 128"/>
                  <a:gd name="T5" fmla="*/ 0 h 308"/>
                  <a:gd name="T6" fmla="*/ 102 w 128"/>
                  <a:gd name="T7" fmla="*/ 14 h 308"/>
                  <a:gd name="T8" fmla="*/ 102 w 128"/>
                  <a:gd name="T9" fmla="*/ 14 h 308"/>
                  <a:gd name="T10" fmla="*/ 80 w 128"/>
                  <a:gd name="T11" fmla="*/ 16 h 308"/>
                  <a:gd name="T12" fmla="*/ 62 w 128"/>
                  <a:gd name="T13" fmla="*/ 22 h 308"/>
                  <a:gd name="T14" fmla="*/ 46 w 128"/>
                  <a:gd name="T15" fmla="*/ 30 h 308"/>
                  <a:gd name="T16" fmla="*/ 34 w 128"/>
                  <a:gd name="T17" fmla="*/ 40 h 308"/>
                  <a:gd name="T18" fmla="*/ 34 w 128"/>
                  <a:gd name="T19" fmla="*/ 40 h 308"/>
                  <a:gd name="T20" fmla="*/ 24 w 128"/>
                  <a:gd name="T21" fmla="*/ 50 h 308"/>
                  <a:gd name="T22" fmla="*/ 16 w 128"/>
                  <a:gd name="T23" fmla="*/ 64 h 308"/>
                  <a:gd name="T24" fmla="*/ 12 w 128"/>
                  <a:gd name="T25" fmla="*/ 78 h 308"/>
                  <a:gd name="T26" fmla="*/ 10 w 128"/>
                  <a:gd name="T27" fmla="*/ 94 h 308"/>
                  <a:gd name="T28" fmla="*/ 10 w 128"/>
                  <a:gd name="T29" fmla="*/ 94 h 308"/>
                  <a:gd name="T30" fmla="*/ 12 w 128"/>
                  <a:gd name="T31" fmla="*/ 106 h 308"/>
                  <a:gd name="T32" fmla="*/ 14 w 128"/>
                  <a:gd name="T33" fmla="*/ 116 h 308"/>
                  <a:gd name="T34" fmla="*/ 18 w 128"/>
                  <a:gd name="T35" fmla="*/ 126 h 308"/>
                  <a:gd name="T36" fmla="*/ 22 w 128"/>
                  <a:gd name="T37" fmla="*/ 134 h 308"/>
                  <a:gd name="T38" fmla="*/ 22 w 128"/>
                  <a:gd name="T39" fmla="*/ 134 h 308"/>
                  <a:gd name="T40" fmla="*/ 34 w 128"/>
                  <a:gd name="T41" fmla="*/ 150 h 308"/>
                  <a:gd name="T42" fmla="*/ 42 w 128"/>
                  <a:gd name="T43" fmla="*/ 154 h 308"/>
                  <a:gd name="T44" fmla="*/ 50 w 128"/>
                  <a:gd name="T45" fmla="*/ 158 h 308"/>
                  <a:gd name="T46" fmla="*/ 50 w 128"/>
                  <a:gd name="T47" fmla="*/ 158 h 308"/>
                  <a:gd name="T48" fmla="*/ 70 w 128"/>
                  <a:gd name="T49" fmla="*/ 168 h 308"/>
                  <a:gd name="T50" fmla="*/ 102 w 128"/>
                  <a:gd name="T51" fmla="*/ 176 h 308"/>
                  <a:gd name="T52" fmla="*/ 102 w 128"/>
                  <a:gd name="T53" fmla="*/ 242 h 308"/>
                  <a:gd name="T54" fmla="*/ 102 w 128"/>
                  <a:gd name="T55" fmla="*/ 242 h 308"/>
                  <a:gd name="T56" fmla="*/ 90 w 128"/>
                  <a:gd name="T57" fmla="*/ 236 h 308"/>
                  <a:gd name="T58" fmla="*/ 84 w 128"/>
                  <a:gd name="T59" fmla="*/ 228 h 308"/>
                  <a:gd name="T60" fmla="*/ 84 w 128"/>
                  <a:gd name="T61" fmla="*/ 228 h 308"/>
                  <a:gd name="T62" fmla="*/ 78 w 128"/>
                  <a:gd name="T63" fmla="*/ 218 h 308"/>
                  <a:gd name="T64" fmla="*/ 74 w 128"/>
                  <a:gd name="T65" fmla="*/ 202 h 308"/>
                  <a:gd name="T66" fmla="*/ 0 w 128"/>
                  <a:gd name="T67" fmla="*/ 210 h 308"/>
                  <a:gd name="T68" fmla="*/ 0 w 128"/>
                  <a:gd name="T69" fmla="*/ 210 h 308"/>
                  <a:gd name="T70" fmla="*/ 4 w 128"/>
                  <a:gd name="T71" fmla="*/ 228 h 308"/>
                  <a:gd name="T72" fmla="*/ 10 w 128"/>
                  <a:gd name="T73" fmla="*/ 242 h 308"/>
                  <a:gd name="T74" fmla="*/ 10 w 128"/>
                  <a:gd name="T75" fmla="*/ 242 h 308"/>
                  <a:gd name="T76" fmla="*/ 18 w 128"/>
                  <a:gd name="T77" fmla="*/ 254 h 308"/>
                  <a:gd name="T78" fmla="*/ 28 w 128"/>
                  <a:gd name="T79" fmla="*/ 266 h 308"/>
                  <a:gd name="T80" fmla="*/ 28 w 128"/>
                  <a:gd name="T81" fmla="*/ 266 h 308"/>
                  <a:gd name="T82" fmla="*/ 42 w 128"/>
                  <a:gd name="T83" fmla="*/ 276 h 308"/>
                  <a:gd name="T84" fmla="*/ 58 w 128"/>
                  <a:gd name="T85" fmla="*/ 284 h 308"/>
                  <a:gd name="T86" fmla="*/ 58 w 128"/>
                  <a:gd name="T87" fmla="*/ 284 h 308"/>
                  <a:gd name="T88" fmla="*/ 78 w 128"/>
                  <a:gd name="T89" fmla="*/ 288 h 308"/>
                  <a:gd name="T90" fmla="*/ 102 w 128"/>
                  <a:gd name="T91" fmla="*/ 292 h 308"/>
                  <a:gd name="T92" fmla="*/ 102 w 128"/>
                  <a:gd name="T93" fmla="*/ 308 h 308"/>
                  <a:gd name="T94" fmla="*/ 128 w 128"/>
                  <a:gd name="T95" fmla="*/ 308 h 308"/>
                  <a:gd name="T96" fmla="*/ 86 w 128"/>
                  <a:gd name="T97" fmla="*/ 100 h 308"/>
                  <a:gd name="T98" fmla="*/ 86 w 128"/>
                  <a:gd name="T99" fmla="*/ 100 h 308"/>
                  <a:gd name="T100" fmla="*/ 82 w 128"/>
                  <a:gd name="T101" fmla="*/ 92 h 308"/>
                  <a:gd name="T102" fmla="*/ 80 w 128"/>
                  <a:gd name="T103" fmla="*/ 86 h 308"/>
                  <a:gd name="T104" fmla="*/ 80 w 128"/>
                  <a:gd name="T105" fmla="*/ 86 h 308"/>
                  <a:gd name="T106" fmla="*/ 82 w 128"/>
                  <a:gd name="T107" fmla="*/ 78 h 308"/>
                  <a:gd name="T108" fmla="*/ 86 w 128"/>
                  <a:gd name="T109" fmla="*/ 72 h 308"/>
                  <a:gd name="T110" fmla="*/ 86 w 128"/>
                  <a:gd name="T111" fmla="*/ 72 h 308"/>
                  <a:gd name="T112" fmla="*/ 92 w 128"/>
                  <a:gd name="T113" fmla="*/ 66 h 308"/>
                  <a:gd name="T114" fmla="*/ 102 w 128"/>
                  <a:gd name="T115" fmla="*/ 62 h 308"/>
                  <a:gd name="T116" fmla="*/ 102 w 128"/>
                  <a:gd name="T117" fmla="*/ 110 h 308"/>
                  <a:gd name="T118" fmla="*/ 102 w 128"/>
                  <a:gd name="T119" fmla="*/ 110 h 308"/>
                  <a:gd name="T120" fmla="*/ 92 w 128"/>
                  <a:gd name="T121" fmla="*/ 106 h 308"/>
                  <a:gd name="T122" fmla="*/ 86 w 128"/>
                  <a:gd name="T123" fmla="*/ 100 h 308"/>
                  <a:gd name="T124" fmla="*/ 86 w 128"/>
                  <a:gd name="T125" fmla="*/ 10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308">
                    <a:moveTo>
                      <a:pt x="128" y="308"/>
                    </a:moveTo>
                    <a:lnTo>
                      <a:pt x="128" y="0"/>
                    </a:lnTo>
                    <a:lnTo>
                      <a:pt x="102" y="0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0" y="16"/>
                    </a:lnTo>
                    <a:lnTo>
                      <a:pt x="62" y="22"/>
                    </a:lnTo>
                    <a:lnTo>
                      <a:pt x="46" y="3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24" y="50"/>
                    </a:lnTo>
                    <a:lnTo>
                      <a:pt x="16" y="64"/>
                    </a:lnTo>
                    <a:lnTo>
                      <a:pt x="12" y="78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2" y="106"/>
                    </a:lnTo>
                    <a:lnTo>
                      <a:pt x="14" y="116"/>
                    </a:lnTo>
                    <a:lnTo>
                      <a:pt x="18" y="126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34" y="150"/>
                    </a:lnTo>
                    <a:lnTo>
                      <a:pt x="42" y="154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70" y="168"/>
                    </a:lnTo>
                    <a:lnTo>
                      <a:pt x="102" y="176"/>
                    </a:lnTo>
                    <a:lnTo>
                      <a:pt x="102" y="242"/>
                    </a:lnTo>
                    <a:lnTo>
                      <a:pt x="102" y="242"/>
                    </a:lnTo>
                    <a:lnTo>
                      <a:pt x="90" y="236"/>
                    </a:lnTo>
                    <a:lnTo>
                      <a:pt x="84" y="228"/>
                    </a:lnTo>
                    <a:lnTo>
                      <a:pt x="84" y="228"/>
                    </a:lnTo>
                    <a:lnTo>
                      <a:pt x="78" y="218"/>
                    </a:lnTo>
                    <a:lnTo>
                      <a:pt x="74" y="202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4" y="228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8" y="254"/>
                    </a:lnTo>
                    <a:lnTo>
                      <a:pt x="28" y="266"/>
                    </a:lnTo>
                    <a:lnTo>
                      <a:pt x="28" y="266"/>
                    </a:lnTo>
                    <a:lnTo>
                      <a:pt x="42" y="276"/>
                    </a:lnTo>
                    <a:lnTo>
                      <a:pt x="58" y="284"/>
                    </a:lnTo>
                    <a:lnTo>
                      <a:pt x="58" y="284"/>
                    </a:lnTo>
                    <a:lnTo>
                      <a:pt x="78" y="288"/>
                    </a:lnTo>
                    <a:lnTo>
                      <a:pt x="102" y="292"/>
                    </a:lnTo>
                    <a:lnTo>
                      <a:pt x="102" y="308"/>
                    </a:lnTo>
                    <a:lnTo>
                      <a:pt x="128" y="308"/>
                    </a:lnTo>
                    <a:close/>
                    <a:moveTo>
                      <a:pt x="86" y="100"/>
                    </a:moveTo>
                    <a:lnTo>
                      <a:pt x="86" y="100"/>
                    </a:lnTo>
                    <a:lnTo>
                      <a:pt x="82" y="92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2" y="78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92" y="66"/>
                    </a:lnTo>
                    <a:lnTo>
                      <a:pt x="102" y="62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92" y="106"/>
                    </a:lnTo>
                    <a:lnTo>
                      <a:pt x="86" y="100"/>
                    </a:lnTo>
                    <a:lnTo>
                      <a:pt x="86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39" name="组合 138"/>
          <p:cNvGrpSpPr/>
          <p:nvPr/>
        </p:nvGrpSpPr>
        <p:grpSpPr>
          <a:xfrm>
            <a:off x="5796136" y="3575598"/>
            <a:ext cx="940373" cy="940368"/>
            <a:chOff x="4641550" y="3820609"/>
            <a:chExt cx="587801" cy="587801"/>
          </a:xfrm>
        </p:grpSpPr>
        <p:grpSp>
          <p:nvGrpSpPr>
            <p:cNvPr id="140" name="组合 139"/>
            <p:cNvGrpSpPr/>
            <p:nvPr/>
          </p:nvGrpSpPr>
          <p:grpSpPr>
            <a:xfrm>
              <a:off x="4641550" y="3820609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46" name="同心圆 14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1" name="组合 140"/>
            <p:cNvGrpSpPr/>
            <p:nvPr/>
          </p:nvGrpSpPr>
          <p:grpSpPr>
            <a:xfrm>
              <a:off x="4767685" y="3993961"/>
              <a:ext cx="335530" cy="285698"/>
              <a:chOff x="2570163" y="3632200"/>
              <a:chExt cx="641350" cy="546100"/>
            </a:xfrm>
            <a:solidFill>
              <a:schemeClr val="accent4"/>
            </a:solidFill>
          </p:grpSpPr>
          <p:sp>
            <p:nvSpPr>
              <p:cNvPr id="142" name="Freeform 80"/>
              <p:cNvSpPr>
                <a:spLocks/>
              </p:cNvSpPr>
              <p:nvPr/>
            </p:nvSpPr>
            <p:spPr bwMode="auto">
              <a:xfrm>
                <a:off x="2970213" y="3632200"/>
                <a:ext cx="241300" cy="241300"/>
              </a:xfrm>
              <a:custGeom>
                <a:avLst/>
                <a:gdLst>
                  <a:gd name="T0" fmla="*/ 122 w 152"/>
                  <a:gd name="T1" fmla="*/ 148 h 152"/>
                  <a:gd name="T2" fmla="*/ 122 w 152"/>
                  <a:gd name="T3" fmla="*/ 148 h 152"/>
                  <a:gd name="T4" fmla="*/ 120 w 152"/>
                  <a:gd name="T5" fmla="*/ 150 h 152"/>
                  <a:gd name="T6" fmla="*/ 116 w 152"/>
                  <a:gd name="T7" fmla="*/ 152 h 152"/>
                  <a:gd name="T8" fmla="*/ 112 w 152"/>
                  <a:gd name="T9" fmla="*/ 150 h 152"/>
                  <a:gd name="T10" fmla="*/ 108 w 152"/>
                  <a:gd name="T11" fmla="*/ 148 h 152"/>
                  <a:gd name="T12" fmla="*/ 2 w 152"/>
                  <a:gd name="T13" fmla="*/ 42 h 152"/>
                  <a:gd name="T14" fmla="*/ 2 w 152"/>
                  <a:gd name="T15" fmla="*/ 42 h 152"/>
                  <a:gd name="T16" fmla="*/ 0 w 152"/>
                  <a:gd name="T17" fmla="*/ 40 h 152"/>
                  <a:gd name="T18" fmla="*/ 0 w 152"/>
                  <a:gd name="T19" fmla="*/ 36 h 152"/>
                  <a:gd name="T20" fmla="*/ 0 w 152"/>
                  <a:gd name="T21" fmla="*/ 32 h 152"/>
                  <a:gd name="T22" fmla="*/ 2 w 152"/>
                  <a:gd name="T23" fmla="*/ 28 h 152"/>
                  <a:gd name="T24" fmla="*/ 28 w 152"/>
                  <a:gd name="T25" fmla="*/ 2 h 152"/>
                  <a:gd name="T26" fmla="*/ 28 w 152"/>
                  <a:gd name="T27" fmla="*/ 2 h 152"/>
                  <a:gd name="T28" fmla="*/ 32 w 152"/>
                  <a:gd name="T29" fmla="*/ 0 h 152"/>
                  <a:gd name="T30" fmla="*/ 36 w 152"/>
                  <a:gd name="T31" fmla="*/ 0 h 152"/>
                  <a:gd name="T32" fmla="*/ 40 w 152"/>
                  <a:gd name="T33" fmla="*/ 0 h 152"/>
                  <a:gd name="T34" fmla="*/ 42 w 152"/>
                  <a:gd name="T35" fmla="*/ 2 h 152"/>
                  <a:gd name="T36" fmla="*/ 148 w 152"/>
                  <a:gd name="T37" fmla="*/ 108 h 152"/>
                  <a:gd name="T38" fmla="*/ 148 w 152"/>
                  <a:gd name="T39" fmla="*/ 108 h 152"/>
                  <a:gd name="T40" fmla="*/ 152 w 152"/>
                  <a:gd name="T41" fmla="*/ 112 h 152"/>
                  <a:gd name="T42" fmla="*/ 152 w 152"/>
                  <a:gd name="T43" fmla="*/ 116 h 152"/>
                  <a:gd name="T44" fmla="*/ 152 w 152"/>
                  <a:gd name="T45" fmla="*/ 118 h 152"/>
                  <a:gd name="T46" fmla="*/ 148 w 152"/>
                  <a:gd name="T47" fmla="*/ 122 h 152"/>
                  <a:gd name="T48" fmla="*/ 122 w 152"/>
                  <a:gd name="T49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152">
                    <a:moveTo>
                      <a:pt x="122" y="148"/>
                    </a:moveTo>
                    <a:lnTo>
                      <a:pt x="122" y="148"/>
                    </a:lnTo>
                    <a:lnTo>
                      <a:pt x="120" y="150"/>
                    </a:lnTo>
                    <a:lnTo>
                      <a:pt x="116" y="152"/>
                    </a:lnTo>
                    <a:lnTo>
                      <a:pt x="112" y="150"/>
                    </a:lnTo>
                    <a:lnTo>
                      <a:pt x="108" y="14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2" y="28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2" y="2"/>
                    </a:lnTo>
                    <a:lnTo>
                      <a:pt x="148" y="108"/>
                    </a:lnTo>
                    <a:lnTo>
                      <a:pt x="148" y="108"/>
                    </a:lnTo>
                    <a:lnTo>
                      <a:pt x="152" y="112"/>
                    </a:lnTo>
                    <a:lnTo>
                      <a:pt x="152" y="116"/>
                    </a:lnTo>
                    <a:lnTo>
                      <a:pt x="152" y="118"/>
                    </a:lnTo>
                    <a:lnTo>
                      <a:pt x="148" y="122"/>
                    </a:lnTo>
                    <a:lnTo>
                      <a:pt x="122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81"/>
              <p:cNvSpPr>
                <a:spLocks/>
              </p:cNvSpPr>
              <p:nvPr/>
            </p:nvSpPr>
            <p:spPr bwMode="auto">
              <a:xfrm>
                <a:off x="2671763" y="3794125"/>
                <a:ext cx="428625" cy="384175"/>
              </a:xfrm>
              <a:custGeom>
                <a:avLst/>
                <a:gdLst>
                  <a:gd name="T0" fmla="*/ 168 w 270"/>
                  <a:gd name="T1" fmla="*/ 24 h 242"/>
                  <a:gd name="T2" fmla="*/ 136 w 270"/>
                  <a:gd name="T3" fmla="*/ 54 h 242"/>
                  <a:gd name="T4" fmla="*/ 134 w 270"/>
                  <a:gd name="T5" fmla="*/ 60 h 242"/>
                  <a:gd name="T6" fmla="*/ 124 w 270"/>
                  <a:gd name="T7" fmla="*/ 70 h 242"/>
                  <a:gd name="T8" fmla="*/ 118 w 270"/>
                  <a:gd name="T9" fmla="*/ 74 h 242"/>
                  <a:gd name="T10" fmla="*/ 106 w 270"/>
                  <a:gd name="T11" fmla="*/ 78 h 242"/>
                  <a:gd name="T12" fmla="*/ 92 w 270"/>
                  <a:gd name="T13" fmla="*/ 76 h 242"/>
                  <a:gd name="T14" fmla="*/ 84 w 270"/>
                  <a:gd name="T15" fmla="*/ 72 h 242"/>
                  <a:gd name="T16" fmla="*/ 78 w 270"/>
                  <a:gd name="T17" fmla="*/ 68 h 242"/>
                  <a:gd name="T18" fmla="*/ 70 w 270"/>
                  <a:gd name="T19" fmla="*/ 50 h 242"/>
                  <a:gd name="T20" fmla="*/ 70 w 270"/>
                  <a:gd name="T21" fmla="*/ 32 h 242"/>
                  <a:gd name="T22" fmla="*/ 4 w 270"/>
                  <a:gd name="T23" fmla="*/ 78 h 242"/>
                  <a:gd name="T24" fmla="*/ 2 w 270"/>
                  <a:gd name="T25" fmla="*/ 80 h 242"/>
                  <a:gd name="T26" fmla="*/ 2 w 270"/>
                  <a:gd name="T27" fmla="*/ 86 h 242"/>
                  <a:gd name="T28" fmla="*/ 10 w 270"/>
                  <a:gd name="T29" fmla="*/ 98 h 242"/>
                  <a:gd name="T30" fmla="*/ 26 w 270"/>
                  <a:gd name="T31" fmla="*/ 82 h 242"/>
                  <a:gd name="T32" fmla="*/ 42 w 270"/>
                  <a:gd name="T33" fmla="*/ 76 h 242"/>
                  <a:gd name="T34" fmla="*/ 60 w 270"/>
                  <a:gd name="T35" fmla="*/ 82 h 242"/>
                  <a:gd name="T36" fmla="*/ 66 w 270"/>
                  <a:gd name="T37" fmla="*/ 90 h 242"/>
                  <a:gd name="T38" fmla="*/ 66 w 270"/>
                  <a:gd name="T39" fmla="*/ 100 h 242"/>
                  <a:gd name="T40" fmla="*/ 84 w 270"/>
                  <a:gd name="T41" fmla="*/ 108 h 242"/>
                  <a:gd name="T42" fmla="*/ 90 w 270"/>
                  <a:gd name="T43" fmla="*/ 116 h 242"/>
                  <a:gd name="T44" fmla="*/ 92 w 270"/>
                  <a:gd name="T45" fmla="*/ 124 h 242"/>
                  <a:gd name="T46" fmla="*/ 108 w 270"/>
                  <a:gd name="T47" fmla="*/ 132 h 242"/>
                  <a:gd name="T48" fmla="*/ 114 w 270"/>
                  <a:gd name="T49" fmla="*/ 140 h 242"/>
                  <a:gd name="T50" fmla="*/ 116 w 270"/>
                  <a:gd name="T51" fmla="*/ 148 h 242"/>
                  <a:gd name="T52" fmla="*/ 132 w 270"/>
                  <a:gd name="T53" fmla="*/ 156 h 242"/>
                  <a:gd name="T54" fmla="*/ 138 w 270"/>
                  <a:gd name="T55" fmla="*/ 164 h 242"/>
                  <a:gd name="T56" fmla="*/ 138 w 270"/>
                  <a:gd name="T57" fmla="*/ 182 h 242"/>
                  <a:gd name="T58" fmla="*/ 118 w 270"/>
                  <a:gd name="T59" fmla="*/ 204 h 242"/>
                  <a:gd name="T60" fmla="*/ 150 w 270"/>
                  <a:gd name="T61" fmla="*/ 236 h 242"/>
                  <a:gd name="T62" fmla="*/ 162 w 270"/>
                  <a:gd name="T63" fmla="*/ 242 h 242"/>
                  <a:gd name="T64" fmla="*/ 172 w 270"/>
                  <a:gd name="T65" fmla="*/ 236 h 242"/>
                  <a:gd name="T66" fmla="*/ 176 w 270"/>
                  <a:gd name="T67" fmla="*/ 232 h 242"/>
                  <a:gd name="T68" fmla="*/ 176 w 270"/>
                  <a:gd name="T69" fmla="*/ 218 h 242"/>
                  <a:gd name="T70" fmla="*/ 148 w 270"/>
                  <a:gd name="T71" fmla="*/ 188 h 242"/>
                  <a:gd name="T72" fmla="*/ 146 w 270"/>
                  <a:gd name="T73" fmla="*/ 184 h 242"/>
                  <a:gd name="T74" fmla="*/ 148 w 270"/>
                  <a:gd name="T75" fmla="*/ 180 h 242"/>
                  <a:gd name="T76" fmla="*/ 156 w 270"/>
                  <a:gd name="T77" fmla="*/ 180 h 242"/>
                  <a:gd name="T78" fmla="*/ 180 w 270"/>
                  <a:gd name="T79" fmla="*/ 206 h 242"/>
                  <a:gd name="T80" fmla="*/ 192 w 270"/>
                  <a:gd name="T81" fmla="*/ 210 h 242"/>
                  <a:gd name="T82" fmla="*/ 204 w 270"/>
                  <a:gd name="T83" fmla="*/ 206 h 242"/>
                  <a:gd name="T84" fmla="*/ 208 w 270"/>
                  <a:gd name="T85" fmla="*/ 200 h 242"/>
                  <a:gd name="T86" fmla="*/ 208 w 270"/>
                  <a:gd name="T87" fmla="*/ 188 h 242"/>
                  <a:gd name="T88" fmla="*/ 178 w 270"/>
                  <a:gd name="T89" fmla="*/ 158 h 242"/>
                  <a:gd name="T90" fmla="*/ 176 w 270"/>
                  <a:gd name="T91" fmla="*/ 154 h 242"/>
                  <a:gd name="T92" fmla="*/ 178 w 270"/>
                  <a:gd name="T93" fmla="*/ 150 h 242"/>
                  <a:gd name="T94" fmla="*/ 186 w 270"/>
                  <a:gd name="T95" fmla="*/ 150 h 242"/>
                  <a:gd name="T96" fmla="*/ 212 w 270"/>
                  <a:gd name="T97" fmla="*/ 174 h 242"/>
                  <a:gd name="T98" fmla="*/ 224 w 270"/>
                  <a:gd name="T99" fmla="*/ 180 h 242"/>
                  <a:gd name="T100" fmla="*/ 234 w 270"/>
                  <a:gd name="T101" fmla="*/ 174 h 242"/>
                  <a:gd name="T102" fmla="*/ 238 w 270"/>
                  <a:gd name="T103" fmla="*/ 170 h 242"/>
                  <a:gd name="T104" fmla="*/ 238 w 270"/>
                  <a:gd name="T105" fmla="*/ 158 h 242"/>
                  <a:gd name="T106" fmla="*/ 210 w 270"/>
                  <a:gd name="T107" fmla="*/ 126 h 242"/>
                  <a:gd name="T108" fmla="*/ 208 w 270"/>
                  <a:gd name="T109" fmla="*/ 122 h 242"/>
                  <a:gd name="T110" fmla="*/ 210 w 270"/>
                  <a:gd name="T111" fmla="*/ 118 h 242"/>
                  <a:gd name="T112" fmla="*/ 218 w 270"/>
                  <a:gd name="T113" fmla="*/ 118 h 242"/>
                  <a:gd name="T114" fmla="*/ 242 w 270"/>
                  <a:gd name="T115" fmla="*/ 144 h 242"/>
                  <a:gd name="T116" fmla="*/ 254 w 270"/>
                  <a:gd name="T117" fmla="*/ 148 h 242"/>
                  <a:gd name="T118" fmla="*/ 266 w 270"/>
                  <a:gd name="T119" fmla="*/ 144 h 242"/>
                  <a:gd name="T120" fmla="*/ 270 w 270"/>
                  <a:gd name="T121" fmla="*/ 138 h 242"/>
                  <a:gd name="T122" fmla="*/ 270 w 270"/>
                  <a:gd name="T123" fmla="*/ 126 h 242"/>
                  <a:gd name="T124" fmla="*/ 266 w 270"/>
                  <a:gd name="T125" fmla="*/ 12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0" h="242">
                    <a:moveTo>
                      <a:pt x="266" y="120"/>
                    </a:moveTo>
                    <a:lnTo>
                      <a:pt x="168" y="24"/>
                    </a:lnTo>
                    <a:lnTo>
                      <a:pt x="144" y="34"/>
                    </a:lnTo>
                    <a:lnTo>
                      <a:pt x="136" y="54"/>
                    </a:lnTo>
                    <a:lnTo>
                      <a:pt x="136" y="54"/>
                    </a:lnTo>
                    <a:lnTo>
                      <a:pt x="134" y="60"/>
                    </a:lnTo>
                    <a:lnTo>
                      <a:pt x="130" y="66"/>
                    </a:lnTo>
                    <a:lnTo>
                      <a:pt x="124" y="70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2" y="76"/>
                    </a:lnTo>
                    <a:lnTo>
                      <a:pt x="106" y="78"/>
                    </a:lnTo>
                    <a:lnTo>
                      <a:pt x="98" y="78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84" y="72"/>
                    </a:lnTo>
                    <a:lnTo>
                      <a:pt x="78" y="68"/>
                    </a:lnTo>
                    <a:lnTo>
                      <a:pt x="78" y="68"/>
                    </a:lnTo>
                    <a:lnTo>
                      <a:pt x="72" y="60"/>
                    </a:lnTo>
                    <a:lnTo>
                      <a:pt x="70" y="50"/>
                    </a:lnTo>
                    <a:lnTo>
                      <a:pt x="68" y="42"/>
                    </a:lnTo>
                    <a:lnTo>
                      <a:pt x="70" y="32"/>
                    </a:lnTo>
                    <a:lnTo>
                      <a:pt x="82" y="0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2" y="86"/>
                    </a:lnTo>
                    <a:lnTo>
                      <a:pt x="4" y="90"/>
                    </a:lnTo>
                    <a:lnTo>
                      <a:pt x="10" y="98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34" y="78"/>
                    </a:lnTo>
                    <a:lnTo>
                      <a:pt x="42" y="76"/>
                    </a:lnTo>
                    <a:lnTo>
                      <a:pt x="52" y="78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6" y="90"/>
                    </a:lnTo>
                    <a:lnTo>
                      <a:pt x="66" y="100"/>
                    </a:lnTo>
                    <a:lnTo>
                      <a:pt x="66" y="100"/>
                    </a:lnTo>
                    <a:lnTo>
                      <a:pt x="76" y="102"/>
                    </a:lnTo>
                    <a:lnTo>
                      <a:pt x="84" y="108"/>
                    </a:lnTo>
                    <a:lnTo>
                      <a:pt x="84" y="108"/>
                    </a:lnTo>
                    <a:lnTo>
                      <a:pt x="90" y="116"/>
                    </a:lnTo>
                    <a:lnTo>
                      <a:pt x="92" y="124"/>
                    </a:lnTo>
                    <a:lnTo>
                      <a:pt x="92" y="124"/>
                    </a:lnTo>
                    <a:lnTo>
                      <a:pt x="100" y="126"/>
                    </a:lnTo>
                    <a:lnTo>
                      <a:pt x="108" y="132"/>
                    </a:lnTo>
                    <a:lnTo>
                      <a:pt x="108" y="132"/>
                    </a:lnTo>
                    <a:lnTo>
                      <a:pt x="114" y="140"/>
                    </a:lnTo>
                    <a:lnTo>
                      <a:pt x="116" y="148"/>
                    </a:lnTo>
                    <a:lnTo>
                      <a:pt x="116" y="148"/>
                    </a:lnTo>
                    <a:lnTo>
                      <a:pt x="124" y="150"/>
                    </a:lnTo>
                    <a:lnTo>
                      <a:pt x="132" y="156"/>
                    </a:lnTo>
                    <a:lnTo>
                      <a:pt x="132" y="156"/>
                    </a:lnTo>
                    <a:lnTo>
                      <a:pt x="138" y="164"/>
                    </a:lnTo>
                    <a:lnTo>
                      <a:pt x="140" y="174"/>
                    </a:lnTo>
                    <a:lnTo>
                      <a:pt x="138" y="182"/>
                    </a:lnTo>
                    <a:lnTo>
                      <a:pt x="132" y="190"/>
                    </a:lnTo>
                    <a:lnTo>
                      <a:pt x="118" y="204"/>
                    </a:lnTo>
                    <a:lnTo>
                      <a:pt x="150" y="236"/>
                    </a:lnTo>
                    <a:lnTo>
                      <a:pt x="150" y="236"/>
                    </a:lnTo>
                    <a:lnTo>
                      <a:pt x="156" y="240"/>
                    </a:lnTo>
                    <a:lnTo>
                      <a:pt x="162" y="242"/>
                    </a:lnTo>
                    <a:lnTo>
                      <a:pt x="168" y="240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6" y="232"/>
                    </a:lnTo>
                    <a:lnTo>
                      <a:pt x="178" y="224"/>
                    </a:lnTo>
                    <a:lnTo>
                      <a:pt x="176" y="218"/>
                    </a:lnTo>
                    <a:lnTo>
                      <a:pt x="172" y="214"/>
                    </a:lnTo>
                    <a:lnTo>
                      <a:pt x="148" y="188"/>
                    </a:lnTo>
                    <a:lnTo>
                      <a:pt x="148" y="188"/>
                    </a:lnTo>
                    <a:lnTo>
                      <a:pt x="146" y="184"/>
                    </a:lnTo>
                    <a:lnTo>
                      <a:pt x="148" y="180"/>
                    </a:lnTo>
                    <a:lnTo>
                      <a:pt x="148" y="180"/>
                    </a:lnTo>
                    <a:lnTo>
                      <a:pt x="152" y="178"/>
                    </a:lnTo>
                    <a:lnTo>
                      <a:pt x="156" y="180"/>
                    </a:lnTo>
                    <a:lnTo>
                      <a:pt x="180" y="206"/>
                    </a:lnTo>
                    <a:lnTo>
                      <a:pt x="180" y="206"/>
                    </a:lnTo>
                    <a:lnTo>
                      <a:pt x="186" y="210"/>
                    </a:lnTo>
                    <a:lnTo>
                      <a:pt x="192" y="210"/>
                    </a:lnTo>
                    <a:lnTo>
                      <a:pt x="198" y="210"/>
                    </a:lnTo>
                    <a:lnTo>
                      <a:pt x="204" y="206"/>
                    </a:lnTo>
                    <a:lnTo>
                      <a:pt x="204" y="206"/>
                    </a:lnTo>
                    <a:lnTo>
                      <a:pt x="208" y="200"/>
                    </a:lnTo>
                    <a:lnTo>
                      <a:pt x="208" y="194"/>
                    </a:lnTo>
                    <a:lnTo>
                      <a:pt x="208" y="188"/>
                    </a:lnTo>
                    <a:lnTo>
                      <a:pt x="204" y="182"/>
                    </a:lnTo>
                    <a:lnTo>
                      <a:pt x="178" y="158"/>
                    </a:lnTo>
                    <a:lnTo>
                      <a:pt x="178" y="158"/>
                    </a:lnTo>
                    <a:lnTo>
                      <a:pt x="176" y="154"/>
                    </a:lnTo>
                    <a:lnTo>
                      <a:pt x="178" y="150"/>
                    </a:lnTo>
                    <a:lnTo>
                      <a:pt x="178" y="150"/>
                    </a:lnTo>
                    <a:lnTo>
                      <a:pt x="182" y="148"/>
                    </a:lnTo>
                    <a:lnTo>
                      <a:pt x="186" y="150"/>
                    </a:lnTo>
                    <a:lnTo>
                      <a:pt x="212" y="174"/>
                    </a:lnTo>
                    <a:lnTo>
                      <a:pt x="212" y="174"/>
                    </a:lnTo>
                    <a:lnTo>
                      <a:pt x="218" y="178"/>
                    </a:lnTo>
                    <a:lnTo>
                      <a:pt x="224" y="180"/>
                    </a:lnTo>
                    <a:lnTo>
                      <a:pt x="230" y="178"/>
                    </a:lnTo>
                    <a:lnTo>
                      <a:pt x="234" y="174"/>
                    </a:lnTo>
                    <a:lnTo>
                      <a:pt x="234" y="174"/>
                    </a:lnTo>
                    <a:lnTo>
                      <a:pt x="238" y="170"/>
                    </a:lnTo>
                    <a:lnTo>
                      <a:pt x="240" y="164"/>
                    </a:lnTo>
                    <a:lnTo>
                      <a:pt x="238" y="158"/>
                    </a:lnTo>
                    <a:lnTo>
                      <a:pt x="234" y="152"/>
                    </a:lnTo>
                    <a:lnTo>
                      <a:pt x="210" y="126"/>
                    </a:lnTo>
                    <a:lnTo>
                      <a:pt x="210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10" y="118"/>
                    </a:lnTo>
                    <a:lnTo>
                      <a:pt x="214" y="116"/>
                    </a:lnTo>
                    <a:lnTo>
                      <a:pt x="218" y="118"/>
                    </a:lnTo>
                    <a:lnTo>
                      <a:pt x="242" y="144"/>
                    </a:lnTo>
                    <a:lnTo>
                      <a:pt x="242" y="144"/>
                    </a:lnTo>
                    <a:lnTo>
                      <a:pt x="248" y="148"/>
                    </a:lnTo>
                    <a:lnTo>
                      <a:pt x="254" y="148"/>
                    </a:lnTo>
                    <a:lnTo>
                      <a:pt x="260" y="148"/>
                    </a:lnTo>
                    <a:lnTo>
                      <a:pt x="266" y="144"/>
                    </a:lnTo>
                    <a:lnTo>
                      <a:pt x="266" y="144"/>
                    </a:lnTo>
                    <a:lnTo>
                      <a:pt x="270" y="138"/>
                    </a:lnTo>
                    <a:lnTo>
                      <a:pt x="270" y="132"/>
                    </a:lnTo>
                    <a:lnTo>
                      <a:pt x="270" y="126"/>
                    </a:lnTo>
                    <a:lnTo>
                      <a:pt x="266" y="120"/>
                    </a:lnTo>
                    <a:lnTo>
                      <a:pt x="26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Freeform 82"/>
              <p:cNvSpPr>
                <a:spLocks/>
              </p:cNvSpPr>
              <p:nvPr/>
            </p:nvSpPr>
            <p:spPr bwMode="auto">
              <a:xfrm>
                <a:off x="2570163" y="3663950"/>
                <a:ext cx="260350" cy="260350"/>
              </a:xfrm>
              <a:custGeom>
                <a:avLst/>
                <a:gdLst>
                  <a:gd name="T0" fmla="*/ 160 w 164"/>
                  <a:gd name="T1" fmla="*/ 32 h 164"/>
                  <a:gd name="T2" fmla="*/ 160 w 164"/>
                  <a:gd name="T3" fmla="*/ 32 h 164"/>
                  <a:gd name="T4" fmla="*/ 162 w 164"/>
                  <a:gd name="T5" fmla="*/ 34 h 164"/>
                  <a:gd name="T6" fmla="*/ 164 w 164"/>
                  <a:gd name="T7" fmla="*/ 38 h 164"/>
                  <a:gd name="T8" fmla="*/ 162 w 164"/>
                  <a:gd name="T9" fmla="*/ 42 h 164"/>
                  <a:gd name="T10" fmla="*/ 160 w 164"/>
                  <a:gd name="T11" fmla="*/ 46 h 164"/>
                  <a:gd name="T12" fmla="*/ 44 w 164"/>
                  <a:gd name="T13" fmla="*/ 162 h 164"/>
                  <a:gd name="T14" fmla="*/ 44 w 164"/>
                  <a:gd name="T15" fmla="*/ 162 h 164"/>
                  <a:gd name="T16" fmla="*/ 42 w 164"/>
                  <a:gd name="T17" fmla="*/ 164 h 164"/>
                  <a:gd name="T18" fmla="*/ 38 w 164"/>
                  <a:gd name="T19" fmla="*/ 164 h 164"/>
                  <a:gd name="T20" fmla="*/ 34 w 164"/>
                  <a:gd name="T21" fmla="*/ 164 h 164"/>
                  <a:gd name="T22" fmla="*/ 30 w 164"/>
                  <a:gd name="T23" fmla="*/ 162 h 164"/>
                  <a:gd name="T24" fmla="*/ 2 w 164"/>
                  <a:gd name="T25" fmla="*/ 132 h 164"/>
                  <a:gd name="T26" fmla="*/ 2 w 164"/>
                  <a:gd name="T27" fmla="*/ 132 h 164"/>
                  <a:gd name="T28" fmla="*/ 0 w 164"/>
                  <a:gd name="T29" fmla="*/ 130 h 164"/>
                  <a:gd name="T30" fmla="*/ 0 w 164"/>
                  <a:gd name="T31" fmla="*/ 126 h 164"/>
                  <a:gd name="T32" fmla="*/ 0 w 164"/>
                  <a:gd name="T33" fmla="*/ 122 h 164"/>
                  <a:gd name="T34" fmla="*/ 2 w 164"/>
                  <a:gd name="T35" fmla="*/ 118 h 164"/>
                  <a:gd name="T36" fmla="*/ 118 w 164"/>
                  <a:gd name="T37" fmla="*/ 2 h 164"/>
                  <a:gd name="T38" fmla="*/ 118 w 164"/>
                  <a:gd name="T39" fmla="*/ 2 h 164"/>
                  <a:gd name="T40" fmla="*/ 122 w 164"/>
                  <a:gd name="T41" fmla="*/ 0 h 164"/>
                  <a:gd name="T42" fmla="*/ 124 w 164"/>
                  <a:gd name="T43" fmla="*/ 0 h 164"/>
                  <a:gd name="T44" fmla="*/ 128 w 164"/>
                  <a:gd name="T45" fmla="*/ 0 h 164"/>
                  <a:gd name="T46" fmla="*/ 132 w 164"/>
                  <a:gd name="T47" fmla="*/ 2 h 164"/>
                  <a:gd name="T48" fmla="*/ 160 w 164"/>
                  <a:gd name="T49" fmla="*/ 3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4" h="164">
                    <a:moveTo>
                      <a:pt x="160" y="32"/>
                    </a:moveTo>
                    <a:lnTo>
                      <a:pt x="160" y="32"/>
                    </a:lnTo>
                    <a:lnTo>
                      <a:pt x="162" y="34"/>
                    </a:lnTo>
                    <a:lnTo>
                      <a:pt x="164" y="38"/>
                    </a:lnTo>
                    <a:lnTo>
                      <a:pt x="162" y="42"/>
                    </a:lnTo>
                    <a:lnTo>
                      <a:pt x="160" y="46"/>
                    </a:lnTo>
                    <a:lnTo>
                      <a:pt x="44" y="162"/>
                    </a:lnTo>
                    <a:lnTo>
                      <a:pt x="44" y="162"/>
                    </a:lnTo>
                    <a:lnTo>
                      <a:pt x="42" y="164"/>
                    </a:lnTo>
                    <a:lnTo>
                      <a:pt x="38" y="164"/>
                    </a:lnTo>
                    <a:lnTo>
                      <a:pt x="34" y="164"/>
                    </a:lnTo>
                    <a:lnTo>
                      <a:pt x="30" y="162"/>
                    </a:lnTo>
                    <a:lnTo>
                      <a:pt x="2" y="132"/>
                    </a:lnTo>
                    <a:lnTo>
                      <a:pt x="2" y="132"/>
                    </a:lnTo>
                    <a:lnTo>
                      <a:pt x="0" y="130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2" y="118"/>
                    </a:lnTo>
                    <a:lnTo>
                      <a:pt x="118" y="2"/>
                    </a:lnTo>
                    <a:lnTo>
                      <a:pt x="118" y="2"/>
                    </a:lnTo>
                    <a:lnTo>
                      <a:pt x="122" y="0"/>
                    </a:lnTo>
                    <a:lnTo>
                      <a:pt x="124" y="0"/>
                    </a:lnTo>
                    <a:lnTo>
                      <a:pt x="128" y="0"/>
                    </a:lnTo>
                    <a:lnTo>
                      <a:pt x="132" y="2"/>
                    </a:lnTo>
                    <a:lnTo>
                      <a:pt x="16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Freeform 83"/>
              <p:cNvSpPr>
                <a:spLocks noEditPoints="1"/>
              </p:cNvSpPr>
              <p:nvPr/>
            </p:nvSpPr>
            <p:spPr bwMode="auto">
              <a:xfrm>
                <a:off x="2687638" y="3724275"/>
                <a:ext cx="406400" cy="396875"/>
              </a:xfrm>
              <a:custGeom>
                <a:avLst/>
                <a:gdLst>
                  <a:gd name="T0" fmla="*/ 186 w 256"/>
                  <a:gd name="T1" fmla="*/ 8 h 250"/>
                  <a:gd name="T2" fmla="*/ 166 w 256"/>
                  <a:gd name="T3" fmla="*/ 0 h 250"/>
                  <a:gd name="T4" fmla="*/ 100 w 256"/>
                  <a:gd name="T5" fmla="*/ 30 h 250"/>
                  <a:gd name="T6" fmla="*/ 86 w 256"/>
                  <a:gd name="T7" fmla="*/ 44 h 250"/>
                  <a:gd name="T8" fmla="*/ 72 w 256"/>
                  <a:gd name="T9" fmla="*/ 86 h 250"/>
                  <a:gd name="T10" fmla="*/ 80 w 256"/>
                  <a:gd name="T11" fmla="*/ 104 h 250"/>
                  <a:gd name="T12" fmla="*/ 88 w 256"/>
                  <a:gd name="T13" fmla="*/ 108 h 250"/>
                  <a:gd name="T14" fmla="*/ 112 w 256"/>
                  <a:gd name="T15" fmla="*/ 102 h 250"/>
                  <a:gd name="T16" fmla="*/ 162 w 256"/>
                  <a:gd name="T17" fmla="*/ 56 h 250"/>
                  <a:gd name="T18" fmla="*/ 250 w 256"/>
                  <a:gd name="T19" fmla="*/ 106 h 250"/>
                  <a:gd name="T20" fmla="*/ 254 w 256"/>
                  <a:gd name="T21" fmla="*/ 78 h 250"/>
                  <a:gd name="T22" fmla="*/ 42 w 256"/>
                  <a:gd name="T23" fmla="*/ 136 h 250"/>
                  <a:gd name="T24" fmla="*/ 32 w 256"/>
                  <a:gd name="T25" fmla="*/ 132 h 250"/>
                  <a:gd name="T26" fmla="*/ 4 w 256"/>
                  <a:gd name="T27" fmla="*/ 156 h 250"/>
                  <a:gd name="T28" fmla="*/ 0 w 256"/>
                  <a:gd name="T29" fmla="*/ 164 h 250"/>
                  <a:gd name="T30" fmla="*/ 4 w 256"/>
                  <a:gd name="T31" fmla="*/ 174 h 250"/>
                  <a:gd name="T32" fmla="*/ 18 w 256"/>
                  <a:gd name="T33" fmla="*/ 176 h 250"/>
                  <a:gd name="T34" fmla="*/ 42 w 256"/>
                  <a:gd name="T35" fmla="*/ 154 h 250"/>
                  <a:gd name="T36" fmla="*/ 44 w 256"/>
                  <a:gd name="T37" fmla="*/ 140 h 250"/>
                  <a:gd name="T38" fmla="*/ 66 w 256"/>
                  <a:gd name="T39" fmla="*/ 160 h 250"/>
                  <a:gd name="T40" fmla="*/ 56 w 256"/>
                  <a:gd name="T41" fmla="*/ 156 h 250"/>
                  <a:gd name="T42" fmla="*/ 28 w 256"/>
                  <a:gd name="T43" fmla="*/ 180 h 250"/>
                  <a:gd name="T44" fmla="*/ 24 w 256"/>
                  <a:gd name="T45" fmla="*/ 188 h 250"/>
                  <a:gd name="T46" fmla="*/ 28 w 256"/>
                  <a:gd name="T47" fmla="*/ 198 h 250"/>
                  <a:gd name="T48" fmla="*/ 42 w 256"/>
                  <a:gd name="T49" fmla="*/ 200 h 250"/>
                  <a:gd name="T50" fmla="*/ 66 w 256"/>
                  <a:gd name="T51" fmla="*/ 178 h 250"/>
                  <a:gd name="T52" fmla="*/ 68 w 256"/>
                  <a:gd name="T53" fmla="*/ 164 h 250"/>
                  <a:gd name="T54" fmla="*/ 96 w 256"/>
                  <a:gd name="T55" fmla="*/ 208 h 250"/>
                  <a:gd name="T56" fmla="*/ 74 w 256"/>
                  <a:gd name="T57" fmla="*/ 232 h 250"/>
                  <a:gd name="T58" fmla="*/ 76 w 256"/>
                  <a:gd name="T59" fmla="*/ 246 h 250"/>
                  <a:gd name="T60" fmla="*/ 86 w 256"/>
                  <a:gd name="T61" fmla="*/ 250 h 250"/>
                  <a:gd name="T62" fmla="*/ 114 w 256"/>
                  <a:gd name="T63" fmla="*/ 226 h 250"/>
                  <a:gd name="T64" fmla="*/ 118 w 256"/>
                  <a:gd name="T65" fmla="*/ 218 h 250"/>
                  <a:gd name="T66" fmla="*/ 114 w 256"/>
                  <a:gd name="T67" fmla="*/ 208 h 250"/>
                  <a:gd name="T68" fmla="*/ 100 w 256"/>
                  <a:gd name="T69" fmla="*/ 206 h 250"/>
                  <a:gd name="T70" fmla="*/ 90 w 256"/>
                  <a:gd name="T71" fmla="*/ 184 h 250"/>
                  <a:gd name="T72" fmla="*/ 82 w 256"/>
                  <a:gd name="T73" fmla="*/ 180 h 250"/>
                  <a:gd name="T74" fmla="*/ 52 w 256"/>
                  <a:gd name="T75" fmla="*/ 204 h 250"/>
                  <a:gd name="T76" fmla="*/ 48 w 256"/>
                  <a:gd name="T77" fmla="*/ 212 h 250"/>
                  <a:gd name="T78" fmla="*/ 52 w 256"/>
                  <a:gd name="T79" fmla="*/ 222 h 250"/>
                  <a:gd name="T80" fmla="*/ 66 w 256"/>
                  <a:gd name="T81" fmla="*/ 224 h 250"/>
                  <a:gd name="T82" fmla="*/ 90 w 256"/>
                  <a:gd name="T83" fmla="*/ 202 h 250"/>
                  <a:gd name="T84" fmla="*/ 92 w 256"/>
                  <a:gd name="T85" fmla="*/ 188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6" h="250">
                    <a:moveTo>
                      <a:pt x="250" y="70"/>
                    </a:moveTo>
                    <a:lnTo>
                      <a:pt x="186" y="8"/>
                    </a:lnTo>
                    <a:lnTo>
                      <a:pt x="186" y="8"/>
                    </a:lnTo>
                    <a:lnTo>
                      <a:pt x="180" y="4"/>
                    </a:lnTo>
                    <a:lnTo>
                      <a:pt x="174" y="0"/>
                    </a:lnTo>
                    <a:lnTo>
                      <a:pt x="166" y="0"/>
                    </a:lnTo>
                    <a:lnTo>
                      <a:pt x="158" y="4"/>
                    </a:lnTo>
                    <a:lnTo>
                      <a:pt x="158" y="4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2" y="36"/>
                    </a:lnTo>
                    <a:lnTo>
                      <a:pt x="86" y="44"/>
                    </a:lnTo>
                    <a:lnTo>
                      <a:pt x="74" y="80"/>
                    </a:lnTo>
                    <a:lnTo>
                      <a:pt x="74" y="80"/>
                    </a:lnTo>
                    <a:lnTo>
                      <a:pt x="72" y="86"/>
                    </a:lnTo>
                    <a:lnTo>
                      <a:pt x="74" y="92"/>
                    </a:lnTo>
                    <a:lnTo>
                      <a:pt x="76" y="98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8" y="108"/>
                    </a:lnTo>
                    <a:lnTo>
                      <a:pt x="88" y="108"/>
                    </a:lnTo>
                    <a:lnTo>
                      <a:pt x="96" y="110"/>
                    </a:lnTo>
                    <a:lnTo>
                      <a:pt x="104" y="108"/>
                    </a:lnTo>
                    <a:lnTo>
                      <a:pt x="112" y="102"/>
                    </a:lnTo>
                    <a:lnTo>
                      <a:pt x="116" y="94"/>
                    </a:lnTo>
                    <a:lnTo>
                      <a:pt x="126" y="68"/>
                    </a:lnTo>
                    <a:lnTo>
                      <a:pt x="162" y="56"/>
                    </a:lnTo>
                    <a:lnTo>
                      <a:pt x="232" y="124"/>
                    </a:lnTo>
                    <a:lnTo>
                      <a:pt x="250" y="106"/>
                    </a:lnTo>
                    <a:lnTo>
                      <a:pt x="250" y="106"/>
                    </a:lnTo>
                    <a:lnTo>
                      <a:pt x="254" y="98"/>
                    </a:lnTo>
                    <a:lnTo>
                      <a:pt x="256" y="88"/>
                    </a:lnTo>
                    <a:lnTo>
                      <a:pt x="254" y="78"/>
                    </a:lnTo>
                    <a:lnTo>
                      <a:pt x="250" y="70"/>
                    </a:lnTo>
                    <a:lnTo>
                      <a:pt x="250" y="70"/>
                    </a:lnTo>
                    <a:close/>
                    <a:moveTo>
                      <a:pt x="42" y="136"/>
                    </a:moveTo>
                    <a:lnTo>
                      <a:pt x="42" y="136"/>
                    </a:lnTo>
                    <a:lnTo>
                      <a:pt x="38" y="132"/>
                    </a:lnTo>
                    <a:lnTo>
                      <a:pt x="32" y="132"/>
                    </a:lnTo>
                    <a:lnTo>
                      <a:pt x="28" y="132"/>
                    </a:lnTo>
                    <a:lnTo>
                      <a:pt x="24" y="136"/>
                    </a:lnTo>
                    <a:lnTo>
                      <a:pt x="4" y="156"/>
                    </a:lnTo>
                    <a:lnTo>
                      <a:pt x="4" y="156"/>
                    </a:lnTo>
                    <a:lnTo>
                      <a:pt x="0" y="160"/>
                    </a:lnTo>
                    <a:lnTo>
                      <a:pt x="0" y="164"/>
                    </a:lnTo>
                    <a:lnTo>
                      <a:pt x="0" y="170"/>
                    </a:lnTo>
                    <a:lnTo>
                      <a:pt x="4" y="174"/>
                    </a:lnTo>
                    <a:lnTo>
                      <a:pt x="4" y="174"/>
                    </a:lnTo>
                    <a:lnTo>
                      <a:pt x="8" y="176"/>
                    </a:lnTo>
                    <a:lnTo>
                      <a:pt x="12" y="178"/>
                    </a:lnTo>
                    <a:lnTo>
                      <a:pt x="18" y="176"/>
                    </a:lnTo>
                    <a:lnTo>
                      <a:pt x="22" y="174"/>
                    </a:lnTo>
                    <a:lnTo>
                      <a:pt x="42" y="154"/>
                    </a:lnTo>
                    <a:lnTo>
                      <a:pt x="42" y="154"/>
                    </a:lnTo>
                    <a:lnTo>
                      <a:pt x="44" y="150"/>
                    </a:lnTo>
                    <a:lnTo>
                      <a:pt x="46" y="144"/>
                    </a:lnTo>
                    <a:lnTo>
                      <a:pt x="44" y="140"/>
                    </a:lnTo>
                    <a:lnTo>
                      <a:pt x="42" y="136"/>
                    </a:lnTo>
                    <a:lnTo>
                      <a:pt x="42" y="136"/>
                    </a:lnTo>
                    <a:close/>
                    <a:moveTo>
                      <a:pt x="66" y="160"/>
                    </a:moveTo>
                    <a:lnTo>
                      <a:pt x="66" y="160"/>
                    </a:lnTo>
                    <a:lnTo>
                      <a:pt x="62" y="156"/>
                    </a:lnTo>
                    <a:lnTo>
                      <a:pt x="56" y="156"/>
                    </a:lnTo>
                    <a:lnTo>
                      <a:pt x="52" y="156"/>
                    </a:lnTo>
                    <a:lnTo>
                      <a:pt x="48" y="160"/>
                    </a:lnTo>
                    <a:lnTo>
                      <a:pt x="28" y="180"/>
                    </a:lnTo>
                    <a:lnTo>
                      <a:pt x="28" y="180"/>
                    </a:lnTo>
                    <a:lnTo>
                      <a:pt x="24" y="184"/>
                    </a:lnTo>
                    <a:lnTo>
                      <a:pt x="24" y="188"/>
                    </a:lnTo>
                    <a:lnTo>
                      <a:pt x="24" y="194"/>
                    </a:lnTo>
                    <a:lnTo>
                      <a:pt x="28" y="198"/>
                    </a:lnTo>
                    <a:lnTo>
                      <a:pt x="28" y="198"/>
                    </a:lnTo>
                    <a:lnTo>
                      <a:pt x="32" y="200"/>
                    </a:lnTo>
                    <a:lnTo>
                      <a:pt x="36" y="202"/>
                    </a:lnTo>
                    <a:lnTo>
                      <a:pt x="42" y="200"/>
                    </a:lnTo>
                    <a:lnTo>
                      <a:pt x="46" y="198"/>
                    </a:lnTo>
                    <a:lnTo>
                      <a:pt x="66" y="178"/>
                    </a:lnTo>
                    <a:lnTo>
                      <a:pt x="66" y="178"/>
                    </a:lnTo>
                    <a:lnTo>
                      <a:pt x="68" y="174"/>
                    </a:lnTo>
                    <a:lnTo>
                      <a:pt x="70" y="168"/>
                    </a:lnTo>
                    <a:lnTo>
                      <a:pt x="68" y="164"/>
                    </a:lnTo>
                    <a:lnTo>
                      <a:pt x="66" y="160"/>
                    </a:lnTo>
                    <a:lnTo>
                      <a:pt x="66" y="160"/>
                    </a:lnTo>
                    <a:close/>
                    <a:moveTo>
                      <a:pt x="96" y="208"/>
                    </a:moveTo>
                    <a:lnTo>
                      <a:pt x="76" y="228"/>
                    </a:lnTo>
                    <a:lnTo>
                      <a:pt x="76" y="228"/>
                    </a:lnTo>
                    <a:lnTo>
                      <a:pt x="74" y="232"/>
                    </a:lnTo>
                    <a:lnTo>
                      <a:pt x="72" y="238"/>
                    </a:lnTo>
                    <a:lnTo>
                      <a:pt x="74" y="242"/>
                    </a:lnTo>
                    <a:lnTo>
                      <a:pt x="76" y="246"/>
                    </a:lnTo>
                    <a:lnTo>
                      <a:pt x="76" y="246"/>
                    </a:lnTo>
                    <a:lnTo>
                      <a:pt x="80" y="250"/>
                    </a:lnTo>
                    <a:lnTo>
                      <a:pt x="86" y="250"/>
                    </a:lnTo>
                    <a:lnTo>
                      <a:pt x="90" y="250"/>
                    </a:lnTo>
                    <a:lnTo>
                      <a:pt x="94" y="246"/>
                    </a:lnTo>
                    <a:lnTo>
                      <a:pt x="114" y="226"/>
                    </a:lnTo>
                    <a:lnTo>
                      <a:pt x="114" y="226"/>
                    </a:lnTo>
                    <a:lnTo>
                      <a:pt x="118" y="222"/>
                    </a:lnTo>
                    <a:lnTo>
                      <a:pt x="118" y="218"/>
                    </a:lnTo>
                    <a:lnTo>
                      <a:pt x="118" y="212"/>
                    </a:lnTo>
                    <a:lnTo>
                      <a:pt x="114" y="208"/>
                    </a:lnTo>
                    <a:lnTo>
                      <a:pt x="114" y="208"/>
                    </a:lnTo>
                    <a:lnTo>
                      <a:pt x="110" y="206"/>
                    </a:lnTo>
                    <a:lnTo>
                      <a:pt x="106" y="204"/>
                    </a:lnTo>
                    <a:lnTo>
                      <a:pt x="100" y="206"/>
                    </a:lnTo>
                    <a:lnTo>
                      <a:pt x="96" y="208"/>
                    </a:lnTo>
                    <a:lnTo>
                      <a:pt x="96" y="208"/>
                    </a:lnTo>
                    <a:close/>
                    <a:moveTo>
                      <a:pt x="90" y="184"/>
                    </a:moveTo>
                    <a:lnTo>
                      <a:pt x="90" y="184"/>
                    </a:lnTo>
                    <a:lnTo>
                      <a:pt x="86" y="180"/>
                    </a:lnTo>
                    <a:lnTo>
                      <a:pt x="82" y="180"/>
                    </a:lnTo>
                    <a:lnTo>
                      <a:pt x="76" y="180"/>
                    </a:lnTo>
                    <a:lnTo>
                      <a:pt x="72" y="184"/>
                    </a:lnTo>
                    <a:lnTo>
                      <a:pt x="52" y="204"/>
                    </a:lnTo>
                    <a:lnTo>
                      <a:pt x="52" y="204"/>
                    </a:lnTo>
                    <a:lnTo>
                      <a:pt x="50" y="208"/>
                    </a:lnTo>
                    <a:lnTo>
                      <a:pt x="48" y="212"/>
                    </a:lnTo>
                    <a:lnTo>
                      <a:pt x="50" y="218"/>
                    </a:lnTo>
                    <a:lnTo>
                      <a:pt x="52" y="222"/>
                    </a:lnTo>
                    <a:lnTo>
                      <a:pt x="52" y="222"/>
                    </a:lnTo>
                    <a:lnTo>
                      <a:pt x="56" y="224"/>
                    </a:lnTo>
                    <a:lnTo>
                      <a:pt x="60" y="226"/>
                    </a:lnTo>
                    <a:lnTo>
                      <a:pt x="66" y="224"/>
                    </a:lnTo>
                    <a:lnTo>
                      <a:pt x="70" y="222"/>
                    </a:lnTo>
                    <a:lnTo>
                      <a:pt x="90" y="202"/>
                    </a:lnTo>
                    <a:lnTo>
                      <a:pt x="90" y="202"/>
                    </a:lnTo>
                    <a:lnTo>
                      <a:pt x="92" y="198"/>
                    </a:lnTo>
                    <a:lnTo>
                      <a:pt x="94" y="192"/>
                    </a:lnTo>
                    <a:lnTo>
                      <a:pt x="92" y="188"/>
                    </a:lnTo>
                    <a:lnTo>
                      <a:pt x="90" y="184"/>
                    </a:lnTo>
                    <a:lnTo>
                      <a:pt x="90" y="1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48" name="组合 147"/>
          <p:cNvGrpSpPr/>
          <p:nvPr/>
        </p:nvGrpSpPr>
        <p:grpSpPr>
          <a:xfrm>
            <a:off x="3131840" y="2279454"/>
            <a:ext cx="940373" cy="940368"/>
            <a:chOff x="4641550" y="1440594"/>
            <a:chExt cx="587801" cy="587801"/>
          </a:xfrm>
        </p:grpSpPr>
        <p:grpSp>
          <p:nvGrpSpPr>
            <p:cNvPr id="149" name="组合 148"/>
            <p:cNvGrpSpPr/>
            <p:nvPr/>
          </p:nvGrpSpPr>
          <p:grpSpPr>
            <a:xfrm>
              <a:off x="4641550" y="1440594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5" name="同心圆 15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6" name="椭圆 15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0" name="组合 149"/>
            <p:cNvGrpSpPr/>
            <p:nvPr/>
          </p:nvGrpSpPr>
          <p:grpSpPr>
            <a:xfrm>
              <a:off x="4795215" y="1597882"/>
              <a:ext cx="286520" cy="248944"/>
              <a:chOff x="2601913" y="584200"/>
              <a:chExt cx="581025" cy="504825"/>
            </a:xfrm>
            <a:solidFill>
              <a:schemeClr val="accent1"/>
            </a:solidFill>
          </p:grpSpPr>
          <p:sp>
            <p:nvSpPr>
              <p:cNvPr id="151" name="Freeform 21"/>
              <p:cNvSpPr>
                <a:spLocks/>
              </p:cNvSpPr>
              <p:nvPr/>
            </p:nvSpPr>
            <p:spPr bwMode="auto">
              <a:xfrm>
                <a:off x="2601913" y="1054100"/>
                <a:ext cx="581025" cy="34925"/>
              </a:xfrm>
              <a:custGeom>
                <a:avLst/>
                <a:gdLst>
                  <a:gd name="T0" fmla="*/ 352 w 366"/>
                  <a:gd name="T1" fmla="*/ 0 h 22"/>
                  <a:gd name="T2" fmla="*/ 14 w 366"/>
                  <a:gd name="T3" fmla="*/ 0 h 22"/>
                  <a:gd name="T4" fmla="*/ 14 w 366"/>
                  <a:gd name="T5" fmla="*/ 0 h 22"/>
                  <a:gd name="T6" fmla="*/ 8 w 366"/>
                  <a:gd name="T7" fmla="*/ 0 h 22"/>
                  <a:gd name="T8" fmla="*/ 4 w 366"/>
                  <a:gd name="T9" fmla="*/ 2 h 22"/>
                  <a:gd name="T10" fmla="*/ 0 w 366"/>
                  <a:gd name="T11" fmla="*/ 6 h 22"/>
                  <a:gd name="T12" fmla="*/ 0 w 366"/>
                  <a:gd name="T13" fmla="*/ 10 h 22"/>
                  <a:gd name="T14" fmla="*/ 0 w 366"/>
                  <a:gd name="T15" fmla="*/ 12 h 22"/>
                  <a:gd name="T16" fmla="*/ 0 w 366"/>
                  <a:gd name="T17" fmla="*/ 12 h 22"/>
                  <a:gd name="T18" fmla="*/ 0 w 366"/>
                  <a:gd name="T19" fmla="*/ 16 h 22"/>
                  <a:gd name="T20" fmla="*/ 4 w 366"/>
                  <a:gd name="T21" fmla="*/ 20 h 22"/>
                  <a:gd name="T22" fmla="*/ 8 w 366"/>
                  <a:gd name="T23" fmla="*/ 22 h 22"/>
                  <a:gd name="T24" fmla="*/ 14 w 366"/>
                  <a:gd name="T25" fmla="*/ 22 h 22"/>
                  <a:gd name="T26" fmla="*/ 352 w 366"/>
                  <a:gd name="T27" fmla="*/ 22 h 22"/>
                  <a:gd name="T28" fmla="*/ 352 w 366"/>
                  <a:gd name="T29" fmla="*/ 22 h 22"/>
                  <a:gd name="T30" fmla="*/ 358 w 366"/>
                  <a:gd name="T31" fmla="*/ 22 h 22"/>
                  <a:gd name="T32" fmla="*/ 362 w 366"/>
                  <a:gd name="T33" fmla="*/ 20 h 22"/>
                  <a:gd name="T34" fmla="*/ 366 w 366"/>
                  <a:gd name="T35" fmla="*/ 16 h 22"/>
                  <a:gd name="T36" fmla="*/ 366 w 366"/>
                  <a:gd name="T37" fmla="*/ 12 h 22"/>
                  <a:gd name="T38" fmla="*/ 366 w 366"/>
                  <a:gd name="T39" fmla="*/ 10 h 22"/>
                  <a:gd name="T40" fmla="*/ 366 w 366"/>
                  <a:gd name="T41" fmla="*/ 10 h 22"/>
                  <a:gd name="T42" fmla="*/ 366 w 366"/>
                  <a:gd name="T43" fmla="*/ 6 h 22"/>
                  <a:gd name="T44" fmla="*/ 362 w 366"/>
                  <a:gd name="T45" fmla="*/ 2 h 22"/>
                  <a:gd name="T46" fmla="*/ 358 w 366"/>
                  <a:gd name="T47" fmla="*/ 0 h 22"/>
                  <a:gd name="T48" fmla="*/ 352 w 366"/>
                  <a:gd name="T49" fmla="*/ 0 h 22"/>
                  <a:gd name="T50" fmla="*/ 352 w 366"/>
                  <a:gd name="T5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6" h="22">
                    <a:moveTo>
                      <a:pt x="352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352" y="22"/>
                    </a:lnTo>
                    <a:lnTo>
                      <a:pt x="352" y="22"/>
                    </a:lnTo>
                    <a:lnTo>
                      <a:pt x="358" y="22"/>
                    </a:lnTo>
                    <a:lnTo>
                      <a:pt x="362" y="20"/>
                    </a:lnTo>
                    <a:lnTo>
                      <a:pt x="366" y="16"/>
                    </a:lnTo>
                    <a:lnTo>
                      <a:pt x="366" y="12"/>
                    </a:lnTo>
                    <a:lnTo>
                      <a:pt x="366" y="10"/>
                    </a:lnTo>
                    <a:lnTo>
                      <a:pt x="366" y="10"/>
                    </a:lnTo>
                    <a:lnTo>
                      <a:pt x="366" y="6"/>
                    </a:lnTo>
                    <a:lnTo>
                      <a:pt x="362" y="2"/>
                    </a:lnTo>
                    <a:lnTo>
                      <a:pt x="358" y="0"/>
                    </a:lnTo>
                    <a:lnTo>
                      <a:pt x="352" y="0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Freeform 22"/>
              <p:cNvSpPr>
                <a:spLocks noEditPoints="1"/>
              </p:cNvSpPr>
              <p:nvPr/>
            </p:nvSpPr>
            <p:spPr bwMode="auto">
              <a:xfrm>
                <a:off x="2687638" y="752475"/>
                <a:ext cx="409575" cy="206375"/>
              </a:xfrm>
              <a:custGeom>
                <a:avLst/>
                <a:gdLst>
                  <a:gd name="T0" fmla="*/ 118 w 258"/>
                  <a:gd name="T1" fmla="*/ 0 h 130"/>
                  <a:gd name="T2" fmla="*/ 112 w 258"/>
                  <a:gd name="T3" fmla="*/ 2 h 130"/>
                  <a:gd name="T4" fmla="*/ 104 w 258"/>
                  <a:gd name="T5" fmla="*/ 8 h 130"/>
                  <a:gd name="T6" fmla="*/ 104 w 258"/>
                  <a:gd name="T7" fmla="*/ 116 h 130"/>
                  <a:gd name="T8" fmla="*/ 104 w 258"/>
                  <a:gd name="T9" fmla="*/ 122 h 130"/>
                  <a:gd name="T10" fmla="*/ 112 w 258"/>
                  <a:gd name="T11" fmla="*/ 128 h 130"/>
                  <a:gd name="T12" fmla="*/ 140 w 258"/>
                  <a:gd name="T13" fmla="*/ 130 h 130"/>
                  <a:gd name="T14" fmla="*/ 146 w 258"/>
                  <a:gd name="T15" fmla="*/ 128 h 130"/>
                  <a:gd name="T16" fmla="*/ 154 w 258"/>
                  <a:gd name="T17" fmla="*/ 122 h 130"/>
                  <a:gd name="T18" fmla="*/ 154 w 258"/>
                  <a:gd name="T19" fmla="*/ 14 h 130"/>
                  <a:gd name="T20" fmla="*/ 154 w 258"/>
                  <a:gd name="T21" fmla="*/ 8 h 130"/>
                  <a:gd name="T22" fmla="*/ 146 w 258"/>
                  <a:gd name="T23" fmla="*/ 2 h 130"/>
                  <a:gd name="T24" fmla="*/ 140 w 258"/>
                  <a:gd name="T25" fmla="*/ 0 h 130"/>
                  <a:gd name="T26" fmla="*/ 14 w 258"/>
                  <a:gd name="T27" fmla="*/ 0 h 130"/>
                  <a:gd name="T28" fmla="*/ 8 w 258"/>
                  <a:gd name="T29" fmla="*/ 2 h 130"/>
                  <a:gd name="T30" fmla="*/ 2 w 258"/>
                  <a:gd name="T31" fmla="*/ 8 h 130"/>
                  <a:gd name="T32" fmla="*/ 0 w 258"/>
                  <a:gd name="T33" fmla="*/ 116 h 130"/>
                  <a:gd name="T34" fmla="*/ 2 w 258"/>
                  <a:gd name="T35" fmla="*/ 122 h 130"/>
                  <a:gd name="T36" fmla="*/ 8 w 258"/>
                  <a:gd name="T37" fmla="*/ 128 h 130"/>
                  <a:gd name="T38" fmla="*/ 38 w 258"/>
                  <a:gd name="T39" fmla="*/ 130 h 130"/>
                  <a:gd name="T40" fmla="*/ 42 w 258"/>
                  <a:gd name="T41" fmla="*/ 128 h 130"/>
                  <a:gd name="T42" fmla="*/ 50 w 258"/>
                  <a:gd name="T43" fmla="*/ 122 h 130"/>
                  <a:gd name="T44" fmla="*/ 52 w 258"/>
                  <a:gd name="T45" fmla="*/ 14 h 130"/>
                  <a:gd name="T46" fmla="*/ 50 w 258"/>
                  <a:gd name="T47" fmla="*/ 8 h 130"/>
                  <a:gd name="T48" fmla="*/ 42 w 258"/>
                  <a:gd name="T49" fmla="*/ 2 h 130"/>
                  <a:gd name="T50" fmla="*/ 38 w 258"/>
                  <a:gd name="T51" fmla="*/ 0 h 130"/>
                  <a:gd name="T52" fmla="*/ 220 w 258"/>
                  <a:gd name="T53" fmla="*/ 0 h 130"/>
                  <a:gd name="T54" fmla="*/ 216 w 258"/>
                  <a:gd name="T55" fmla="*/ 2 h 130"/>
                  <a:gd name="T56" fmla="*/ 208 w 258"/>
                  <a:gd name="T57" fmla="*/ 8 h 130"/>
                  <a:gd name="T58" fmla="*/ 206 w 258"/>
                  <a:gd name="T59" fmla="*/ 116 h 130"/>
                  <a:gd name="T60" fmla="*/ 208 w 258"/>
                  <a:gd name="T61" fmla="*/ 122 h 130"/>
                  <a:gd name="T62" fmla="*/ 216 w 258"/>
                  <a:gd name="T63" fmla="*/ 128 h 130"/>
                  <a:gd name="T64" fmla="*/ 244 w 258"/>
                  <a:gd name="T65" fmla="*/ 130 h 130"/>
                  <a:gd name="T66" fmla="*/ 250 w 258"/>
                  <a:gd name="T67" fmla="*/ 128 h 130"/>
                  <a:gd name="T68" fmla="*/ 256 w 258"/>
                  <a:gd name="T69" fmla="*/ 122 h 130"/>
                  <a:gd name="T70" fmla="*/ 258 w 258"/>
                  <a:gd name="T71" fmla="*/ 14 h 130"/>
                  <a:gd name="T72" fmla="*/ 256 w 258"/>
                  <a:gd name="T73" fmla="*/ 8 h 130"/>
                  <a:gd name="T74" fmla="*/ 250 w 258"/>
                  <a:gd name="T75" fmla="*/ 2 h 130"/>
                  <a:gd name="T76" fmla="*/ 244 w 258"/>
                  <a:gd name="T7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8" h="130">
                    <a:moveTo>
                      <a:pt x="140" y="0"/>
                    </a:moveTo>
                    <a:lnTo>
                      <a:pt x="118" y="0"/>
                    </a:lnTo>
                    <a:lnTo>
                      <a:pt x="118" y="0"/>
                    </a:lnTo>
                    <a:lnTo>
                      <a:pt x="112" y="2"/>
                    </a:lnTo>
                    <a:lnTo>
                      <a:pt x="108" y="4"/>
                    </a:lnTo>
                    <a:lnTo>
                      <a:pt x="104" y="8"/>
                    </a:lnTo>
                    <a:lnTo>
                      <a:pt x="104" y="14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22"/>
                    </a:lnTo>
                    <a:lnTo>
                      <a:pt x="108" y="126"/>
                    </a:lnTo>
                    <a:lnTo>
                      <a:pt x="112" y="128"/>
                    </a:lnTo>
                    <a:lnTo>
                      <a:pt x="118" y="130"/>
                    </a:lnTo>
                    <a:lnTo>
                      <a:pt x="140" y="130"/>
                    </a:lnTo>
                    <a:lnTo>
                      <a:pt x="140" y="130"/>
                    </a:lnTo>
                    <a:lnTo>
                      <a:pt x="146" y="128"/>
                    </a:lnTo>
                    <a:lnTo>
                      <a:pt x="150" y="126"/>
                    </a:lnTo>
                    <a:lnTo>
                      <a:pt x="154" y="122"/>
                    </a:lnTo>
                    <a:lnTo>
                      <a:pt x="154" y="116"/>
                    </a:lnTo>
                    <a:lnTo>
                      <a:pt x="154" y="14"/>
                    </a:lnTo>
                    <a:lnTo>
                      <a:pt x="154" y="14"/>
                    </a:lnTo>
                    <a:lnTo>
                      <a:pt x="154" y="8"/>
                    </a:lnTo>
                    <a:lnTo>
                      <a:pt x="150" y="4"/>
                    </a:lnTo>
                    <a:lnTo>
                      <a:pt x="146" y="2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  <a:moveTo>
                      <a:pt x="38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22"/>
                    </a:lnTo>
                    <a:lnTo>
                      <a:pt x="4" y="126"/>
                    </a:lnTo>
                    <a:lnTo>
                      <a:pt x="8" y="128"/>
                    </a:lnTo>
                    <a:lnTo>
                      <a:pt x="14" y="130"/>
                    </a:lnTo>
                    <a:lnTo>
                      <a:pt x="38" y="130"/>
                    </a:lnTo>
                    <a:lnTo>
                      <a:pt x="38" y="130"/>
                    </a:lnTo>
                    <a:lnTo>
                      <a:pt x="42" y="128"/>
                    </a:lnTo>
                    <a:lnTo>
                      <a:pt x="48" y="126"/>
                    </a:lnTo>
                    <a:lnTo>
                      <a:pt x="50" y="122"/>
                    </a:lnTo>
                    <a:lnTo>
                      <a:pt x="52" y="116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0" y="8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  <a:moveTo>
                      <a:pt x="244" y="0"/>
                    </a:moveTo>
                    <a:lnTo>
                      <a:pt x="220" y="0"/>
                    </a:lnTo>
                    <a:lnTo>
                      <a:pt x="220" y="0"/>
                    </a:lnTo>
                    <a:lnTo>
                      <a:pt x="216" y="2"/>
                    </a:lnTo>
                    <a:lnTo>
                      <a:pt x="210" y="4"/>
                    </a:lnTo>
                    <a:lnTo>
                      <a:pt x="208" y="8"/>
                    </a:lnTo>
                    <a:lnTo>
                      <a:pt x="206" y="14"/>
                    </a:lnTo>
                    <a:lnTo>
                      <a:pt x="206" y="116"/>
                    </a:lnTo>
                    <a:lnTo>
                      <a:pt x="206" y="116"/>
                    </a:lnTo>
                    <a:lnTo>
                      <a:pt x="208" y="122"/>
                    </a:lnTo>
                    <a:lnTo>
                      <a:pt x="210" y="126"/>
                    </a:lnTo>
                    <a:lnTo>
                      <a:pt x="216" y="128"/>
                    </a:lnTo>
                    <a:lnTo>
                      <a:pt x="220" y="130"/>
                    </a:lnTo>
                    <a:lnTo>
                      <a:pt x="244" y="130"/>
                    </a:lnTo>
                    <a:lnTo>
                      <a:pt x="244" y="130"/>
                    </a:lnTo>
                    <a:lnTo>
                      <a:pt x="250" y="128"/>
                    </a:lnTo>
                    <a:lnTo>
                      <a:pt x="254" y="126"/>
                    </a:lnTo>
                    <a:lnTo>
                      <a:pt x="256" y="122"/>
                    </a:lnTo>
                    <a:lnTo>
                      <a:pt x="258" y="116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56" y="8"/>
                    </a:lnTo>
                    <a:lnTo>
                      <a:pt x="254" y="4"/>
                    </a:lnTo>
                    <a:lnTo>
                      <a:pt x="250" y="2"/>
                    </a:lnTo>
                    <a:lnTo>
                      <a:pt x="244" y="0"/>
                    </a:lnTo>
                    <a:lnTo>
                      <a:pt x="2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Freeform 23"/>
              <p:cNvSpPr>
                <a:spLocks/>
              </p:cNvSpPr>
              <p:nvPr/>
            </p:nvSpPr>
            <p:spPr bwMode="auto">
              <a:xfrm>
                <a:off x="2601913" y="584200"/>
                <a:ext cx="581025" cy="136525"/>
              </a:xfrm>
              <a:custGeom>
                <a:avLst/>
                <a:gdLst>
                  <a:gd name="T0" fmla="*/ 358 w 366"/>
                  <a:gd name="T1" fmla="*/ 66 h 86"/>
                  <a:gd name="T2" fmla="*/ 186 w 366"/>
                  <a:gd name="T3" fmla="*/ 0 h 86"/>
                  <a:gd name="T4" fmla="*/ 186 w 366"/>
                  <a:gd name="T5" fmla="*/ 0 h 86"/>
                  <a:gd name="T6" fmla="*/ 180 w 366"/>
                  <a:gd name="T7" fmla="*/ 0 h 86"/>
                  <a:gd name="T8" fmla="*/ 8 w 366"/>
                  <a:gd name="T9" fmla="*/ 66 h 86"/>
                  <a:gd name="T10" fmla="*/ 8 w 366"/>
                  <a:gd name="T11" fmla="*/ 66 h 86"/>
                  <a:gd name="T12" fmla="*/ 4 w 366"/>
                  <a:gd name="T13" fmla="*/ 68 h 86"/>
                  <a:gd name="T14" fmla="*/ 2 w 366"/>
                  <a:gd name="T15" fmla="*/ 70 h 86"/>
                  <a:gd name="T16" fmla="*/ 0 w 366"/>
                  <a:gd name="T17" fmla="*/ 74 h 86"/>
                  <a:gd name="T18" fmla="*/ 0 w 366"/>
                  <a:gd name="T19" fmla="*/ 78 h 86"/>
                  <a:gd name="T20" fmla="*/ 0 w 366"/>
                  <a:gd name="T21" fmla="*/ 78 h 86"/>
                  <a:gd name="T22" fmla="*/ 2 w 366"/>
                  <a:gd name="T23" fmla="*/ 80 h 86"/>
                  <a:gd name="T24" fmla="*/ 4 w 366"/>
                  <a:gd name="T25" fmla="*/ 82 h 86"/>
                  <a:gd name="T26" fmla="*/ 6 w 366"/>
                  <a:gd name="T27" fmla="*/ 84 h 86"/>
                  <a:gd name="T28" fmla="*/ 10 w 366"/>
                  <a:gd name="T29" fmla="*/ 86 h 86"/>
                  <a:gd name="T30" fmla="*/ 356 w 366"/>
                  <a:gd name="T31" fmla="*/ 86 h 86"/>
                  <a:gd name="T32" fmla="*/ 356 w 366"/>
                  <a:gd name="T33" fmla="*/ 86 h 86"/>
                  <a:gd name="T34" fmla="*/ 360 w 366"/>
                  <a:gd name="T35" fmla="*/ 84 h 86"/>
                  <a:gd name="T36" fmla="*/ 362 w 366"/>
                  <a:gd name="T37" fmla="*/ 82 h 86"/>
                  <a:gd name="T38" fmla="*/ 364 w 366"/>
                  <a:gd name="T39" fmla="*/ 80 h 86"/>
                  <a:gd name="T40" fmla="*/ 366 w 366"/>
                  <a:gd name="T41" fmla="*/ 78 h 86"/>
                  <a:gd name="T42" fmla="*/ 366 w 366"/>
                  <a:gd name="T43" fmla="*/ 78 h 86"/>
                  <a:gd name="T44" fmla="*/ 366 w 366"/>
                  <a:gd name="T45" fmla="*/ 74 h 86"/>
                  <a:gd name="T46" fmla="*/ 364 w 366"/>
                  <a:gd name="T47" fmla="*/ 70 h 86"/>
                  <a:gd name="T48" fmla="*/ 362 w 366"/>
                  <a:gd name="T49" fmla="*/ 68 h 86"/>
                  <a:gd name="T50" fmla="*/ 358 w 366"/>
                  <a:gd name="T51" fmla="*/ 66 h 86"/>
                  <a:gd name="T52" fmla="*/ 358 w 366"/>
                  <a:gd name="T53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6" h="86">
                    <a:moveTo>
                      <a:pt x="358" y="66"/>
                    </a:moveTo>
                    <a:lnTo>
                      <a:pt x="186" y="0"/>
                    </a:lnTo>
                    <a:lnTo>
                      <a:pt x="186" y="0"/>
                    </a:lnTo>
                    <a:lnTo>
                      <a:pt x="180" y="0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4" y="68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0"/>
                    </a:lnTo>
                    <a:lnTo>
                      <a:pt x="4" y="82"/>
                    </a:lnTo>
                    <a:lnTo>
                      <a:pt x="6" y="84"/>
                    </a:lnTo>
                    <a:lnTo>
                      <a:pt x="10" y="86"/>
                    </a:lnTo>
                    <a:lnTo>
                      <a:pt x="356" y="86"/>
                    </a:lnTo>
                    <a:lnTo>
                      <a:pt x="356" y="86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4" y="80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66" y="74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8" y="66"/>
                    </a:lnTo>
                    <a:lnTo>
                      <a:pt x="358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84"/>
              <p:cNvSpPr>
                <a:spLocks/>
              </p:cNvSpPr>
              <p:nvPr/>
            </p:nvSpPr>
            <p:spPr bwMode="auto">
              <a:xfrm>
                <a:off x="2630488" y="987425"/>
                <a:ext cx="523875" cy="38100"/>
              </a:xfrm>
              <a:custGeom>
                <a:avLst/>
                <a:gdLst>
                  <a:gd name="T0" fmla="*/ 330 w 330"/>
                  <a:gd name="T1" fmla="*/ 12 h 24"/>
                  <a:gd name="T2" fmla="*/ 330 w 330"/>
                  <a:gd name="T3" fmla="*/ 12 h 24"/>
                  <a:gd name="T4" fmla="*/ 330 w 330"/>
                  <a:gd name="T5" fmla="*/ 12 h 24"/>
                  <a:gd name="T6" fmla="*/ 330 w 330"/>
                  <a:gd name="T7" fmla="*/ 18 h 24"/>
                  <a:gd name="T8" fmla="*/ 326 w 330"/>
                  <a:gd name="T9" fmla="*/ 20 h 24"/>
                  <a:gd name="T10" fmla="*/ 322 w 330"/>
                  <a:gd name="T11" fmla="*/ 24 h 24"/>
                  <a:gd name="T12" fmla="*/ 316 w 330"/>
                  <a:gd name="T13" fmla="*/ 24 h 24"/>
                  <a:gd name="T14" fmla="*/ 14 w 330"/>
                  <a:gd name="T15" fmla="*/ 24 h 24"/>
                  <a:gd name="T16" fmla="*/ 14 w 330"/>
                  <a:gd name="T17" fmla="*/ 24 h 24"/>
                  <a:gd name="T18" fmla="*/ 8 w 330"/>
                  <a:gd name="T19" fmla="*/ 24 h 24"/>
                  <a:gd name="T20" fmla="*/ 4 w 330"/>
                  <a:gd name="T21" fmla="*/ 20 h 24"/>
                  <a:gd name="T22" fmla="*/ 0 w 330"/>
                  <a:gd name="T23" fmla="*/ 18 h 24"/>
                  <a:gd name="T24" fmla="*/ 0 w 330"/>
                  <a:gd name="T25" fmla="*/ 12 h 24"/>
                  <a:gd name="T26" fmla="*/ 0 w 330"/>
                  <a:gd name="T27" fmla="*/ 12 h 24"/>
                  <a:gd name="T28" fmla="*/ 0 w 330"/>
                  <a:gd name="T29" fmla="*/ 12 h 24"/>
                  <a:gd name="T30" fmla="*/ 0 w 330"/>
                  <a:gd name="T31" fmla="*/ 8 h 24"/>
                  <a:gd name="T32" fmla="*/ 4 w 330"/>
                  <a:gd name="T33" fmla="*/ 4 h 24"/>
                  <a:gd name="T34" fmla="*/ 8 w 330"/>
                  <a:gd name="T35" fmla="*/ 2 h 24"/>
                  <a:gd name="T36" fmla="*/ 14 w 330"/>
                  <a:gd name="T37" fmla="*/ 0 h 24"/>
                  <a:gd name="T38" fmla="*/ 316 w 330"/>
                  <a:gd name="T39" fmla="*/ 0 h 24"/>
                  <a:gd name="T40" fmla="*/ 316 w 330"/>
                  <a:gd name="T41" fmla="*/ 0 h 24"/>
                  <a:gd name="T42" fmla="*/ 322 w 330"/>
                  <a:gd name="T43" fmla="*/ 2 h 24"/>
                  <a:gd name="T44" fmla="*/ 326 w 330"/>
                  <a:gd name="T45" fmla="*/ 4 h 24"/>
                  <a:gd name="T46" fmla="*/ 330 w 330"/>
                  <a:gd name="T47" fmla="*/ 8 h 24"/>
                  <a:gd name="T48" fmla="*/ 330 w 330"/>
                  <a:gd name="T49" fmla="*/ 12 h 24"/>
                  <a:gd name="T50" fmla="*/ 330 w 330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0" h="24">
                    <a:moveTo>
                      <a:pt x="330" y="12"/>
                    </a:moveTo>
                    <a:lnTo>
                      <a:pt x="330" y="12"/>
                    </a:lnTo>
                    <a:lnTo>
                      <a:pt x="330" y="12"/>
                    </a:lnTo>
                    <a:lnTo>
                      <a:pt x="330" y="18"/>
                    </a:lnTo>
                    <a:lnTo>
                      <a:pt x="326" y="20"/>
                    </a:lnTo>
                    <a:lnTo>
                      <a:pt x="322" y="24"/>
                    </a:lnTo>
                    <a:lnTo>
                      <a:pt x="316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22" y="2"/>
                    </a:lnTo>
                    <a:lnTo>
                      <a:pt x="326" y="4"/>
                    </a:lnTo>
                    <a:lnTo>
                      <a:pt x="330" y="8"/>
                    </a:lnTo>
                    <a:lnTo>
                      <a:pt x="330" y="12"/>
                    </a:lnTo>
                    <a:lnTo>
                      <a:pt x="33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57" name="组合 156"/>
          <p:cNvGrpSpPr/>
          <p:nvPr/>
        </p:nvGrpSpPr>
        <p:grpSpPr>
          <a:xfrm flipH="1">
            <a:off x="3851920" y="3757676"/>
            <a:ext cx="1779231" cy="614634"/>
            <a:chOff x="3199529" y="1770394"/>
            <a:chExt cx="1779231" cy="614634"/>
          </a:xfrm>
        </p:grpSpPr>
        <p:sp>
          <p:nvSpPr>
            <p:cNvPr id="158" name="Text Placeholder 2"/>
            <p:cNvSpPr txBox="1">
              <a:spLocks/>
            </p:cNvSpPr>
            <p:nvPr/>
          </p:nvSpPr>
          <p:spPr bwMode="auto">
            <a:xfrm>
              <a:off x="3455068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b="1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重点项目名称</a:t>
              </a:r>
              <a:endParaRPr lang="en-AU" altLang="zh-CN" sz="12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9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60" name="组合 159"/>
          <p:cNvGrpSpPr/>
          <p:nvPr/>
        </p:nvGrpSpPr>
        <p:grpSpPr>
          <a:xfrm flipH="1">
            <a:off x="3851920" y="2514329"/>
            <a:ext cx="1779231" cy="614634"/>
            <a:chOff x="3199529" y="1770394"/>
            <a:chExt cx="1779231" cy="614634"/>
          </a:xfrm>
        </p:grpSpPr>
        <p:sp>
          <p:nvSpPr>
            <p:cNvPr id="161" name="Text Placeholder 2"/>
            <p:cNvSpPr txBox="1">
              <a:spLocks/>
            </p:cNvSpPr>
            <p:nvPr/>
          </p:nvSpPr>
          <p:spPr bwMode="auto">
            <a:xfrm>
              <a:off x="3455068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重点项目名称</a:t>
              </a:r>
              <a:endParaRPr lang="en-AU" sz="12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2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63" name="组合 162"/>
          <p:cNvGrpSpPr/>
          <p:nvPr/>
        </p:nvGrpSpPr>
        <p:grpSpPr>
          <a:xfrm flipH="1">
            <a:off x="6537185" y="3757676"/>
            <a:ext cx="1779231" cy="614634"/>
            <a:chOff x="3199529" y="1770394"/>
            <a:chExt cx="1779231" cy="614634"/>
          </a:xfrm>
        </p:grpSpPr>
        <p:sp>
          <p:nvSpPr>
            <p:cNvPr id="164" name="Text Placeholder 2"/>
            <p:cNvSpPr txBox="1">
              <a:spLocks/>
            </p:cNvSpPr>
            <p:nvPr/>
          </p:nvSpPr>
          <p:spPr bwMode="auto">
            <a:xfrm>
              <a:off x="3455068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b="1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重点项目名称</a:t>
              </a:r>
              <a:endParaRPr lang="en-AU" altLang="zh-CN" sz="12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5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66" name="组合 165"/>
          <p:cNvGrpSpPr/>
          <p:nvPr/>
        </p:nvGrpSpPr>
        <p:grpSpPr>
          <a:xfrm flipH="1">
            <a:off x="6537185" y="2514329"/>
            <a:ext cx="1779231" cy="614634"/>
            <a:chOff x="3199529" y="1770394"/>
            <a:chExt cx="1779231" cy="614634"/>
          </a:xfrm>
        </p:grpSpPr>
        <p:sp>
          <p:nvSpPr>
            <p:cNvPr id="167" name="Text Placeholder 2"/>
            <p:cNvSpPr txBox="1">
              <a:spLocks/>
            </p:cNvSpPr>
            <p:nvPr/>
          </p:nvSpPr>
          <p:spPr bwMode="auto">
            <a:xfrm>
              <a:off x="3455068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b="1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重点项目名称</a:t>
              </a:r>
              <a:endParaRPr lang="en-AU" altLang="zh-CN" sz="12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8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69" name="矩形 168"/>
          <p:cNvSpPr/>
          <p:nvPr/>
        </p:nvSpPr>
        <p:spPr>
          <a:xfrm>
            <a:off x="3152364" y="843558"/>
            <a:ext cx="5308068" cy="1251102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500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重点项目前景</a:t>
            </a:r>
            <a:endParaRPr lang="en-US" altLang="zh-CN" sz="1500" b="1" dirty="0" smtClean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的内容打在这里，或者通过复制您的文本后，在此框中选择粘贴，并选择只保留文字。您的内容打在</a:t>
            </a:r>
            <a:r>
              <a:rPr lang="zh-CN" altLang="en-US" sz="12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这里</a:t>
            </a:r>
            <a:r>
              <a:rPr lang="zh-CN" altLang="en-US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。您的内容打在这里，或者通过复制您的文本后，在此框中选择粘贴，并选择只保留文字</a:t>
            </a:r>
            <a:r>
              <a:rPr lang="zh-CN" altLang="en-US" sz="12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12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0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1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2" name="飞哥PPT眉头"/>
          <p:cNvSpPr txBox="1"/>
          <p:nvPr/>
        </p:nvSpPr>
        <p:spPr>
          <a:xfrm>
            <a:off x="539552" y="13220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重点项目展望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966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87">
        <p14:flip dir="r"/>
      </p:transition>
    </mc:Choice>
    <mc:Fallback xmlns="">
      <p:transition spd="slow" advTm="7087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2" fill="hold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30" dur="5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31" dur="5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2" presetClass="entr" presetSubtype="2" fill="hold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41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42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0" presetID="2" presetClass="entr" presetSubtype="2" fill="hold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52" dur="5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53" dur="5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1" presetID="2" presetClass="entr" presetSubtype="2" fill="hold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63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64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8" dur="5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9" grpId="0"/>
          <p:bldP spid="100" grpId="0" animBg="1"/>
          <p:bldP spid="101" grpId="0" animBg="1"/>
          <p:bldP spid="10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8" dur="5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9" grpId="0"/>
          <p:bldP spid="100" grpId="0" animBg="1"/>
          <p:bldP spid="101" grpId="0" animBg="1"/>
          <p:bldP spid="102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组合 95"/>
          <p:cNvGrpSpPr/>
          <p:nvPr/>
        </p:nvGrpSpPr>
        <p:grpSpPr>
          <a:xfrm>
            <a:off x="1551508" y="681170"/>
            <a:ext cx="4070894" cy="3545000"/>
            <a:chOff x="3826258" y="2468593"/>
            <a:chExt cx="3743930" cy="3260276"/>
          </a:xfrm>
          <a:effectLst>
            <a:outerShdw blurRad="254000" dist="1270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97" name="Freeform 5"/>
            <p:cNvSpPr>
              <a:spLocks/>
            </p:cNvSpPr>
            <p:nvPr/>
          </p:nvSpPr>
          <p:spPr bwMode="auto">
            <a:xfrm>
              <a:off x="4236955" y="293439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8" name="Freeform 5"/>
            <p:cNvSpPr>
              <a:spLocks/>
            </p:cNvSpPr>
            <p:nvPr/>
          </p:nvSpPr>
          <p:spPr bwMode="auto">
            <a:xfrm>
              <a:off x="4248852" y="294493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CECEC"/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9" name="Freeform 5"/>
            <p:cNvSpPr>
              <a:spLocks/>
            </p:cNvSpPr>
            <p:nvPr/>
          </p:nvSpPr>
          <p:spPr bwMode="auto">
            <a:xfrm>
              <a:off x="3830666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0" name="Freeform 5"/>
            <p:cNvSpPr>
              <a:spLocks/>
            </p:cNvSpPr>
            <p:nvPr/>
          </p:nvSpPr>
          <p:spPr bwMode="auto">
            <a:xfrm>
              <a:off x="3842564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1" name="Freeform 5"/>
            <p:cNvSpPr>
              <a:spLocks/>
            </p:cNvSpPr>
            <p:nvPr/>
          </p:nvSpPr>
          <p:spPr bwMode="auto">
            <a:xfrm>
              <a:off x="4635215" y="2702104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2" name="Freeform 5"/>
            <p:cNvSpPr>
              <a:spLocks/>
            </p:cNvSpPr>
            <p:nvPr/>
          </p:nvSpPr>
          <p:spPr bwMode="auto">
            <a:xfrm>
              <a:off x="4647113" y="2712649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3" name="Freeform 5"/>
            <p:cNvSpPr>
              <a:spLocks/>
            </p:cNvSpPr>
            <p:nvPr/>
          </p:nvSpPr>
          <p:spPr bwMode="auto">
            <a:xfrm>
              <a:off x="4633057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4" name="Freeform 5"/>
            <p:cNvSpPr>
              <a:spLocks/>
            </p:cNvSpPr>
            <p:nvPr/>
          </p:nvSpPr>
          <p:spPr bwMode="auto">
            <a:xfrm>
              <a:off x="4644955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5" name="Freeform 5"/>
            <p:cNvSpPr>
              <a:spLocks/>
            </p:cNvSpPr>
            <p:nvPr/>
          </p:nvSpPr>
          <p:spPr bwMode="auto">
            <a:xfrm>
              <a:off x="5034747" y="293209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6" name="Freeform 5"/>
            <p:cNvSpPr>
              <a:spLocks/>
            </p:cNvSpPr>
            <p:nvPr/>
          </p:nvSpPr>
          <p:spPr bwMode="auto">
            <a:xfrm>
              <a:off x="5046645" y="294263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7" name="Freeform 5"/>
            <p:cNvSpPr>
              <a:spLocks/>
            </p:cNvSpPr>
            <p:nvPr/>
          </p:nvSpPr>
          <p:spPr bwMode="auto">
            <a:xfrm>
              <a:off x="5433888" y="2702104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8" name="Freeform 5"/>
            <p:cNvSpPr>
              <a:spLocks/>
            </p:cNvSpPr>
            <p:nvPr/>
          </p:nvSpPr>
          <p:spPr bwMode="auto">
            <a:xfrm>
              <a:off x="5445786" y="2712649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9" name="Freeform 5"/>
            <p:cNvSpPr>
              <a:spLocks/>
            </p:cNvSpPr>
            <p:nvPr/>
          </p:nvSpPr>
          <p:spPr bwMode="auto">
            <a:xfrm>
              <a:off x="5833421" y="293209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0" name="Freeform 5"/>
            <p:cNvSpPr>
              <a:spLocks/>
            </p:cNvSpPr>
            <p:nvPr/>
          </p:nvSpPr>
          <p:spPr bwMode="auto">
            <a:xfrm>
              <a:off x="5845318" y="294263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1" name="Freeform 5"/>
            <p:cNvSpPr>
              <a:spLocks/>
            </p:cNvSpPr>
            <p:nvPr/>
          </p:nvSpPr>
          <p:spPr bwMode="auto">
            <a:xfrm>
              <a:off x="6234399" y="2702262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2" name="Freeform 5"/>
            <p:cNvSpPr>
              <a:spLocks/>
            </p:cNvSpPr>
            <p:nvPr/>
          </p:nvSpPr>
          <p:spPr bwMode="auto">
            <a:xfrm>
              <a:off x="6246297" y="2712807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3" name="Freeform 5"/>
            <p:cNvSpPr>
              <a:spLocks/>
            </p:cNvSpPr>
            <p:nvPr/>
          </p:nvSpPr>
          <p:spPr bwMode="auto">
            <a:xfrm>
              <a:off x="6638271" y="293209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4" name="Freeform 5"/>
            <p:cNvSpPr>
              <a:spLocks/>
            </p:cNvSpPr>
            <p:nvPr/>
          </p:nvSpPr>
          <p:spPr bwMode="auto">
            <a:xfrm>
              <a:off x="6650169" y="294263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5" name="Freeform 5"/>
            <p:cNvSpPr>
              <a:spLocks/>
            </p:cNvSpPr>
            <p:nvPr/>
          </p:nvSpPr>
          <p:spPr bwMode="auto">
            <a:xfrm>
              <a:off x="6236751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6" name="Freeform 5"/>
            <p:cNvSpPr>
              <a:spLocks/>
            </p:cNvSpPr>
            <p:nvPr/>
          </p:nvSpPr>
          <p:spPr bwMode="auto">
            <a:xfrm>
              <a:off x="6248649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7" name="Freeform 5"/>
            <p:cNvSpPr>
              <a:spLocks/>
            </p:cNvSpPr>
            <p:nvPr/>
          </p:nvSpPr>
          <p:spPr bwMode="auto">
            <a:xfrm>
              <a:off x="5434360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0" name="Freeform 5"/>
            <p:cNvSpPr>
              <a:spLocks/>
            </p:cNvSpPr>
            <p:nvPr/>
          </p:nvSpPr>
          <p:spPr bwMode="auto">
            <a:xfrm>
              <a:off x="5446258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5" name="Freeform 5"/>
            <p:cNvSpPr>
              <a:spLocks/>
            </p:cNvSpPr>
            <p:nvPr/>
          </p:nvSpPr>
          <p:spPr bwMode="auto">
            <a:xfrm>
              <a:off x="7035891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6" name="Freeform 5"/>
            <p:cNvSpPr>
              <a:spLocks/>
            </p:cNvSpPr>
            <p:nvPr/>
          </p:nvSpPr>
          <p:spPr bwMode="auto">
            <a:xfrm>
              <a:off x="7047789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7" name="Freeform 5"/>
            <p:cNvSpPr>
              <a:spLocks/>
            </p:cNvSpPr>
            <p:nvPr/>
          </p:nvSpPr>
          <p:spPr bwMode="auto">
            <a:xfrm>
              <a:off x="3826258" y="31631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8" name="Freeform 5"/>
            <p:cNvSpPr>
              <a:spLocks/>
            </p:cNvSpPr>
            <p:nvPr/>
          </p:nvSpPr>
          <p:spPr bwMode="auto">
            <a:xfrm>
              <a:off x="3838156" y="31736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9" name="Freeform 5"/>
            <p:cNvSpPr>
              <a:spLocks/>
            </p:cNvSpPr>
            <p:nvPr/>
          </p:nvSpPr>
          <p:spPr bwMode="auto">
            <a:xfrm>
              <a:off x="4230909" y="3394089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0" name="Freeform 5"/>
            <p:cNvSpPr>
              <a:spLocks/>
            </p:cNvSpPr>
            <p:nvPr/>
          </p:nvSpPr>
          <p:spPr bwMode="auto">
            <a:xfrm>
              <a:off x="4242807" y="3404634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1" name="Freeform 5"/>
            <p:cNvSpPr>
              <a:spLocks/>
            </p:cNvSpPr>
            <p:nvPr/>
          </p:nvSpPr>
          <p:spPr bwMode="auto">
            <a:xfrm>
              <a:off x="4633145" y="3629573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2" name="Freeform 5"/>
            <p:cNvSpPr>
              <a:spLocks/>
            </p:cNvSpPr>
            <p:nvPr/>
          </p:nvSpPr>
          <p:spPr bwMode="auto">
            <a:xfrm>
              <a:off x="4645042" y="3640118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3" name="Freeform 5"/>
            <p:cNvSpPr>
              <a:spLocks/>
            </p:cNvSpPr>
            <p:nvPr/>
          </p:nvSpPr>
          <p:spPr bwMode="auto">
            <a:xfrm>
              <a:off x="4633145" y="40940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4" name="Freeform 5"/>
            <p:cNvSpPr>
              <a:spLocks/>
            </p:cNvSpPr>
            <p:nvPr/>
          </p:nvSpPr>
          <p:spPr bwMode="auto">
            <a:xfrm>
              <a:off x="4645042" y="41045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5" name="Freeform 5"/>
            <p:cNvSpPr>
              <a:spLocks/>
            </p:cNvSpPr>
            <p:nvPr/>
          </p:nvSpPr>
          <p:spPr bwMode="auto">
            <a:xfrm>
              <a:off x="5031405" y="33972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6" name="Freeform 5"/>
            <p:cNvSpPr>
              <a:spLocks/>
            </p:cNvSpPr>
            <p:nvPr/>
          </p:nvSpPr>
          <p:spPr bwMode="auto">
            <a:xfrm>
              <a:off x="5043303" y="3407831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CECEC"/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7" name="Freeform 5"/>
            <p:cNvSpPr>
              <a:spLocks/>
            </p:cNvSpPr>
            <p:nvPr/>
          </p:nvSpPr>
          <p:spPr bwMode="auto">
            <a:xfrm>
              <a:off x="5031405" y="3861730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8" name="Freeform 5"/>
            <p:cNvSpPr>
              <a:spLocks/>
            </p:cNvSpPr>
            <p:nvPr/>
          </p:nvSpPr>
          <p:spPr bwMode="auto">
            <a:xfrm>
              <a:off x="5043303" y="3872275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9" name="Freeform 5"/>
            <p:cNvSpPr>
              <a:spLocks/>
            </p:cNvSpPr>
            <p:nvPr/>
          </p:nvSpPr>
          <p:spPr bwMode="auto">
            <a:xfrm>
              <a:off x="5031405" y="432550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0" name="Freeform 5"/>
            <p:cNvSpPr>
              <a:spLocks/>
            </p:cNvSpPr>
            <p:nvPr/>
          </p:nvSpPr>
          <p:spPr bwMode="auto">
            <a:xfrm>
              <a:off x="5043303" y="433604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CECEC"/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1" name="Freeform 5"/>
            <p:cNvSpPr>
              <a:spLocks/>
            </p:cNvSpPr>
            <p:nvPr/>
          </p:nvSpPr>
          <p:spPr bwMode="auto">
            <a:xfrm>
              <a:off x="5031405" y="4789946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2" name="Freeform 5"/>
            <p:cNvSpPr>
              <a:spLocks/>
            </p:cNvSpPr>
            <p:nvPr/>
          </p:nvSpPr>
          <p:spPr bwMode="auto">
            <a:xfrm>
              <a:off x="5043303" y="4800491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3" name="Freeform 5"/>
            <p:cNvSpPr>
              <a:spLocks/>
            </p:cNvSpPr>
            <p:nvPr/>
          </p:nvSpPr>
          <p:spPr bwMode="auto">
            <a:xfrm>
              <a:off x="5430937" y="3627273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4" name="Freeform 5"/>
            <p:cNvSpPr>
              <a:spLocks/>
            </p:cNvSpPr>
            <p:nvPr/>
          </p:nvSpPr>
          <p:spPr bwMode="auto">
            <a:xfrm>
              <a:off x="5442835" y="3637818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5" name="Freeform 5"/>
            <p:cNvSpPr>
              <a:spLocks/>
            </p:cNvSpPr>
            <p:nvPr/>
          </p:nvSpPr>
          <p:spPr bwMode="auto">
            <a:xfrm>
              <a:off x="5430937" y="40917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6" name="Freeform 5"/>
            <p:cNvSpPr>
              <a:spLocks/>
            </p:cNvSpPr>
            <p:nvPr/>
          </p:nvSpPr>
          <p:spPr bwMode="auto">
            <a:xfrm>
              <a:off x="5442835" y="41022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7" name="Freeform 5"/>
            <p:cNvSpPr>
              <a:spLocks/>
            </p:cNvSpPr>
            <p:nvPr/>
          </p:nvSpPr>
          <p:spPr bwMode="auto">
            <a:xfrm>
              <a:off x="5430937" y="4555489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8" name="Freeform 5"/>
            <p:cNvSpPr>
              <a:spLocks/>
            </p:cNvSpPr>
            <p:nvPr/>
          </p:nvSpPr>
          <p:spPr bwMode="auto">
            <a:xfrm>
              <a:off x="5442835" y="4566034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9" name="Freeform 5"/>
            <p:cNvSpPr>
              <a:spLocks/>
            </p:cNvSpPr>
            <p:nvPr/>
          </p:nvSpPr>
          <p:spPr bwMode="auto">
            <a:xfrm>
              <a:off x="5029247" y="525532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0" name="Freeform 5"/>
            <p:cNvSpPr>
              <a:spLocks/>
            </p:cNvSpPr>
            <p:nvPr/>
          </p:nvSpPr>
          <p:spPr bwMode="auto">
            <a:xfrm>
              <a:off x="5041145" y="526587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1" name="Freeform 5"/>
            <p:cNvSpPr>
              <a:spLocks/>
            </p:cNvSpPr>
            <p:nvPr/>
          </p:nvSpPr>
          <p:spPr bwMode="auto">
            <a:xfrm>
              <a:off x="5430937" y="5019933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2" name="Freeform 5"/>
            <p:cNvSpPr>
              <a:spLocks/>
            </p:cNvSpPr>
            <p:nvPr/>
          </p:nvSpPr>
          <p:spPr bwMode="auto">
            <a:xfrm>
              <a:off x="5442835" y="5030478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3" name="Freeform 5"/>
            <p:cNvSpPr>
              <a:spLocks/>
            </p:cNvSpPr>
            <p:nvPr/>
          </p:nvSpPr>
          <p:spPr bwMode="auto">
            <a:xfrm>
              <a:off x="5830078" y="33972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4" name="Freeform 5"/>
            <p:cNvSpPr>
              <a:spLocks/>
            </p:cNvSpPr>
            <p:nvPr/>
          </p:nvSpPr>
          <p:spPr bwMode="auto">
            <a:xfrm>
              <a:off x="5841976" y="3407831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5" name="Freeform 5"/>
            <p:cNvSpPr>
              <a:spLocks/>
            </p:cNvSpPr>
            <p:nvPr/>
          </p:nvSpPr>
          <p:spPr bwMode="auto">
            <a:xfrm>
              <a:off x="5830078" y="3861730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6" name="Freeform 5"/>
            <p:cNvSpPr>
              <a:spLocks/>
            </p:cNvSpPr>
            <p:nvPr/>
          </p:nvSpPr>
          <p:spPr bwMode="auto">
            <a:xfrm>
              <a:off x="5841976" y="3872275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7" name="Freeform 5"/>
            <p:cNvSpPr>
              <a:spLocks/>
            </p:cNvSpPr>
            <p:nvPr/>
          </p:nvSpPr>
          <p:spPr bwMode="auto">
            <a:xfrm>
              <a:off x="5830078" y="432550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8" name="Freeform 5"/>
            <p:cNvSpPr>
              <a:spLocks/>
            </p:cNvSpPr>
            <p:nvPr/>
          </p:nvSpPr>
          <p:spPr bwMode="auto">
            <a:xfrm>
              <a:off x="5841976" y="433604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9" name="Freeform 5"/>
            <p:cNvSpPr>
              <a:spLocks/>
            </p:cNvSpPr>
            <p:nvPr/>
          </p:nvSpPr>
          <p:spPr bwMode="auto">
            <a:xfrm>
              <a:off x="5830078" y="4789946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0" name="Freeform 5"/>
            <p:cNvSpPr>
              <a:spLocks/>
            </p:cNvSpPr>
            <p:nvPr/>
          </p:nvSpPr>
          <p:spPr bwMode="auto">
            <a:xfrm>
              <a:off x="5841976" y="4800491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1" name="Freeform 5"/>
            <p:cNvSpPr>
              <a:spLocks/>
            </p:cNvSpPr>
            <p:nvPr/>
          </p:nvSpPr>
          <p:spPr bwMode="auto">
            <a:xfrm>
              <a:off x="6229611" y="3627273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2" name="Freeform 5"/>
            <p:cNvSpPr>
              <a:spLocks/>
            </p:cNvSpPr>
            <p:nvPr/>
          </p:nvSpPr>
          <p:spPr bwMode="auto">
            <a:xfrm>
              <a:off x="6241508" y="3637818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3" name="Freeform 5"/>
            <p:cNvSpPr>
              <a:spLocks/>
            </p:cNvSpPr>
            <p:nvPr/>
          </p:nvSpPr>
          <p:spPr bwMode="auto">
            <a:xfrm>
              <a:off x="6229611" y="40917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4" name="Freeform 5"/>
            <p:cNvSpPr>
              <a:spLocks/>
            </p:cNvSpPr>
            <p:nvPr/>
          </p:nvSpPr>
          <p:spPr bwMode="auto">
            <a:xfrm>
              <a:off x="6241508" y="41022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" name="Freeform 5"/>
            <p:cNvSpPr>
              <a:spLocks/>
            </p:cNvSpPr>
            <p:nvPr/>
          </p:nvSpPr>
          <p:spPr bwMode="auto">
            <a:xfrm>
              <a:off x="6630589" y="3397444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" name="Freeform 5"/>
            <p:cNvSpPr>
              <a:spLocks/>
            </p:cNvSpPr>
            <p:nvPr/>
          </p:nvSpPr>
          <p:spPr bwMode="auto">
            <a:xfrm>
              <a:off x="6642487" y="3407989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CECEC"/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7" name="Freeform 5"/>
            <p:cNvSpPr>
              <a:spLocks/>
            </p:cNvSpPr>
            <p:nvPr/>
          </p:nvSpPr>
          <p:spPr bwMode="auto">
            <a:xfrm>
              <a:off x="7031483" y="31631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8" name="Freeform 5"/>
            <p:cNvSpPr>
              <a:spLocks/>
            </p:cNvSpPr>
            <p:nvPr/>
          </p:nvSpPr>
          <p:spPr bwMode="auto">
            <a:xfrm>
              <a:off x="7043381" y="31736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9" name="Freeform 5"/>
            <p:cNvSpPr>
              <a:spLocks/>
            </p:cNvSpPr>
            <p:nvPr/>
          </p:nvSpPr>
          <p:spPr bwMode="auto">
            <a:xfrm>
              <a:off x="5830550" y="525532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0" name="Freeform 5"/>
            <p:cNvSpPr>
              <a:spLocks/>
            </p:cNvSpPr>
            <p:nvPr/>
          </p:nvSpPr>
          <p:spPr bwMode="auto">
            <a:xfrm>
              <a:off x="5842448" y="526587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11" name="组合 210"/>
            <p:cNvGrpSpPr/>
            <p:nvPr/>
          </p:nvGrpSpPr>
          <p:grpSpPr>
            <a:xfrm>
              <a:off x="4233677" y="2468593"/>
              <a:ext cx="538705" cy="477910"/>
              <a:chOff x="4220977" y="2455893"/>
              <a:chExt cx="538705" cy="477910"/>
            </a:xfrm>
          </p:grpSpPr>
          <p:sp>
            <p:nvSpPr>
              <p:cNvPr id="217" name="Freeform 5"/>
              <p:cNvSpPr>
                <a:spLocks/>
              </p:cNvSpPr>
              <p:nvPr/>
            </p:nvSpPr>
            <p:spPr bwMode="auto">
              <a:xfrm>
                <a:off x="4225385" y="2460261"/>
                <a:ext cx="534297" cy="47354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8" name="Freeform 5"/>
              <p:cNvSpPr>
                <a:spLocks/>
              </p:cNvSpPr>
              <p:nvPr/>
            </p:nvSpPr>
            <p:spPr bwMode="auto">
              <a:xfrm>
                <a:off x="4237283" y="2470806"/>
                <a:ext cx="510501" cy="45245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9" name="Freeform 5"/>
              <p:cNvSpPr>
                <a:spLocks/>
              </p:cNvSpPr>
              <p:nvPr/>
            </p:nvSpPr>
            <p:spPr bwMode="auto">
              <a:xfrm>
                <a:off x="4220977" y="2455893"/>
                <a:ext cx="534297" cy="47354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0" name="Freeform 5"/>
              <p:cNvSpPr>
                <a:spLocks/>
              </p:cNvSpPr>
              <p:nvPr/>
            </p:nvSpPr>
            <p:spPr bwMode="auto">
              <a:xfrm>
                <a:off x="4232875" y="2466438"/>
                <a:ext cx="510501" cy="45245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noFill/>
              </a:ln>
              <a:effectLst>
                <a:innerShdw blurRad="38100" dist="12700" dir="13500000">
                  <a:prstClr val="black">
                    <a:alpha val="2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12" name="组合 211"/>
            <p:cNvGrpSpPr/>
            <p:nvPr/>
          </p:nvGrpSpPr>
          <p:grpSpPr>
            <a:xfrm>
              <a:off x="6633863" y="2468593"/>
              <a:ext cx="538705" cy="477910"/>
              <a:chOff x="4220977" y="2455893"/>
              <a:chExt cx="538705" cy="477910"/>
            </a:xfrm>
          </p:grpSpPr>
          <p:sp>
            <p:nvSpPr>
              <p:cNvPr id="213" name="Freeform 5"/>
              <p:cNvSpPr>
                <a:spLocks/>
              </p:cNvSpPr>
              <p:nvPr/>
            </p:nvSpPr>
            <p:spPr bwMode="auto">
              <a:xfrm>
                <a:off x="4225385" y="2460261"/>
                <a:ext cx="534297" cy="47354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4" name="Freeform 5"/>
              <p:cNvSpPr>
                <a:spLocks/>
              </p:cNvSpPr>
              <p:nvPr/>
            </p:nvSpPr>
            <p:spPr bwMode="auto">
              <a:xfrm>
                <a:off x="4237283" y="2470806"/>
                <a:ext cx="510501" cy="45245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5" name="Freeform 5"/>
              <p:cNvSpPr>
                <a:spLocks/>
              </p:cNvSpPr>
              <p:nvPr/>
            </p:nvSpPr>
            <p:spPr bwMode="auto">
              <a:xfrm>
                <a:off x="4220977" y="2455893"/>
                <a:ext cx="534297" cy="47354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6" name="Freeform 5"/>
              <p:cNvSpPr>
                <a:spLocks/>
              </p:cNvSpPr>
              <p:nvPr/>
            </p:nvSpPr>
            <p:spPr bwMode="auto">
              <a:xfrm>
                <a:off x="4232875" y="2466438"/>
                <a:ext cx="510501" cy="45245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noFill/>
              </a:ln>
              <a:effectLst>
                <a:innerShdw blurRad="38100" dist="12700" dir="13500000">
                  <a:prstClr val="black">
                    <a:alpha val="2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91" name="组合 90"/>
          <p:cNvGrpSpPr/>
          <p:nvPr/>
        </p:nvGrpSpPr>
        <p:grpSpPr>
          <a:xfrm>
            <a:off x="3563888" y="1640872"/>
            <a:ext cx="2446374" cy="3130430"/>
            <a:chOff x="3706622" y="1702991"/>
            <a:chExt cx="2056861" cy="2632003"/>
          </a:xfrm>
        </p:grpSpPr>
        <p:sp>
          <p:nvSpPr>
            <p:cNvPr id="92" name="椭圆 91"/>
            <p:cNvSpPr/>
            <p:nvPr/>
          </p:nvSpPr>
          <p:spPr>
            <a:xfrm>
              <a:off x="3706622" y="1735827"/>
              <a:ext cx="1730756" cy="1730756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368300" dist="1397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圆角矩形 92"/>
            <p:cNvSpPr/>
            <p:nvPr/>
          </p:nvSpPr>
          <p:spPr>
            <a:xfrm rot="2700000">
              <a:off x="3664932" y="2236443"/>
              <a:ext cx="2632003" cy="156509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tx1">
                    <a:alpha val="40000"/>
                  </a:schemeClr>
                </a:gs>
                <a:gs pos="100000">
                  <a:srgbClr val="F2F2F2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4" name="椭圆 93"/>
            <p:cNvSpPr/>
            <p:nvPr/>
          </p:nvSpPr>
          <p:spPr>
            <a:xfrm>
              <a:off x="3841081" y="1870286"/>
              <a:ext cx="1461839" cy="1461839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304800" dist="1270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Freeform 44"/>
            <p:cNvSpPr>
              <a:spLocks/>
            </p:cNvSpPr>
            <p:nvPr/>
          </p:nvSpPr>
          <p:spPr bwMode="auto">
            <a:xfrm>
              <a:off x="5234245" y="2786297"/>
              <a:ext cx="12959" cy="18514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0 w 3"/>
                <a:gd name="T5" fmla="*/ 2 h 4"/>
                <a:gd name="T6" fmla="*/ 1 w 3"/>
                <a:gd name="T7" fmla="*/ 3 h 4"/>
                <a:gd name="T8" fmla="*/ 1 w 3"/>
                <a:gd name="T9" fmla="*/ 4 h 4"/>
                <a:gd name="T10" fmla="*/ 2 w 3"/>
                <a:gd name="T11" fmla="*/ 4 h 4"/>
                <a:gd name="T12" fmla="*/ 2 w 3"/>
                <a:gd name="T13" fmla="*/ 3 h 4"/>
                <a:gd name="T14" fmla="*/ 3 w 3"/>
                <a:gd name="T15" fmla="*/ 2 h 4"/>
                <a:gd name="T16" fmla="*/ 2 w 3"/>
                <a:gd name="T17" fmla="*/ 1 h 4"/>
                <a:gd name="T18" fmla="*/ 2 w 3"/>
                <a:gd name="T19" fmla="*/ 1 h 4"/>
                <a:gd name="T20" fmla="*/ 1 w 3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0"/>
                  </a:cubicBezTo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4" name="组合 223"/>
          <p:cNvGrpSpPr/>
          <p:nvPr/>
        </p:nvGrpSpPr>
        <p:grpSpPr>
          <a:xfrm>
            <a:off x="4678703" y="1599954"/>
            <a:ext cx="801632" cy="712080"/>
            <a:chOff x="1174591" y="1652949"/>
            <a:chExt cx="801632" cy="712080"/>
          </a:xfrm>
        </p:grpSpPr>
        <p:sp>
          <p:nvSpPr>
            <p:cNvPr id="225" name="大圆"/>
            <p:cNvSpPr/>
            <p:nvPr/>
          </p:nvSpPr>
          <p:spPr>
            <a:xfrm>
              <a:off x="1219367" y="1652949"/>
              <a:ext cx="712080" cy="71208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6" name="文本框 37"/>
            <p:cNvSpPr txBox="1"/>
            <p:nvPr/>
          </p:nvSpPr>
          <p:spPr>
            <a:xfrm>
              <a:off x="1174591" y="1758114"/>
              <a:ext cx="801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04</a:t>
              </a:r>
              <a:endParaRPr lang="zh-CN" altLang="en-US" sz="28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674230" y="2370629"/>
            <a:ext cx="1833874" cy="705177"/>
            <a:chOff x="3674230" y="2370629"/>
            <a:chExt cx="1833874" cy="705177"/>
          </a:xfrm>
        </p:grpSpPr>
        <p:sp>
          <p:nvSpPr>
            <p:cNvPr id="227" name="TextBox 226"/>
            <p:cNvSpPr txBox="1"/>
            <p:nvPr/>
          </p:nvSpPr>
          <p:spPr>
            <a:xfrm>
              <a:off x="3928852" y="2370629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工作存在不足</a:t>
              </a:r>
              <a:endParaRPr lang="zh-CN" altLang="en-US" sz="16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8" name="Text Placeholder 2"/>
            <p:cNvSpPr txBox="1">
              <a:spLocks/>
            </p:cNvSpPr>
            <p:nvPr/>
          </p:nvSpPr>
          <p:spPr bwMode="auto">
            <a:xfrm>
              <a:off x="3674230" y="2653888"/>
              <a:ext cx="1833874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11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11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11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11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11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11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11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11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11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639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939">
        <p14:shred/>
      </p:transition>
    </mc:Choice>
    <mc:Fallback xmlns="">
      <p:transition spd="slow" advTm="39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泪滴形 36"/>
          <p:cNvSpPr>
            <a:spLocks/>
          </p:cNvSpPr>
          <p:nvPr/>
        </p:nvSpPr>
        <p:spPr bwMode="auto">
          <a:xfrm rot="8100000" flipH="1">
            <a:off x="2890076" y="2214985"/>
            <a:ext cx="1322721" cy="1322721"/>
          </a:xfrm>
          <a:custGeom>
            <a:avLst/>
            <a:gdLst>
              <a:gd name="T0" fmla="*/ 875297 w 2146050"/>
              <a:gd name="T1" fmla="*/ 621837 h 2146844"/>
              <a:gd name="T2" fmla="*/ 1524443 w 2146050"/>
              <a:gd name="T3" fmla="*/ 1271223 h 2146844"/>
              <a:gd name="T4" fmla="*/ 875297 w 2146050"/>
              <a:gd name="T5" fmla="*/ 1920609 h 2146844"/>
              <a:gd name="T6" fmla="*/ 226151 w 2146050"/>
              <a:gd name="T7" fmla="*/ 1271223 h 2146844"/>
              <a:gd name="T8" fmla="*/ 875297 w 2146050"/>
              <a:gd name="T9" fmla="*/ 621837 h 2146844"/>
              <a:gd name="T10" fmla="*/ 2146050 w 2146050"/>
              <a:gd name="T11" fmla="*/ 0 h 2146844"/>
              <a:gd name="T12" fmla="*/ 1073025 w 2146050"/>
              <a:gd name="T13" fmla="*/ 0 h 2146844"/>
              <a:gd name="T14" fmla="*/ 0 w 2146050"/>
              <a:gd name="T15" fmla="*/ 1073422 h 2146844"/>
              <a:gd name="T16" fmla="*/ 1073025 w 2146050"/>
              <a:gd name="T17" fmla="*/ 2146844 h 2146844"/>
              <a:gd name="T18" fmla="*/ 2146050 w 2146050"/>
              <a:gd name="T19" fmla="*/ 1073422 h 2146844"/>
              <a:gd name="T20" fmla="*/ 2146050 w 2146050"/>
              <a:gd name="T21" fmla="*/ 0 h 2146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46050" h="2146844">
                <a:moveTo>
                  <a:pt x="875297" y="621837"/>
                </a:moveTo>
                <a:cubicBezTo>
                  <a:pt x="1233810" y="621837"/>
                  <a:pt x="1524443" y="912577"/>
                  <a:pt x="1524443" y="1271223"/>
                </a:cubicBezTo>
                <a:cubicBezTo>
                  <a:pt x="1524443" y="1629869"/>
                  <a:pt x="1233810" y="1920609"/>
                  <a:pt x="875297" y="1920609"/>
                </a:cubicBezTo>
                <a:cubicBezTo>
                  <a:pt x="516784" y="1920609"/>
                  <a:pt x="226151" y="1629869"/>
                  <a:pt x="226151" y="1271223"/>
                </a:cubicBezTo>
                <a:cubicBezTo>
                  <a:pt x="226151" y="912577"/>
                  <a:pt x="516784" y="621837"/>
                  <a:pt x="875297" y="621837"/>
                </a:cubicBezTo>
                <a:close/>
                <a:moveTo>
                  <a:pt x="2146050" y="0"/>
                </a:moveTo>
                <a:lnTo>
                  <a:pt x="1073025" y="0"/>
                </a:lnTo>
                <a:cubicBezTo>
                  <a:pt x="480410" y="0"/>
                  <a:pt x="0" y="480587"/>
                  <a:pt x="0" y="1073422"/>
                </a:cubicBezTo>
                <a:cubicBezTo>
                  <a:pt x="0" y="1666257"/>
                  <a:pt x="480410" y="2146844"/>
                  <a:pt x="1073025" y="2146844"/>
                </a:cubicBezTo>
                <a:cubicBezTo>
                  <a:pt x="1665640" y="2146844"/>
                  <a:pt x="2146050" y="1666257"/>
                  <a:pt x="2146050" y="1073422"/>
                </a:cubicBezTo>
                <a:lnTo>
                  <a:pt x="2146050" y="0"/>
                </a:lnTo>
                <a:close/>
              </a:path>
            </a:pathLst>
          </a:custGeom>
          <a:noFill/>
          <a:ln>
            <a:solidFill>
              <a:srgbClr val="4D4D4D"/>
            </a:solidFill>
            <a:prstDash val="sysDash"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+mn-lt"/>
              <a:ea typeface="+mn-ea"/>
            </a:endParaRPr>
          </a:p>
        </p:txBody>
      </p:sp>
      <p:sp>
        <p:nvSpPr>
          <p:cNvPr id="59" name="泪滴形 36"/>
          <p:cNvSpPr>
            <a:spLocks/>
          </p:cNvSpPr>
          <p:nvPr/>
        </p:nvSpPr>
        <p:spPr bwMode="auto">
          <a:xfrm rot="2700000" flipH="1">
            <a:off x="3908099" y="3207332"/>
            <a:ext cx="1322721" cy="1322721"/>
          </a:xfrm>
          <a:custGeom>
            <a:avLst/>
            <a:gdLst>
              <a:gd name="T0" fmla="*/ 875297 w 2146050"/>
              <a:gd name="T1" fmla="*/ 621837 h 2146844"/>
              <a:gd name="T2" fmla="*/ 1524443 w 2146050"/>
              <a:gd name="T3" fmla="*/ 1271223 h 2146844"/>
              <a:gd name="T4" fmla="*/ 875297 w 2146050"/>
              <a:gd name="T5" fmla="*/ 1920609 h 2146844"/>
              <a:gd name="T6" fmla="*/ 226151 w 2146050"/>
              <a:gd name="T7" fmla="*/ 1271223 h 2146844"/>
              <a:gd name="T8" fmla="*/ 875297 w 2146050"/>
              <a:gd name="T9" fmla="*/ 621837 h 2146844"/>
              <a:gd name="T10" fmla="*/ 2146050 w 2146050"/>
              <a:gd name="T11" fmla="*/ 0 h 2146844"/>
              <a:gd name="T12" fmla="*/ 1073025 w 2146050"/>
              <a:gd name="T13" fmla="*/ 0 h 2146844"/>
              <a:gd name="T14" fmla="*/ 0 w 2146050"/>
              <a:gd name="T15" fmla="*/ 1073422 h 2146844"/>
              <a:gd name="T16" fmla="*/ 1073025 w 2146050"/>
              <a:gd name="T17" fmla="*/ 2146844 h 2146844"/>
              <a:gd name="T18" fmla="*/ 2146050 w 2146050"/>
              <a:gd name="T19" fmla="*/ 1073422 h 2146844"/>
              <a:gd name="T20" fmla="*/ 2146050 w 2146050"/>
              <a:gd name="T21" fmla="*/ 0 h 2146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46050" h="2146844">
                <a:moveTo>
                  <a:pt x="875297" y="621837"/>
                </a:moveTo>
                <a:cubicBezTo>
                  <a:pt x="1233810" y="621837"/>
                  <a:pt x="1524443" y="912577"/>
                  <a:pt x="1524443" y="1271223"/>
                </a:cubicBezTo>
                <a:cubicBezTo>
                  <a:pt x="1524443" y="1629869"/>
                  <a:pt x="1233810" y="1920609"/>
                  <a:pt x="875297" y="1920609"/>
                </a:cubicBezTo>
                <a:cubicBezTo>
                  <a:pt x="516784" y="1920609"/>
                  <a:pt x="226151" y="1629869"/>
                  <a:pt x="226151" y="1271223"/>
                </a:cubicBezTo>
                <a:cubicBezTo>
                  <a:pt x="226151" y="912577"/>
                  <a:pt x="516784" y="621837"/>
                  <a:pt x="875297" y="621837"/>
                </a:cubicBezTo>
                <a:close/>
                <a:moveTo>
                  <a:pt x="2146050" y="0"/>
                </a:moveTo>
                <a:lnTo>
                  <a:pt x="1073025" y="0"/>
                </a:lnTo>
                <a:cubicBezTo>
                  <a:pt x="480410" y="0"/>
                  <a:pt x="0" y="480587"/>
                  <a:pt x="0" y="1073422"/>
                </a:cubicBezTo>
                <a:cubicBezTo>
                  <a:pt x="0" y="1666257"/>
                  <a:pt x="480410" y="2146844"/>
                  <a:pt x="1073025" y="2146844"/>
                </a:cubicBezTo>
                <a:cubicBezTo>
                  <a:pt x="1665640" y="2146844"/>
                  <a:pt x="2146050" y="1666257"/>
                  <a:pt x="2146050" y="1073422"/>
                </a:cubicBezTo>
                <a:lnTo>
                  <a:pt x="2146050" y="0"/>
                </a:lnTo>
                <a:close/>
              </a:path>
            </a:pathLst>
          </a:custGeom>
          <a:noFill/>
          <a:ln>
            <a:solidFill>
              <a:srgbClr val="4D4D4D"/>
            </a:solidFill>
            <a:prstDash val="sysDash"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+mn-lt"/>
              <a:ea typeface="+mn-ea"/>
            </a:endParaRPr>
          </a:p>
        </p:txBody>
      </p:sp>
      <p:sp>
        <p:nvSpPr>
          <p:cNvPr id="70" name="泪滴形 36"/>
          <p:cNvSpPr>
            <a:spLocks/>
          </p:cNvSpPr>
          <p:nvPr/>
        </p:nvSpPr>
        <p:spPr bwMode="auto">
          <a:xfrm rot="13500000">
            <a:off x="4931203" y="2217856"/>
            <a:ext cx="1322721" cy="1322721"/>
          </a:xfrm>
          <a:custGeom>
            <a:avLst/>
            <a:gdLst>
              <a:gd name="T0" fmla="*/ 875297 w 2146050"/>
              <a:gd name="T1" fmla="*/ 621837 h 2146844"/>
              <a:gd name="T2" fmla="*/ 1524443 w 2146050"/>
              <a:gd name="T3" fmla="*/ 1271223 h 2146844"/>
              <a:gd name="T4" fmla="*/ 875297 w 2146050"/>
              <a:gd name="T5" fmla="*/ 1920609 h 2146844"/>
              <a:gd name="T6" fmla="*/ 226151 w 2146050"/>
              <a:gd name="T7" fmla="*/ 1271223 h 2146844"/>
              <a:gd name="T8" fmla="*/ 875297 w 2146050"/>
              <a:gd name="T9" fmla="*/ 621837 h 2146844"/>
              <a:gd name="T10" fmla="*/ 2146050 w 2146050"/>
              <a:gd name="T11" fmla="*/ 0 h 2146844"/>
              <a:gd name="T12" fmla="*/ 1073025 w 2146050"/>
              <a:gd name="T13" fmla="*/ 0 h 2146844"/>
              <a:gd name="T14" fmla="*/ 0 w 2146050"/>
              <a:gd name="T15" fmla="*/ 1073422 h 2146844"/>
              <a:gd name="T16" fmla="*/ 1073025 w 2146050"/>
              <a:gd name="T17" fmla="*/ 2146844 h 2146844"/>
              <a:gd name="T18" fmla="*/ 2146050 w 2146050"/>
              <a:gd name="T19" fmla="*/ 1073422 h 2146844"/>
              <a:gd name="T20" fmla="*/ 2146050 w 2146050"/>
              <a:gd name="T21" fmla="*/ 0 h 2146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46050" h="2146844">
                <a:moveTo>
                  <a:pt x="875297" y="621837"/>
                </a:moveTo>
                <a:cubicBezTo>
                  <a:pt x="1233810" y="621837"/>
                  <a:pt x="1524443" y="912577"/>
                  <a:pt x="1524443" y="1271223"/>
                </a:cubicBezTo>
                <a:cubicBezTo>
                  <a:pt x="1524443" y="1629869"/>
                  <a:pt x="1233810" y="1920609"/>
                  <a:pt x="875297" y="1920609"/>
                </a:cubicBezTo>
                <a:cubicBezTo>
                  <a:pt x="516784" y="1920609"/>
                  <a:pt x="226151" y="1629869"/>
                  <a:pt x="226151" y="1271223"/>
                </a:cubicBezTo>
                <a:cubicBezTo>
                  <a:pt x="226151" y="912577"/>
                  <a:pt x="516784" y="621837"/>
                  <a:pt x="875297" y="621837"/>
                </a:cubicBezTo>
                <a:close/>
                <a:moveTo>
                  <a:pt x="2146050" y="0"/>
                </a:moveTo>
                <a:lnTo>
                  <a:pt x="1073025" y="0"/>
                </a:lnTo>
                <a:cubicBezTo>
                  <a:pt x="480410" y="0"/>
                  <a:pt x="0" y="480587"/>
                  <a:pt x="0" y="1073422"/>
                </a:cubicBezTo>
                <a:cubicBezTo>
                  <a:pt x="0" y="1666257"/>
                  <a:pt x="480410" y="2146844"/>
                  <a:pt x="1073025" y="2146844"/>
                </a:cubicBezTo>
                <a:cubicBezTo>
                  <a:pt x="1665640" y="2146844"/>
                  <a:pt x="2146050" y="1666257"/>
                  <a:pt x="2146050" y="1073422"/>
                </a:cubicBezTo>
                <a:lnTo>
                  <a:pt x="2146050" y="0"/>
                </a:lnTo>
                <a:close/>
              </a:path>
            </a:pathLst>
          </a:custGeom>
          <a:noFill/>
          <a:ln>
            <a:solidFill>
              <a:srgbClr val="4D4D4D"/>
            </a:solidFill>
            <a:prstDash val="sysDash"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+mn-lt"/>
              <a:ea typeface="+mn-ea"/>
            </a:endParaRPr>
          </a:p>
        </p:txBody>
      </p:sp>
      <p:sp>
        <p:nvSpPr>
          <p:cNvPr id="81" name="泪滴形 36"/>
          <p:cNvSpPr>
            <a:spLocks/>
          </p:cNvSpPr>
          <p:nvPr/>
        </p:nvSpPr>
        <p:spPr bwMode="auto">
          <a:xfrm rot="18900000" flipH="1" flipV="1">
            <a:off x="3908099" y="1221351"/>
            <a:ext cx="1322721" cy="1322721"/>
          </a:xfrm>
          <a:custGeom>
            <a:avLst/>
            <a:gdLst>
              <a:gd name="T0" fmla="*/ 875297 w 2146050"/>
              <a:gd name="T1" fmla="*/ 621837 h 2146844"/>
              <a:gd name="T2" fmla="*/ 1524443 w 2146050"/>
              <a:gd name="T3" fmla="*/ 1271223 h 2146844"/>
              <a:gd name="T4" fmla="*/ 875297 w 2146050"/>
              <a:gd name="T5" fmla="*/ 1920609 h 2146844"/>
              <a:gd name="T6" fmla="*/ 226151 w 2146050"/>
              <a:gd name="T7" fmla="*/ 1271223 h 2146844"/>
              <a:gd name="T8" fmla="*/ 875297 w 2146050"/>
              <a:gd name="T9" fmla="*/ 621837 h 2146844"/>
              <a:gd name="T10" fmla="*/ 2146050 w 2146050"/>
              <a:gd name="T11" fmla="*/ 0 h 2146844"/>
              <a:gd name="T12" fmla="*/ 1073025 w 2146050"/>
              <a:gd name="T13" fmla="*/ 0 h 2146844"/>
              <a:gd name="T14" fmla="*/ 0 w 2146050"/>
              <a:gd name="T15" fmla="*/ 1073422 h 2146844"/>
              <a:gd name="T16" fmla="*/ 1073025 w 2146050"/>
              <a:gd name="T17" fmla="*/ 2146844 h 2146844"/>
              <a:gd name="T18" fmla="*/ 2146050 w 2146050"/>
              <a:gd name="T19" fmla="*/ 1073422 h 2146844"/>
              <a:gd name="T20" fmla="*/ 2146050 w 2146050"/>
              <a:gd name="T21" fmla="*/ 0 h 2146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46050" h="2146844">
                <a:moveTo>
                  <a:pt x="875297" y="621837"/>
                </a:moveTo>
                <a:cubicBezTo>
                  <a:pt x="1233810" y="621837"/>
                  <a:pt x="1524443" y="912577"/>
                  <a:pt x="1524443" y="1271223"/>
                </a:cubicBezTo>
                <a:cubicBezTo>
                  <a:pt x="1524443" y="1629869"/>
                  <a:pt x="1233810" y="1920609"/>
                  <a:pt x="875297" y="1920609"/>
                </a:cubicBezTo>
                <a:cubicBezTo>
                  <a:pt x="516784" y="1920609"/>
                  <a:pt x="226151" y="1629869"/>
                  <a:pt x="226151" y="1271223"/>
                </a:cubicBezTo>
                <a:cubicBezTo>
                  <a:pt x="226151" y="912577"/>
                  <a:pt x="516784" y="621837"/>
                  <a:pt x="875297" y="621837"/>
                </a:cubicBezTo>
                <a:close/>
                <a:moveTo>
                  <a:pt x="2146050" y="0"/>
                </a:moveTo>
                <a:lnTo>
                  <a:pt x="1073025" y="0"/>
                </a:lnTo>
                <a:cubicBezTo>
                  <a:pt x="480410" y="0"/>
                  <a:pt x="0" y="480587"/>
                  <a:pt x="0" y="1073422"/>
                </a:cubicBezTo>
                <a:cubicBezTo>
                  <a:pt x="0" y="1666257"/>
                  <a:pt x="480410" y="2146844"/>
                  <a:pt x="1073025" y="2146844"/>
                </a:cubicBezTo>
                <a:cubicBezTo>
                  <a:pt x="1665640" y="2146844"/>
                  <a:pt x="2146050" y="1666257"/>
                  <a:pt x="2146050" y="1073422"/>
                </a:cubicBezTo>
                <a:lnTo>
                  <a:pt x="2146050" y="0"/>
                </a:lnTo>
                <a:close/>
              </a:path>
            </a:pathLst>
          </a:custGeom>
          <a:noFill/>
          <a:ln>
            <a:solidFill>
              <a:srgbClr val="4D4D4D"/>
            </a:solidFill>
            <a:prstDash val="sysDash"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+mn-lt"/>
              <a:ea typeface="+mn-ea"/>
            </a:endParaRPr>
          </a:p>
        </p:txBody>
      </p:sp>
      <p:grpSp>
        <p:nvGrpSpPr>
          <p:cNvPr id="121" name="组合 120"/>
          <p:cNvGrpSpPr/>
          <p:nvPr/>
        </p:nvGrpSpPr>
        <p:grpSpPr>
          <a:xfrm>
            <a:off x="1115616" y="2586220"/>
            <a:ext cx="1926772" cy="621035"/>
            <a:chOff x="3199529" y="1763993"/>
            <a:chExt cx="1926772" cy="621035"/>
          </a:xfrm>
        </p:grpSpPr>
        <p:sp>
          <p:nvSpPr>
            <p:cNvPr id="122" name="Text Placeholder 2"/>
            <p:cNvSpPr txBox="1">
              <a:spLocks/>
            </p:cNvSpPr>
            <p:nvPr/>
          </p:nvSpPr>
          <p:spPr bwMode="auto">
            <a:xfrm>
              <a:off x="3602609" y="1763993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市场分析不透</a:t>
              </a:r>
              <a:endParaRPr lang="en-AU" sz="12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3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 flipH="1">
            <a:off x="5076056" y="1435542"/>
            <a:ext cx="1779231" cy="614634"/>
            <a:chOff x="3199529" y="1770394"/>
            <a:chExt cx="1779231" cy="614634"/>
          </a:xfrm>
        </p:grpSpPr>
        <p:sp>
          <p:nvSpPr>
            <p:cNvPr id="125" name="Text Placeholder 2"/>
            <p:cNvSpPr txBox="1">
              <a:spLocks/>
            </p:cNvSpPr>
            <p:nvPr/>
          </p:nvSpPr>
          <p:spPr bwMode="auto">
            <a:xfrm>
              <a:off x="3455068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行动速度迟缓</a:t>
              </a:r>
              <a:endParaRPr lang="en-AU" altLang="zh-CN" sz="12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6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 flipH="1">
            <a:off x="6093441" y="2621108"/>
            <a:ext cx="1790927" cy="614634"/>
            <a:chOff x="3199529" y="1770394"/>
            <a:chExt cx="1790927" cy="614634"/>
          </a:xfrm>
        </p:grpSpPr>
        <p:sp>
          <p:nvSpPr>
            <p:cNvPr id="128" name="Text Placeholder 2"/>
            <p:cNvSpPr txBox="1">
              <a:spLocks/>
            </p:cNvSpPr>
            <p:nvPr/>
          </p:nvSpPr>
          <p:spPr bwMode="auto">
            <a:xfrm>
              <a:off x="3466764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团队不协作</a:t>
              </a:r>
              <a:endParaRPr lang="en-AU" sz="12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9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2123728" y="3773236"/>
            <a:ext cx="1962643" cy="614634"/>
            <a:chOff x="3199529" y="1770394"/>
            <a:chExt cx="1962643" cy="614634"/>
          </a:xfrm>
        </p:grpSpPr>
        <p:sp>
          <p:nvSpPr>
            <p:cNvPr id="131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对手认识不够</a:t>
              </a:r>
              <a:endParaRPr lang="en-AU" altLang="zh-CN" sz="12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2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4109534" y="1270841"/>
            <a:ext cx="940373" cy="940368"/>
            <a:chOff x="4641550" y="1440594"/>
            <a:chExt cx="587801" cy="587801"/>
          </a:xfrm>
        </p:grpSpPr>
        <p:grpSp>
          <p:nvGrpSpPr>
            <p:cNvPr id="133" name="组合 132"/>
            <p:cNvGrpSpPr/>
            <p:nvPr/>
          </p:nvGrpSpPr>
          <p:grpSpPr>
            <a:xfrm>
              <a:off x="4641550" y="1440594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9" name="同心圆 13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4" name="组合 133"/>
            <p:cNvGrpSpPr/>
            <p:nvPr/>
          </p:nvGrpSpPr>
          <p:grpSpPr>
            <a:xfrm>
              <a:off x="4795215" y="1597882"/>
              <a:ext cx="286520" cy="248944"/>
              <a:chOff x="2601913" y="584200"/>
              <a:chExt cx="581025" cy="504825"/>
            </a:xfrm>
            <a:solidFill>
              <a:schemeClr val="accent1"/>
            </a:solidFill>
          </p:grpSpPr>
          <p:sp>
            <p:nvSpPr>
              <p:cNvPr id="135" name="Freeform 21"/>
              <p:cNvSpPr>
                <a:spLocks/>
              </p:cNvSpPr>
              <p:nvPr/>
            </p:nvSpPr>
            <p:spPr bwMode="auto">
              <a:xfrm>
                <a:off x="2601913" y="1054100"/>
                <a:ext cx="581025" cy="34925"/>
              </a:xfrm>
              <a:custGeom>
                <a:avLst/>
                <a:gdLst>
                  <a:gd name="T0" fmla="*/ 352 w 366"/>
                  <a:gd name="T1" fmla="*/ 0 h 22"/>
                  <a:gd name="T2" fmla="*/ 14 w 366"/>
                  <a:gd name="T3" fmla="*/ 0 h 22"/>
                  <a:gd name="T4" fmla="*/ 14 w 366"/>
                  <a:gd name="T5" fmla="*/ 0 h 22"/>
                  <a:gd name="T6" fmla="*/ 8 w 366"/>
                  <a:gd name="T7" fmla="*/ 0 h 22"/>
                  <a:gd name="T8" fmla="*/ 4 w 366"/>
                  <a:gd name="T9" fmla="*/ 2 h 22"/>
                  <a:gd name="T10" fmla="*/ 0 w 366"/>
                  <a:gd name="T11" fmla="*/ 6 h 22"/>
                  <a:gd name="T12" fmla="*/ 0 w 366"/>
                  <a:gd name="T13" fmla="*/ 10 h 22"/>
                  <a:gd name="T14" fmla="*/ 0 w 366"/>
                  <a:gd name="T15" fmla="*/ 12 h 22"/>
                  <a:gd name="T16" fmla="*/ 0 w 366"/>
                  <a:gd name="T17" fmla="*/ 12 h 22"/>
                  <a:gd name="T18" fmla="*/ 0 w 366"/>
                  <a:gd name="T19" fmla="*/ 16 h 22"/>
                  <a:gd name="T20" fmla="*/ 4 w 366"/>
                  <a:gd name="T21" fmla="*/ 20 h 22"/>
                  <a:gd name="T22" fmla="*/ 8 w 366"/>
                  <a:gd name="T23" fmla="*/ 22 h 22"/>
                  <a:gd name="T24" fmla="*/ 14 w 366"/>
                  <a:gd name="T25" fmla="*/ 22 h 22"/>
                  <a:gd name="T26" fmla="*/ 352 w 366"/>
                  <a:gd name="T27" fmla="*/ 22 h 22"/>
                  <a:gd name="T28" fmla="*/ 352 w 366"/>
                  <a:gd name="T29" fmla="*/ 22 h 22"/>
                  <a:gd name="T30" fmla="*/ 358 w 366"/>
                  <a:gd name="T31" fmla="*/ 22 h 22"/>
                  <a:gd name="T32" fmla="*/ 362 w 366"/>
                  <a:gd name="T33" fmla="*/ 20 h 22"/>
                  <a:gd name="T34" fmla="*/ 366 w 366"/>
                  <a:gd name="T35" fmla="*/ 16 h 22"/>
                  <a:gd name="T36" fmla="*/ 366 w 366"/>
                  <a:gd name="T37" fmla="*/ 12 h 22"/>
                  <a:gd name="T38" fmla="*/ 366 w 366"/>
                  <a:gd name="T39" fmla="*/ 10 h 22"/>
                  <a:gd name="T40" fmla="*/ 366 w 366"/>
                  <a:gd name="T41" fmla="*/ 10 h 22"/>
                  <a:gd name="T42" fmla="*/ 366 w 366"/>
                  <a:gd name="T43" fmla="*/ 6 h 22"/>
                  <a:gd name="T44" fmla="*/ 362 w 366"/>
                  <a:gd name="T45" fmla="*/ 2 h 22"/>
                  <a:gd name="T46" fmla="*/ 358 w 366"/>
                  <a:gd name="T47" fmla="*/ 0 h 22"/>
                  <a:gd name="T48" fmla="*/ 352 w 366"/>
                  <a:gd name="T49" fmla="*/ 0 h 22"/>
                  <a:gd name="T50" fmla="*/ 352 w 366"/>
                  <a:gd name="T5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6" h="22">
                    <a:moveTo>
                      <a:pt x="352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352" y="22"/>
                    </a:lnTo>
                    <a:lnTo>
                      <a:pt x="352" y="22"/>
                    </a:lnTo>
                    <a:lnTo>
                      <a:pt x="358" y="22"/>
                    </a:lnTo>
                    <a:lnTo>
                      <a:pt x="362" y="20"/>
                    </a:lnTo>
                    <a:lnTo>
                      <a:pt x="366" y="16"/>
                    </a:lnTo>
                    <a:lnTo>
                      <a:pt x="366" y="12"/>
                    </a:lnTo>
                    <a:lnTo>
                      <a:pt x="366" y="10"/>
                    </a:lnTo>
                    <a:lnTo>
                      <a:pt x="366" y="10"/>
                    </a:lnTo>
                    <a:lnTo>
                      <a:pt x="366" y="6"/>
                    </a:lnTo>
                    <a:lnTo>
                      <a:pt x="362" y="2"/>
                    </a:lnTo>
                    <a:lnTo>
                      <a:pt x="358" y="0"/>
                    </a:lnTo>
                    <a:lnTo>
                      <a:pt x="352" y="0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2"/>
              <p:cNvSpPr>
                <a:spLocks noEditPoints="1"/>
              </p:cNvSpPr>
              <p:nvPr/>
            </p:nvSpPr>
            <p:spPr bwMode="auto">
              <a:xfrm>
                <a:off x="2687638" y="752475"/>
                <a:ext cx="409575" cy="206375"/>
              </a:xfrm>
              <a:custGeom>
                <a:avLst/>
                <a:gdLst>
                  <a:gd name="T0" fmla="*/ 118 w 258"/>
                  <a:gd name="T1" fmla="*/ 0 h 130"/>
                  <a:gd name="T2" fmla="*/ 112 w 258"/>
                  <a:gd name="T3" fmla="*/ 2 h 130"/>
                  <a:gd name="T4" fmla="*/ 104 w 258"/>
                  <a:gd name="T5" fmla="*/ 8 h 130"/>
                  <a:gd name="T6" fmla="*/ 104 w 258"/>
                  <a:gd name="T7" fmla="*/ 116 h 130"/>
                  <a:gd name="T8" fmla="*/ 104 w 258"/>
                  <a:gd name="T9" fmla="*/ 122 h 130"/>
                  <a:gd name="T10" fmla="*/ 112 w 258"/>
                  <a:gd name="T11" fmla="*/ 128 h 130"/>
                  <a:gd name="T12" fmla="*/ 140 w 258"/>
                  <a:gd name="T13" fmla="*/ 130 h 130"/>
                  <a:gd name="T14" fmla="*/ 146 w 258"/>
                  <a:gd name="T15" fmla="*/ 128 h 130"/>
                  <a:gd name="T16" fmla="*/ 154 w 258"/>
                  <a:gd name="T17" fmla="*/ 122 h 130"/>
                  <a:gd name="T18" fmla="*/ 154 w 258"/>
                  <a:gd name="T19" fmla="*/ 14 h 130"/>
                  <a:gd name="T20" fmla="*/ 154 w 258"/>
                  <a:gd name="T21" fmla="*/ 8 h 130"/>
                  <a:gd name="T22" fmla="*/ 146 w 258"/>
                  <a:gd name="T23" fmla="*/ 2 h 130"/>
                  <a:gd name="T24" fmla="*/ 140 w 258"/>
                  <a:gd name="T25" fmla="*/ 0 h 130"/>
                  <a:gd name="T26" fmla="*/ 14 w 258"/>
                  <a:gd name="T27" fmla="*/ 0 h 130"/>
                  <a:gd name="T28" fmla="*/ 8 w 258"/>
                  <a:gd name="T29" fmla="*/ 2 h 130"/>
                  <a:gd name="T30" fmla="*/ 2 w 258"/>
                  <a:gd name="T31" fmla="*/ 8 h 130"/>
                  <a:gd name="T32" fmla="*/ 0 w 258"/>
                  <a:gd name="T33" fmla="*/ 116 h 130"/>
                  <a:gd name="T34" fmla="*/ 2 w 258"/>
                  <a:gd name="T35" fmla="*/ 122 h 130"/>
                  <a:gd name="T36" fmla="*/ 8 w 258"/>
                  <a:gd name="T37" fmla="*/ 128 h 130"/>
                  <a:gd name="T38" fmla="*/ 38 w 258"/>
                  <a:gd name="T39" fmla="*/ 130 h 130"/>
                  <a:gd name="T40" fmla="*/ 42 w 258"/>
                  <a:gd name="T41" fmla="*/ 128 h 130"/>
                  <a:gd name="T42" fmla="*/ 50 w 258"/>
                  <a:gd name="T43" fmla="*/ 122 h 130"/>
                  <a:gd name="T44" fmla="*/ 52 w 258"/>
                  <a:gd name="T45" fmla="*/ 14 h 130"/>
                  <a:gd name="T46" fmla="*/ 50 w 258"/>
                  <a:gd name="T47" fmla="*/ 8 h 130"/>
                  <a:gd name="T48" fmla="*/ 42 w 258"/>
                  <a:gd name="T49" fmla="*/ 2 h 130"/>
                  <a:gd name="T50" fmla="*/ 38 w 258"/>
                  <a:gd name="T51" fmla="*/ 0 h 130"/>
                  <a:gd name="T52" fmla="*/ 220 w 258"/>
                  <a:gd name="T53" fmla="*/ 0 h 130"/>
                  <a:gd name="T54" fmla="*/ 216 w 258"/>
                  <a:gd name="T55" fmla="*/ 2 h 130"/>
                  <a:gd name="T56" fmla="*/ 208 w 258"/>
                  <a:gd name="T57" fmla="*/ 8 h 130"/>
                  <a:gd name="T58" fmla="*/ 206 w 258"/>
                  <a:gd name="T59" fmla="*/ 116 h 130"/>
                  <a:gd name="T60" fmla="*/ 208 w 258"/>
                  <a:gd name="T61" fmla="*/ 122 h 130"/>
                  <a:gd name="T62" fmla="*/ 216 w 258"/>
                  <a:gd name="T63" fmla="*/ 128 h 130"/>
                  <a:gd name="T64" fmla="*/ 244 w 258"/>
                  <a:gd name="T65" fmla="*/ 130 h 130"/>
                  <a:gd name="T66" fmla="*/ 250 w 258"/>
                  <a:gd name="T67" fmla="*/ 128 h 130"/>
                  <a:gd name="T68" fmla="*/ 256 w 258"/>
                  <a:gd name="T69" fmla="*/ 122 h 130"/>
                  <a:gd name="T70" fmla="*/ 258 w 258"/>
                  <a:gd name="T71" fmla="*/ 14 h 130"/>
                  <a:gd name="T72" fmla="*/ 256 w 258"/>
                  <a:gd name="T73" fmla="*/ 8 h 130"/>
                  <a:gd name="T74" fmla="*/ 250 w 258"/>
                  <a:gd name="T75" fmla="*/ 2 h 130"/>
                  <a:gd name="T76" fmla="*/ 244 w 258"/>
                  <a:gd name="T7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8" h="130">
                    <a:moveTo>
                      <a:pt x="140" y="0"/>
                    </a:moveTo>
                    <a:lnTo>
                      <a:pt x="118" y="0"/>
                    </a:lnTo>
                    <a:lnTo>
                      <a:pt x="118" y="0"/>
                    </a:lnTo>
                    <a:lnTo>
                      <a:pt x="112" y="2"/>
                    </a:lnTo>
                    <a:lnTo>
                      <a:pt x="108" y="4"/>
                    </a:lnTo>
                    <a:lnTo>
                      <a:pt x="104" y="8"/>
                    </a:lnTo>
                    <a:lnTo>
                      <a:pt x="104" y="14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22"/>
                    </a:lnTo>
                    <a:lnTo>
                      <a:pt x="108" y="126"/>
                    </a:lnTo>
                    <a:lnTo>
                      <a:pt x="112" y="128"/>
                    </a:lnTo>
                    <a:lnTo>
                      <a:pt x="118" y="130"/>
                    </a:lnTo>
                    <a:lnTo>
                      <a:pt x="140" y="130"/>
                    </a:lnTo>
                    <a:lnTo>
                      <a:pt x="140" y="130"/>
                    </a:lnTo>
                    <a:lnTo>
                      <a:pt x="146" y="128"/>
                    </a:lnTo>
                    <a:lnTo>
                      <a:pt x="150" y="126"/>
                    </a:lnTo>
                    <a:lnTo>
                      <a:pt x="154" y="122"/>
                    </a:lnTo>
                    <a:lnTo>
                      <a:pt x="154" y="116"/>
                    </a:lnTo>
                    <a:lnTo>
                      <a:pt x="154" y="14"/>
                    </a:lnTo>
                    <a:lnTo>
                      <a:pt x="154" y="14"/>
                    </a:lnTo>
                    <a:lnTo>
                      <a:pt x="154" y="8"/>
                    </a:lnTo>
                    <a:lnTo>
                      <a:pt x="150" y="4"/>
                    </a:lnTo>
                    <a:lnTo>
                      <a:pt x="146" y="2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  <a:moveTo>
                      <a:pt x="38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22"/>
                    </a:lnTo>
                    <a:lnTo>
                      <a:pt x="4" y="126"/>
                    </a:lnTo>
                    <a:lnTo>
                      <a:pt x="8" y="128"/>
                    </a:lnTo>
                    <a:lnTo>
                      <a:pt x="14" y="130"/>
                    </a:lnTo>
                    <a:lnTo>
                      <a:pt x="38" y="130"/>
                    </a:lnTo>
                    <a:lnTo>
                      <a:pt x="38" y="130"/>
                    </a:lnTo>
                    <a:lnTo>
                      <a:pt x="42" y="128"/>
                    </a:lnTo>
                    <a:lnTo>
                      <a:pt x="48" y="126"/>
                    </a:lnTo>
                    <a:lnTo>
                      <a:pt x="50" y="122"/>
                    </a:lnTo>
                    <a:lnTo>
                      <a:pt x="52" y="116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0" y="8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  <a:moveTo>
                      <a:pt x="244" y="0"/>
                    </a:moveTo>
                    <a:lnTo>
                      <a:pt x="220" y="0"/>
                    </a:lnTo>
                    <a:lnTo>
                      <a:pt x="220" y="0"/>
                    </a:lnTo>
                    <a:lnTo>
                      <a:pt x="216" y="2"/>
                    </a:lnTo>
                    <a:lnTo>
                      <a:pt x="210" y="4"/>
                    </a:lnTo>
                    <a:lnTo>
                      <a:pt x="208" y="8"/>
                    </a:lnTo>
                    <a:lnTo>
                      <a:pt x="206" y="14"/>
                    </a:lnTo>
                    <a:lnTo>
                      <a:pt x="206" y="116"/>
                    </a:lnTo>
                    <a:lnTo>
                      <a:pt x="206" y="116"/>
                    </a:lnTo>
                    <a:lnTo>
                      <a:pt x="208" y="122"/>
                    </a:lnTo>
                    <a:lnTo>
                      <a:pt x="210" y="126"/>
                    </a:lnTo>
                    <a:lnTo>
                      <a:pt x="216" y="128"/>
                    </a:lnTo>
                    <a:lnTo>
                      <a:pt x="220" y="130"/>
                    </a:lnTo>
                    <a:lnTo>
                      <a:pt x="244" y="130"/>
                    </a:lnTo>
                    <a:lnTo>
                      <a:pt x="244" y="130"/>
                    </a:lnTo>
                    <a:lnTo>
                      <a:pt x="250" y="128"/>
                    </a:lnTo>
                    <a:lnTo>
                      <a:pt x="254" y="126"/>
                    </a:lnTo>
                    <a:lnTo>
                      <a:pt x="256" y="122"/>
                    </a:lnTo>
                    <a:lnTo>
                      <a:pt x="258" y="116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56" y="8"/>
                    </a:lnTo>
                    <a:lnTo>
                      <a:pt x="254" y="4"/>
                    </a:lnTo>
                    <a:lnTo>
                      <a:pt x="250" y="2"/>
                    </a:lnTo>
                    <a:lnTo>
                      <a:pt x="244" y="0"/>
                    </a:lnTo>
                    <a:lnTo>
                      <a:pt x="2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3"/>
              <p:cNvSpPr>
                <a:spLocks/>
              </p:cNvSpPr>
              <p:nvPr/>
            </p:nvSpPr>
            <p:spPr bwMode="auto">
              <a:xfrm>
                <a:off x="2601913" y="584200"/>
                <a:ext cx="581025" cy="136525"/>
              </a:xfrm>
              <a:custGeom>
                <a:avLst/>
                <a:gdLst>
                  <a:gd name="T0" fmla="*/ 358 w 366"/>
                  <a:gd name="T1" fmla="*/ 66 h 86"/>
                  <a:gd name="T2" fmla="*/ 186 w 366"/>
                  <a:gd name="T3" fmla="*/ 0 h 86"/>
                  <a:gd name="T4" fmla="*/ 186 w 366"/>
                  <a:gd name="T5" fmla="*/ 0 h 86"/>
                  <a:gd name="T6" fmla="*/ 180 w 366"/>
                  <a:gd name="T7" fmla="*/ 0 h 86"/>
                  <a:gd name="T8" fmla="*/ 8 w 366"/>
                  <a:gd name="T9" fmla="*/ 66 h 86"/>
                  <a:gd name="T10" fmla="*/ 8 w 366"/>
                  <a:gd name="T11" fmla="*/ 66 h 86"/>
                  <a:gd name="T12" fmla="*/ 4 w 366"/>
                  <a:gd name="T13" fmla="*/ 68 h 86"/>
                  <a:gd name="T14" fmla="*/ 2 w 366"/>
                  <a:gd name="T15" fmla="*/ 70 h 86"/>
                  <a:gd name="T16" fmla="*/ 0 w 366"/>
                  <a:gd name="T17" fmla="*/ 74 h 86"/>
                  <a:gd name="T18" fmla="*/ 0 w 366"/>
                  <a:gd name="T19" fmla="*/ 78 h 86"/>
                  <a:gd name="T20" fmla="*/ 0 w 366"/>
                  <a:gd name="T21" fmla="*/ 78 h 86"/>
                  <a:gd name="T22" fmla="*/ 2 w 366"/>
                  <a:gd name="T23" fmla="*/ 80 h 86"/>
                  <a:gd name="T24" fmla="*/ 4 w 366"/>
                  <a:gd name="T25" fmla="*/ 82 h 86"/>
                  <a:gd name="T26" fmla="*/ 6 w 366"/>
                  <a:gd name="T27" fmla="*/ 84 h 86"/>
                  <a:gd name="T28" fmla="*/ 10 w 366"/>
                  <a:gd name="T29" fmla="*/ 86 h 86"/>
                  <a:gd name="T30" fmla="*/ 356 w 366"/>
                  <a:gd name="T31" fmla="*/ 86 h 86"/>
                  <a:gd name="T32" fmla="*/ 356 w 366"/>
                  <a:gd name="T33" fmla="*/ 86 h 86"/>
                  <a:gd name="T34" fmla="*/ 360 w 366"/>
                  <a:gd name="T35" fmla="*/ 84 h 86"/>
                  <a:gd name="T36" fmla="*/ 362 w 366"/>
                  <a:gd name="T37" fmla="*/ 82 h 86"/>
                  <a:gd name="T38" fmla="*/ 364 w 366"/>
                  <a:gd name="T39" fmla="*/ 80 h 86"/>
                  <a:gd name="T40" fmla="*/ 366 w 366"/>
                  <a:gd name="T41" fmla="*/ 78 h 86"/>
                  <a:gd name="T42" fmla="*/ 366 w 366"/>
                  <a:gd name="T43" fmla="*/ 78 h 86"/>
                  <a:gd name="T44" fmla="*/ 366 w 366"/>
                  <a:gd name="T45" fmla="*/ 74 h 86"/>
                  <a:gd name="T46" fmla="*/ 364 w 366"/>
                  <a:gd name="T47" fmla="*/ 70 h 86"/>
                  <a:gd name="T48" fmla="*/ 362 w 366"/>
                  <a:gd name="T49" fmla="*/ 68 h 86"/>
                  <a:gd name="T50" fmla="*/ 358 w 366"/>
                  <a:gd name="T51" fmla="*/ 66 h 86"/>
                  <a:gd name="T52" fmla="*/ 358 w 366"/>
                  <a:gd name="T53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6" h="86">
                    <a:moveTo>
                      <a:pt x="358" y="66"/>
                    </a:moveTo>
                    <a:lnTo>
                      <a:pt x="186" y="0"/>
                    </a:lnTo>
                    <a:lnTo>
                      <a:pt x="186" y="0"/>
                    </a:lnTo>
                    <a:lnTo>
                      <a:pt x="180" y="0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4" y="68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0"/>
                    </a:lnTo>
                    <a:lnTo>
                      <a:pt x="4" y="82"/>
                    </a:lnTo>
                    <a:lnTo>
                      <a:pt x="6" y="84"/>
                    </a:lnTo>
                    <a:lnTo>
                      <a:pt x="10" y="86"/>
                    </a:lnTo>
                    <a:lnTo>
                      <a:pt x="356" y="86"/>
                    </a:lnTo>
                    <a:lnTo>
                      <a:pt x="356" y="86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4" y="80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66" y="74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8" y="66"/>
                    </a:lnTo>
                    <a:lnTo>
                      <a:pt x="358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Freeform 84"/>
              <p:cNvSpPr>
                <a:spLocks/>
              </p:cNvSpPr>
              <p:nvPr/>
            </p:nvSpPr>
            <p:spPr bwMode="auto">
              <a:xfrm>
                <a:off x="2630488" y="987425"/>
                <a:ext cx="523875" cy="38100"/>
              </a:xfrm>
              <a:custGeom>
                <a:avLst/>
                <a:gdLst>
                  <a:gd name="T0" fmla="*/ 330 w 330"/>
                  <a:gd name="T1" fmla="*/ 12 h 24"/>
                  <a:gd name="T2" fmla="*/ 330 w 330"/>
                  <a:gd name="T3" fmla="*/ 12 h 24"/>
                  <a:gd name="T4" fmla="*/ 330 w 330"/>
                  <a:gd name="T5" fmla="*/ 12 h 24"/>
                  <a:gd name="T6" fmla="*/ 330 w 330"/>
                  <a:gd name="T7" fmla="*/ 18 h 24"/>
                  <a:gd name="T8" fmla="*/ 326 w 330"/>
                  <a:gd name="T9" fmla="*/ 20 h 24"/>
                  <a:gd name="T10" fmla="*/ 322 w 330"/>
                  <a:gd name="T11" fmla="*/ 24 h 24"/>
                  <a:gd name="T12" fmla="*/ 316 w 330"/>
                  <a:gd name="T13" fmla="*/ 24 h 24"/>
                  <a:gd name="T14" fmla="*/ 14 w 330"/>
                  <a:gd name="T15" fmla="*/ 24 h 24"/>
                  <a:gd name="T16" fmla="*/ 14 w 330"/>
                  <a:gd name="T17" fmla="*/ 24 h 24"/>
                  <a:gd name="T18" fmla="*/ 8 w 330"/>
                  <a:gd name="T19" fmla="*/ 24 h 24"/>
                  <a:gd name="T20" fmla="*/ 4 w 330"/>
                  <a:gd name="T21" fmla="*/ 20 h 24"/>
                  <a:gd name="T22" fmla="*/ 0 w 330"/>
                  <a:gd name="T23" fmla="*/ 18 h 24"/>
                  <a:gd name="T24" fmla="*/ 0 w 330"/>
                  <a:gd name="T25" fmla="*/ 12 h 24"/>
                  <a:gd name="T26" fmla="*/ 0 w 330"/>
                  <a:gd name="T27" fmla="*/ 12 h 24"/>
                  <a:gd name="T28" fmla="*/ 0 w 330"/>
                  <a:gd name="T29" fmla="*/ 12 h 24"/>
                  <a:gd name="T30" fmla="*/ 0 w 330"/>
                  <a:gd name="T31" fmla="*/ 8 h 24"/>
                  <a:gd name="T32" fmla="*/ 4 w 330"/>
                  <a:gd name="T33" fmla="*/ 4 h 24"/>
                  <a:gd name="T34" fmla="*/ 8 w 330"/>
                  <a:gd name="T35" fmla="*/ 2 h 24"/>
                  <a:gd name="T36" fmla="*/ 14 w 330"/>
                  <a:gd name="T37" fmla="*/ 0 h 24"/>
                  <a:gd name="T38" fmla="*/ 316 w 330"/>
                  <a:gd name="T39" fmla="*/ 0 h 24"/>
                  <a:gd name="T40" fmla="*/ 316 w 330"/>
                  <a:gd name="T41" fmla="*/ 0 h 24"/>
                  <a:gd name="T42" fmla="*/ 322 w 330"/>
                  <a:gd name="T43" fmla="*/ 2 h 24"/>
                  <a:gd name="T44" fmla="*/ 326 w 330"/>
                  <a:gd name="T45" fmla="*/ 4 h 24"/>
                  <a:gd name="T46" fmla="*/ 330 w 330"/>
                  <a:gd name="T47" fmla="*/ 8 h 24"/>
                  <a:gd name="T48" fmla="*/ 330 w 330"/>
                  <a:gd name="T49" fmla="*/ 12 h 24"/>
                  <a:gd name="T50" fmla="*/ 330 w 330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0" h="24">
                    <a:moveTo>
                      <a:pt x="330" y="12"/>
                    </a:moveTo>
                    <a:lnTo>
                      <a:pt x="330" y="12"/>
                    </a:lnTo>
                    <a:lnTo>
                      <a:pt x="330" y="12"/>
                    </a:lnTo>
                    <a:lnTo>
                      <a:pt x="330" y="18"/>
                    </a:lnTo>
                    <a:lnTo>
                      <a:pt x="326" y="20"/>
                    </a:lnTo>
                    <a:lnTo>
                      <a:pt x="322" y="24"/>
                    </a:lnTo>
                    <a:lnTo>
                      <a:pt x="316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22" y="2"/>
                    </a:lnTo>
                    <a:lnTo>
                      <a:pt x="326" y="4"/>
                    </a:lnTo>
                    <a:lnTo>
                      <a:pt x="330" y="8"/>
                    </a:lnTo>
                    <a:lnTo>
                      <a:pt x="330" y="12"/>
                    </a:lnTo>
                    <a:lnTo>
                      <a:pt x="33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2" name="组合 61"/>
          <p:cNvGrpSpPr/>
          <p:nvPr/>
        </p:nvGrpSpPr>
        <p:grpSpPr>
          <a:xfrm>
            <a:off x="2963031" y="2411281"/>
            <a:ext cx="940373" cy="940368"/>
            <a:chOff x="4641550" y="2233932"/>
            <a:chExt cx="587801" cy="587801"/>
          </a:xfrm>
        </p:grpSpPr>
        <p:grpSp>
          <p:nvGrpSpPr>
            <p:cNvPr id="108" name="组合 107"/>
            <p:cNvGrpSpPr/>
            <p:nvPr/>
          </p:nvGrpSpPr>
          <p:grpSpPr>
            <a:xfrm>
              <a:off x="4641550" y="2233932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5" name="同心圆 11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9" name="组合 108"/>
            <p:cNvGrpSpPr/>
            <p:nvPr/>
          </p:nvGrpSpPr>
          <p:grpSpPr>
            <a:xfrm>
              <a:off x="4817013" y="2396824"/>
              <a:ext cx="253510" cy="262016"/>
              <a:chOff x="2649538" y="2673350"/>
              <a:chExt cx="473075" cy="488950"/>
            </a:xfrm>
            <a:solidFill>
              <a:schemeClr val="accent2"/>
            </a:solidFill>
          </p:grpSpPr>
          <p:sp>
            <p:nvSpPr>
              <p:cNvPr id="110" name="Freeform 64"/>
              <p:cNvSpPr>
                <a:spLocks noEditPoints="1"/>
              </p:cNvSpPr>
              <p:nvPr/>
            </p:nvSpPr>
            <p:spPr bwMode="auto">
              <a:xfrm>
                <a:off x="2887663" y="2673350"/>
                <a:ext cx="234950" cy="488950"/>
              </a:xfrm>
              <a:custGeom>
                <a:avLst/>
                <a:gdLst>
                  <a:gd name="T0" fmla="*/ 148 w 148"/>
                  <a:gd name="T1" fmla="*/ 146 h 308"/>
                  <a:gd name="T2" fmla="*/ 146 w 148"/>
                  <a:gd name="T3" fmla="*/ 132 h 308"/>
                  <a:gd name="T4" fmla="*/ 140 w 148"/>
                  <a:gd name="T5" fmla="*/ 102 h 308"/>
                  <a:gd name="T6" fmla="*/ 80 w 148"/>
                  <a:gd name="T7" fmla="*/ 86 h 308"/>
                  <a:gd name="T8" fmla="*/ 86 w 148"/>
                  <a:gd name="T9" fmla="*/ 116 h 308"/>
                  <a:gd name="T10" fmla="*/ 88 w 148"/>
                  <a:gd name="T11" fmla="*/ 146 h 308"/>
                  <a:gd name="T12" fmla="*/ 48 w 148"/>
                  <a:gd name="T13" fmla="*/ 42 h 308"/>
                  <a:gd name="T14" fmla="*/ 26 w 148"/>
                  <a:gd name="T15" fmla="*/ 12 h 308"/>
                  <a:gd name="T16" fmla="*/ 0 w 148"/>
                  <a:gd name="T17" fmla="*/ 0 h 308"/>
                  <a:gd name="T18" fmla="*/ 62 w 148"/>
                  <a:gd name="T19" fmla="*/ 74 h 308"/>
                  <a:gd name="T20" fmla="*/ 56 w 148"/>
                  <a:gd name="T21" fmla="*/ 58 h 308"/>
                  <a:gd name="T22" fmla="*/ 48 w 148"/>
                  <a:gd name="T23" fmla="*/ 42 h 308"/>
                  <a:gd name="T24" fmla="*/ 0 w 148"/>
                  <a:gd name="T25" fmla="*/ 86 h 308"/>
                  <a:gd name="T26" fmla="*/ 72 w 148"/>
                  <a:gd name="T27" fmla="*/ 146 h 308"/>
                  <a:gd name="T28" fmla="*/ 70 w 148"/>
                  <a:gd name="T29" fmla="*/ 116 h 308"/>
                  <a:gd name="T30" fmla="*/ 64 w 148"/>
                  <a:gd name="T31" fmla="*/ 86 h 308"/>
                  <a:gd name="T32" fmla="*/ 126 w 148"/>
                  <a:gd name="T33" fmla="*/ 74 h 308"/>
                  <a:gd name="T34" fmla="*/ 120 w 148"/>
                  <a:gd name="T35" fmla="*/ 64 h 308"/>
                  <a:gd name="T36" fmla="*/ 100 w 148"/>
                  <a:gd name="T37" fmla="*/ 42 h 308"/>
                  <a:gd name="T38" fmla="*/ 80 w 148"/>
                  <a:gd name="T39" fmla="*/ 24 h 308"/>
                  <a:gd name="T40" fmla="*/ 54 w 148"/>
                  <a:gd name="T41" fmla="*/ 12 h 308"/>
                  <a:gd name="T42" fmla="*/ 42 w 148"/>
                  <a:gd name="T43" fmla="*/ 6 h 308"/>
                  <a:gd name="T44" fmla="*/ 62 w 148"/>
                  <a:gd name="T45" fmla="*/ 36 h 308"/>
                  <a:gd name="T46" fmla="*/ 70 w 148"/>
                  <a:gd name="T47" fmla="*/ 54 h 308"/>
                  <a:gd name="T48" fmla="*/ 78 w 148"/>
                  <a:gd name="T49" fmla="*/ 74 h 308"/>
                  <a:gd name="T50" fmla="*/ 62 w 148"/>
                  <a:gd name="T51" fmla="*/ 272 h 308"/>
                  <a:gd name="T52" fmla="*/ 42 w 148"/>
                  <a:gd name="T53" fmla="*/ 302 h 308"/>
                  <a:gd name="T54" fmla="*/ 54 w 148"/>
                  <a:gd name="T55" fmla="*/ 296 h 308"/>
                  <a:gd name="T56" fmla="*/ 80 w 148"/>
                  <a:gd name="T57" fmla="*/ 282 h 308"/>
                  <a:gd name="T58" fmla="*/ 102 w 148"/>
                  <a:gd name="T59" fmla="*/ 264 h 308"/>
                  <a:gd name="T60" fmla="*/ 120 w 148"/>
                  <a:gd name="T61" fmla="*/ 242 h 308"/>
                  <a:gd name="T62" fmla="*/ 78 w 148"/>
                  <a:gd name="T63" fmla="*/ 230 h 308"/>
                  <a:gd name="T64" fmla="*/ 70 w 148"/>
                  <a:gd name="T65" fmla="*/ 252 h 308"/>
                  <a:gd name="T66" fmla="*/ 62 w 148"/>
                  <a:gd name="T67" fmla="*/ 272 h 308"/>
                  <a:gd name="T68" fmla="*/ 88 w 148"/>
                  <a:gd name="T69" fmla="*/ 158 h 308"/>
                  <a:gd name="T70" fmla="*/ 80 w 148"/>
                  <a:gd name="T71" fmla="*/ 218 h 308"/>
                  <a:gd name="T72" fmla="*/ 134 w 148"/>
                  <a:gd name="T73" fmla="*/ 218 h 308"/>
                  <a:gd name="T74" fmla="*/ 144 w 148"/>
                  <a:gd name="T75" fmla="*/ 190 h 308"/>
                  <a:gd name="T76" fmla="*/ 148 w 148"/>
                  <a:gd name="T77" fmla="*/ 158 h 308"/>
                  <a:gd name="T78" fmla="*/ 72 w 148"/>
                  <a:gd name="T79" fmla="*/ 158 h 308"/>
                  <a:gd name="T80" fmla="*/ 0 w 148"/>
                  <a:gd name="T81" fmla="*/ 218 h 308"/>
                  <a:gd name="T82" fmla="*/ 66 w 148"/>
                  <a:gd name="T83" fmla="*/ 218 h 308"/>
                  <a:gd name="T84" fmla="*/ 72 w 148"/>
                  <a:gd name="T85" fmla="*/ 158 h 308"/>
                  <a:gd name="T86" fmla="*/ 62 w 148"/>
                  <a:gd name="T87" fmla="*/ 230 h 308"/>
                  <a:gd name="T88" fmla="*/ 0 w 148"/>
                  <a:gd name="T89" fmla="*/ 308 h 308"/>
                  <a:gd name="T90" fmla="*/ 14 w 148"/>
                  <a:gd name="T91" fmla="*/ 304 h 308"/>
                  <a:gd name="T92" fmla="*/ 38 w 148"/>
                  <a:gd name="T93" fmla="*/ 282 h 308"/>
                  <a:gd name="T94" fmla="*/ 48 w 148"/>
                  <a:gd name="T95" fmla="*/ 266 h 308"/>
                  <a:gd name="T96" fmla="*/ 62 w 148"/>
                  <a:gd name="T97" fmla="*/ 23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8" h="308">
                    <a:moveTo>
                      <a:pt x="88" y="146"/>
                    </a:moveTo>
                    <a:lnTo>
                      <a:pt x="148" y="146"/>
                    </a:lnTo>
                    <a:lnTo>
                      <a:pt x="148" y="146"/>
                    </a:lnTo>
                    <a:lnTo>
                      <a:pt x="146" y="132"/>
                    </a:lnTo>
                    <a:lnTo>
                      <a:pt x="144" y="116"/>
                    </a:lnTo>
                    <a:lnTo>
                      <a:pt x="140" y="102"/>
                    </a:lnTo>
                    <a:lnTo>
                      <a:pt x="134" y="86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6" y="116"/>
                    </a:lnTo>
                    <a:lnTo>
                      <a:pt x="88" y="146"/>
                    </a:lnTo>
                    <a:lnTo>
                      <a:pt x="88" y="146"/>
                    </a:lnTo>
                    <a:close/>
                    <a:moveTo>
                      <a:pt x="48" y="42"/>
                    </a:moveTo>
                    <a:lnTo>
                      <a:pt x="48" y="42"/>
                    </a:lnTo>
                    <a:lnTo>
                      <a:pt x="38" y="26"/>
                    </a:lnTo>
                    <a:lnTo>
                      <a:pt x="26" y="12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6" y="58"/>
                    </a:lnTo>
                    <a:lnTo>
                      <a:pt x="48" y="42"/>
                    </a:lnTo>
                    <a:lnTo>
                      <a:pt x="48" y="42"/>
                    </a:lnTo>
                    <a:close/>
                    <a:moveTo>
                      <a:pt x="64" y="86"/>
                    </a:moveTo>
                    <a:lnTo>
                      <a:pt x="0" y="86"/>
                    </a:lnTo>
                    <a:lnTo>
                      <a:pt x="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0" y="116"/>
                    </a:lnTo>
                    <a:lnTo>
                      <a:pt x="64" y="86"/>
                    </a:lnTo>
                    <a:lnTo>
                      <a:pt x="64" y="86"/>
                    </a:lnTo>
                    <a:close/>
                    <a:moveTo>
                      <a:pt x="78" y="74"/>
                    </a:moveTo>
                    <a:lnTo>
                      <a:pt x="126" y="74"/>
                    </a:lnTo>
                    <a:lnTo>
                      <a:pt x="126" y="74"/>
                    </a:lnTo>
                    <a:lnTo>
                      <a:pt x="120" y="64"/>
                    </a:lnTo>
                    <a:lnTo>
                      <a:pt x="110" y="52"/>
                    </a:lnTo>
                    <a:lnTo>
                      <a:pt x="100" y="42"/>
                    </a:lnTo>
                    <a:lnTo>
                      <a:pt x="90" y="32"/>
                    </a:lnTo>
                    <a:lnTo>
                      <a:pt x="80" y="24"/>
                    </a:lnTo>
                    <a:lnTo>
                      <a:pt x="68" y="18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52" y="20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70" y="54"/>
                    </a:lnTo>
                    <a:lnTo>
                      <a:pt x="78" y="74"/>
                    </a:lnTo>
                    <a:lnTo>
                      <a:pt x="78" y="74"/>
                    </a:lnTo>
                    <a:close/>
                    <a:moveTo>
                      <a:pt x="62" y="272"/>
                    </a:moveTo>
                    <a:lnTo>
                      <a:pt x="62" y="272"/>
                    </a:lnTo>
                    <a:lnTo>
                      <a:pt x="52" y="288"/>
                    </a:lnTo>
                    <a:lnTo>
                      <a:pt x="42" y="302"/>
                    </a:lnTo>
                    <a:lnTo>
                      <a:pt x="42" y="302"/>
                    </a:lnTo>
                    <a:lnTo>
                      <a:pt x="54" y="296"/>
                    </a:lnTo>
                    <a:lnTo>
                      <a:pt x="68" y="290"/>
                    </a:lnTo>
                    <a:lnTo>
                      <a:pt x="80" y="282"/>
                    </a:lnTo>
                    <a:lnTo>
                      <a:pt x="92" y="274"/>
                    </a:lnTo>
                    <a:lnTo>
                      <a:pt x="102" y="264"/>
                    </a:lnTo>
                    <a:lnTo>
                      <a:pt x="112" y="254"/>
                    </a:lnTo>
                    <a:lnTo>
                      <a:pt x="120" y="242"/>
                    </a:lnTo>
                    <a:lnTo>
                      <a:pt x="128" y="230"/>
                    </a:lnTo>
                    <a:lnTo>
                      <a:pt x="78" y="230"/>
                    </a:lnTo>
                    <a:lnTo>
                      <a:pt x="78" y="230"/>
                    </a:lnTo>
                    <a:lnTo>
                      <a:pt x="70" y="252"/>
                    </a:lnTo>
                    <a:lnTo>
                      <a:pt x="62" y="272"/>
                    </a:lnTo>
                    <a:lnTo>
                      <a:pt x="62" y="272"/>
                    </a:lnTo>
                    <a:close/>
                    <a:moveTo>
                      <a:pt x="88" y="158"/>
                    </a:moveTo>
                    <a:lnTo>
                      <a:pt x="88" y="158"/>
                    </a:lnTo>
                    <a:lnTo>
                      <a:pt x="86" y="190"/>
                    </a:lnTo>
                    <a:lnTo>
                      <a:pt x="80" y="218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40" y="204"/>
                    </a:lnTo>
                    <a:lnTo>
                      <a:pt x="144" y="190"/>
                    </a:lnTo>
                    <a:lnTo>
                      <a:pt x="148" y="174"/>
                    </a:lnTo>
                    <a:lnTo>
                      <a:pt x="148" y="158"/>
                    </a:lnTo>
                    <a:lnTo>
                      <a:pt x="88" y="158"/>
                    </a:lnTo>
                    <a:close/>
                    <a:moveTo>
                      <a:pt x="72" y="158"/>
                    </a:moveTo>
                    <a:lnTo>
                      <a:pt x="0" y="158"/>
                    </a:lnTo>
                    <a:lnTo>
                      <a:pt x="0" y="218"/>
                    </a:lnTo>
                    <a:lnTo>
                      <a:pt x="66" y="218"/>
                    </a:lnTo>
                    <a:lnTo>
                      <a:pt x="66" y="218"/>
                    </a:lnTo>
                    <a:lnTo>
                      <a:pt x="70" y="190"/>
                    </a:lnTo>
                    <a:lnTo>
                      <a:pt x="72" y="158"/>
                    </a:lnTo>
                    <a:lnTo>
                      <a:pt x="72" y="158"/>
                    </a:lnTo>
                    <a:close/>
                    <a:moveTo>
                      <a:pt x="62" y="230"/>
                    </a:moveTo>
                    <a:lnTo>
                      <a:pt x="0" y="230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14" y="304"/>
                    </a:lnTo>
                    <a:lnTo>
                      <a:pt x="26" y="296"/>
                    </a:lnTo>
                    <a:lnTo>
                      <a:pt x="38" y="282"/>
                    </a:lnTo>
                    <a:lnTo>
                      <a:pt x="48" y="266"/>
                    </a:lnTo>
                    <a:lnTo>
                      <a:pt x="48" y="266"/>
                    </a:lnTo>
                    <a:lnTo>
                      <a:pt x="56" y="250"/>
                    </a:lnTo>
                    <a:lnTo>
                      <a:pt x="62" y="230"/>
                    </a:lnTo>
                    <a:lnTo>
                      <a:pt x="62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" name="Freeform 65"/>
              <p:cNvSpPr>
                <a:spLocks noEditPoints="1"/>
              </p:cNvSpPr>
              <p:nvPr/>
            </p:nvSpPr>
            <p:spPr bwMode="auto">
              <a:xfrm>
                <a:off x="2649538" y="2673350"/>
                <a:ext cx="203200" cy="488950"/>
              </a:xfrm>
              <a:custGeom>
                <a:avLst/>
                <a:gdLst>
                  <a:gd name="T0" fmla="*/ 128 w 128"/>
                  <a:gd name="T1" fmla="*/ 308 h 308"/>
                  <a:gd name="T2" fmla="*/ 128 w 128"/>
                  <a:gd name="T3" fmla="*/ 0 h 308"/>
                  <a:gd name="T4" fmla="*/ 102 w 128"/>
                  <a:gd name="T5" fmla="*/ 0 h 308"/>
                  <a:gd name="T6" fmla="*/ 102 w 128"/>
                  <a:gd name="T7" fmla="*/ 14 h 308"/>
                  <a:gd name="T8" fmla="*/ 102 w 128"/>
                  <a:gd name="T9" fmla="*/ 14 h 308"/>
                  <a:gd name="T10" fmla="*/ 80 w 128"/>
                  <a:gd name="T11" fmla="*/ 16 h 308"/>
                  <a:gd name="T12" fmla="*/ 62 w 128"/>
                  <a:gd name="T13" fmla="*/ 22 h 308"/>
                  <a:gd name="T14" fmla="*/ 46 w 128"/>
                  <a:gd name="T15" fmla="*/ 30 h 308"/>
                  <a:gd name="T16" fmla="*/ 34 w 128"/>
                  <a:gd name="T17" fmla="*/ 40 h 308"/>
                  <a:gd name="T18" fmla="*/ 34 w 128"/>
                  <a:gd name="T19" fmla="*/ 40 h 308"/>
                  <a:gd name="T20" fmla="*/ 24 w 128"/>
                  <a:gd name="T21" fmla="*/ 50 h 308"/>
                  <a:gd name="T22" fmla="*/ 16 w 128"/>
                  <a:gd name="T23" fmla="*/ 64 h 308"/>
                  <a:gd name="T24" fmla="*/ 12 w 128"/>
                  <a:gd name="T25" fmla="*/ 78 h 308"/>
                  <a:gd name="T26" fmla="*/ 10 w 128"/>
                  <a:gd name="T27" fmla="*/ 94 h 308"/>
                  <a:gd name="T28" fmla="*/ 10 w 128"/>
                  <a:gd name="T29" fmla="*/ 94 h 308"/>
                  <a:gd name="T30" fmla="*/ 12 w 128"/>
                  <a:gd name="T31" fmla="*/ 106 h 308"/>
                  <a:gd name="T32" fmla="*/ 14 w 128"/>
                  <a:gd name="T33" fmla="*/ 116 h 308"/>
                  <a:gd name="T34" fmla="*/ 18 w 128"/>
                  <a:gd name="T35" fmla="*/ 126 h 308"/>
                  <a:gd name="T36" fmla="*/ 22 w 128"/>
                  <a:gd name="T37" fmla="*/ 134 h 308"/>
                  <a:gd name="T38" fmla="*/ 22 w 128"/>
                  <a:gd name="T39" fmla="*/ 134 h 308"/>
                  <a:gd name="T40" fmla="*/ 34 w 128"/>
                  <a:gd name="T41" fmla="*/ 150 h 308"/>
                  <a:gd name="T42" fmla="*/ 42 w 128"/>
                  <a:gd name="T43" fmla="*/ 154 h 308"/>
                  <a:gd name="T44" fmla="*/ 50 w 128"/>
                  <a:gd name="T45" fmla="*/ 158 h 308"/>
                  <a:gd name="T46" fmla="*/ 50 w 128"/>
                  <a:gd name="T47" fmla="*/ 158 h 308"/>
                  <a:gd name="T48" fmla="*/ 70 w 128"/>
                  <a:gd name="T49" fmla="*/ 168 h 308"/>
                  <a:gd name="T50" fmla="*/ 102 w 128"/>
                  <a:gd name="T51" fmla="*/ 176 h 308"/>
                  <a:gd name="T52" fmla="*/ 102 w 128"/>
                  <a:gd name="T53" fmla="*/ 242 h 308"/>
                  <a:gd name="T54" fmla="*/ 102 w 128"/>
                  <a:gd name="T55" fmla="*/ 242 h 308"/>
                  <a:gd name="T56" fmla="*/ 90 w 128"/>
                  <a:gd name="T57" fmla="*/ 236 h 308"/>
                  <a:gd name="T58" fmla="*/ 84 w 128"/>
                  <a:gd name="T59" fmla="*/ 228 h 308"/>
                  <a:gd name="T60" fmla="*/ 84 w 128"/>
                  <a:gd name="T61" fmla="*/ 228 h 308"/>
                  <a:gd name="T62" fmla="*/ 78 w 128"/>
                  <a:gd name="T63" fmla="*/ 218 h 308"/>
                  <a:gd name="T64" fmla="*/ 74 w 128"/>
                  <a:gd name="T65" fmla="*/ 202 h 308"/>
                  <a:gd name="T66" fmla="*/ 0 w 128"/>
                  <a:gd name="T67" fmla="*/ 210 h 308"/>
                  <a:gd name="T68" fmla="*/ 0 w 128"/>
                  <a:gd name="T69" fmla="*/ 210 h 308"/>
                  <a:gd name="T70" fmla="*/ 4 w 128"/>
                  <a:gd name="T71" fmla="*/ 228 h 308"/>
                  <a:gd name="T72" fmla="*/ 10 w 128"/>
                  <a:gd name="T73" fmla="*/ 242 h 308"/>
                  <a:gd name="T74" fmla="*/ 10 w 128"/>
                  <a:gd name="T75" fmla="*/ 242 h 308"/>
                  <a:gd name="T76" fmla="*/ 18 w 128"/>
                  <a:gd name="T77" fmla="*/ 254 h 308"/>
                  <a:gd name="T78" fmla="*/ 28 w 128"/>
                  <a:gd name="T79" fmla="*/ 266 h 308"/>
                  <a:gd name="T80" fmla="*/ 28 w 128"/>
                  <a:gd name="T81" fmla="*/ 266 h 308"/>
                  <a:gd name="T82" fmla="*/ 42 w 128"/>
                  <a:gd name="T83" fmla="*/ 276 h 308"/>
                  <a:gd name="T84" fmla="*/ 58 w 128"/>
                  <a:gd name="T85" fmla="*/ 284 h 308"/>
                  <a:gd name="T86" fmla="*/ 58 w 128"/>
                  <a:gd name="T87" fmla="*/ 284 h 308"/>
                  <a:gd name="T88" fmla="*/ 78 w 128"/>
                  <a:gd name="T89" fmla="*/ 288 h 308"/>
                  <a:gd name="T90" fmla="*/ 102 w 128"/>
                  <a:gd name="T91" fmla="*/ 292 h 308"/>
                  <a:gd name="T92" fmla="*/ 102 w 128"/>
                  <a:gd name="T93" fmla="*/ 308 h 308"/>
                  <a:gd name="T94" fmla="*/ 128 w 128"/>
                  <a:gd name="T95" fmla="*/ 308 h 308"/>
                  <a:gd name="T96" fmla="*/ 86 w 128"/>
                  <a:gd name="T97" fmla="*/ 100 h 308"/>
                  <a:gd name="T98" fmla="*/ 86 w 128"/>
                  <a:gd name="T99" fmla="*/ 100 h 308"/>
                  <a:gd name="T100" fmla="*/ 82 w 128"/>
                  <a:gd name="T101" fmla="*/ 92 h 308"/>
                  <a:gd name="T102" fmla="*/ 80 w 128"/>
                  <a:gd name="T103" fmla="*/ 86 h 308"/>
                  <a:gd name="T104" fmla="*/ 80 w 128"/>
                  <a:gd name="T105" fmla="*/ 86 h 308"/>
                  <a:gd name="T106" fmla="*/ 82 w 128"/>
                  <a:gd name="T107" fmla="*/ 78 h 308"/>
                  <a:gd name="T108" fmla="*/ 86 w 128"/>
                  <a:gd name="T109" fmla="*/ 72 h 308"/>
                  <a:gd name="T110" fmla="*/ 86 w 128"/>
                  <a:gd name="T111" fmla="*/ 72 h 308"/>
                  <a:gd name="T112" fmla="*/ 92 w 128"/>
                  <a:gd name="T113" fmla="*/ 66 h 308"/>
                  <a:gd name="T114" fmla="*/ 102 w 128"/>
                  <a:gd name="T115" fmla="*/ 62 h 308"/>
                  <a:gd name="T116" fmla="*/ 102 w 128"/>
                  <a:gd name="T117" fmla="*/ 110 h 308"/>
                  <a:gd name="T118" fmla="*/ 102 w 128"/>
                  <a:gd name="T119" fmla="*/ 110 h 308"/>
                  <a:gd name="T120" fmla="*/ 92 w 128"/>
                  <a:gd name="T121" fmla="*/ 106 h 308"/>
                  <a:gd name="T122" fmla="*/ 86 w 128"/>
                  <a:gd name="T123" fmla="*/ 100 h 308"/>
                  <a:gd name="T124" fmla="*/ 86 w 128"/>
                  <a:gd name="T125" fmla="*/ 10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308">
                    <a:moveTo>
                      <a:pt x="128" y="308"/>
                    </a:moveTo>
                    <a:lnTo>
                      <a:pt x="128" y="0"/>
                    </a:lnTo>
                    <a:lnTo>
                      <a:pt x="102" y="0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0" y="16"/>
                    </a:lnTo>
                    <a:lnTo>
                      <a:pt x="62" y="22"/>
                    </a:lnTo>
                    <a:lnTo>
                      <a:pt x="46" y="3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24" y="50"/>
                    </a:lnTo>
                    <a:lnTo>
                      <a:pt x="16" y="64"/>
                    </a:lnTo>
                    <a:lnTo>
                      <a:pt x="12" y="78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2" y="106"/>
                    </a:lnTo>
                    <a:lnTo>
                      <a:pt x="14" y="116"/>
                    </a:lnTo>
                    <a:lnTo>
                      <a:pt x="18" y="126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34" y="150"/>
                    </a:lnTo>
                    <a:lnTo>
                      <a:pt x="42" y="154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70" y="168"/>
                    </a:lnTo>
                    <a:lnTo>
                      <a:pt x="102" y="176"/>
                    </a:lnTo>
                    <a:lnTo>
                      <a:pt x="102" y="242"/>
                    </a:lnTo>
                    <a:lnTo>
                      <a:pt x="102" y="242"/>
                    </a:lnTo>
                    <a:lnTo>
                      <a:pt x="90" y="236"/>
                    </a:lnTo>
                    <a:lnTo>
                      <a:pt x="84" y="228"/>
                    </a:lnTo>
                    <a:lnTo>
                      <a:pt x="84" y="228"/>
                    </a:lnTo>
                    <a:lnTo>
                      <a:pt x="78" y="218"/>
                    </a:lnTo>
                    <a:lnTo>
                      <a:pt x="74" y="202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4" y="228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8" y="254"/>
                    </a:lnTo>
                    <a:lnTo>
                      <a:pt x="28" y="266"/>
                    </a:lnTo>
                    <a:lnTo>
                      <a:pt x="28" y="266"/>
                    </a:lnTo>
                    <a:lnTo>
                      <a:pt x="42" y="276"/>
                    </a:lnTo>
                    <a:lnTo>
                      <a:pt x="58" y="284"/>
                    </a:lnTo>
                    <a:lnTo>
                      <a:pt x="58" y="284"/>
                    </a:lnTo>
                    <a:lnTo>
                      <a:pt x="78" y="288"/>
                    </a:lnTo>
                    <a:lnTo>
                      <a:pt x="102" y="292"/>
                    </a:lnTo>
                    <a:lnTo>
                      <a:pt x="102" y="308"/>
                    </a:lnTo>
                    <a:lnTo>
                      <a:pt x="128" y="308"/>
                    </a:lnTo>
                    <a:close/>
                    <a:moveTo>
                      <a:pt x="86" y="100"/>
                    </a:moveTo>
                    <a:lnTo>
                      <a:pt x="86" y="100"/>
                    </a:lnTo>
                    <a:lnTo>
                      <a:pt x="82" y="92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2" y="78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92" y="66"/>
                    </a:lnTo>
                    <a:lnTo>
                      <a:pt x="102" y="62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92" y="106"/>
                    </a:lnTo>
                    <a:lnTo>
                      <a:pt x="86" y="100"/>
                    </a:lnTo>
                    <a:lnTo>
                      <a:pt x="86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3" name="组合 62"/>
          <p:cNvGrpSpPr/>
          <p:nvPr/>
        </p:nvGrpSpPr>
        <p:grpSpPr>
          <a:xfrm>
            <a:off x="4109534" y="3509658"/>
            <a:ext cx="940373" cy="940368"/>
            <a:chOff x="4641550" y="3820609"/>
            <a:chExt cx="587801" cy="587801"/>
          </a:xfrm>
        </p:grpSpPr>
        <p:grpSp>
          <p:nvGrpSpPr>
            <p:cNvPr id="92" name="组合 91"/>
            <p:cNvGrpSpPr/>
            <p:nvPr/>
          </p:nvGrpSpPr>
          <p:grpSpPr>
            <a:xfrm>
              <a:off x="4641550" y="3820609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3" name="同心圆 10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椭圆 10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3" name="组合 92"/>
            <p:cNvGrpSpPr/>
            <p:nvPr/>
          </p:nvGrpSpPr>
          <p:grpSpPr>
            <a:xfrm>
              <a:off x="4767685" y="3993961"/>
              <a:ext cx="335530" cy="285698"/>
              <a:chOff x="2570163" y="3632200"/>
              <a:chExt cx="641350" cy="546100"/>
            </a:xfrm>
            <a:solidFill>
              <a:schemeClr val="accent4"/>
            </a:solidFill>
          </p:grpSpPr>
          <p:sp>
            <p:nvSpPr>
              <p:cNvPr id="94" name="Freeform 80"/>
              <p:cNvSpPr>
                <a:spLocks/>
              </p:cNvSpPr>
              <p:nvPr/>
            </p:nvSpPr>
            <p:spPr bwMode="auto">
              <a:xfrm>
                <a:off x="2970213" y="3632200"/>
                <a:ext cx="241300" cy="241300"/>
              </a:xfrm>
              <a:custGeom>
                <a:avLst/>
                <a:gdLst>
                  <a:gd name="T0" fmla="*/ 122 w 152"/>
                  <a:gd name="T1" fmla="*/ 148 h 152"/>
                  <a:gd name="T2" fmla="*/ 122 w 152"/>
                  <a:gd name="T3" fmla="*/ 148 h 152"/>
                  <a:gd name="T4" fmla="*/ 120 w 152"/>
                  <a:gd name="T5" fmla="*/ 150 h 152"/>
                  <a:gd name="T6" fmla="*/ 116 w 152"/>
                  <a:gd name="T7" fmla="*/ 152 h 152"/>
                  <a:gd name="T8" fmla="*/ 112 w 152"/>
                  <a:gd name="T9" fmla="*/ 150 h 152"/>
                  <a:gd name="T10" fmla="*/ 108 w 152"/>
                  <a:gd name="T11" fmla="*/ 148 h 152"/>
                  <a:gd name="T12" fmla="*/ 2 w 152"/>
                  <a:gd name="T13" fmla="*/ 42 h 152"/>
                  <a:gd name="T14" fmla="*/ 2 w 152"/>
                  <a:gd name="T15" fmla="*/ 42 h 152"/>
                  <a:gd name="T16" fmla="*/ 0 w 152"/>
                  <a:gd name="T17" fmla="*/ 40 h 152"/>
                  <a:gd name="T18" fmla="*/ 0 w 152"/>
                  <a:gd name="T19" fmla="*/ 36 h 152"/>
                  <a:gd name="T20" fmla="*/ 0 w 152"/>
                  <a:gd name="T21" fmla="*/ 32 h 152"/>
                  <a:gd name="T22" fmla="*/ 2 w 152"/>
                  <a:gd name="T23" fmla="*/ 28 h 152"/>
                  <a:gd name="T24" fmla="*/ 28 w 152"/>
                  <a:gd name="T25" fmla="*/ 2 h 152"/>
                  <a:gd name="T26" fmla="*/ 28 w 152"/>
                  <a:gd name="T27" fmla="*/ 2 h 152"/>
                  <a:gd name="T28" fmla="*/ 32 w 152"/>
                  <a:gd name="T29" fmla="*/ 0 h 152"/>
                  <a:gd name="T30" fmla="*/ 36 w 152"/>
                  <a:gd name="T31" fmla="*/ 0 h 152"/>
                  <a:gd name="T32" fmla="*/ 40 w 152"/>
                  <a:gd name="T33" fmla="*/ 0 h 152"/>
                  <a:gd name="T34" fmla="*/ 42 w 152"/>
                  <a:gd name="T35" fmla="*/ 2 h 152"/>
                  <a:gd name="T36" fmla="*/ 148 w 152"/>
                  <a:gd name="T37" fmla="*/ 108 h 152"/>
                  <a:gd name="T38" fmla="*/ 148 w 152"/>
                  <a:gd name="T39" fmla="*/ 108 h 152"/>
                  <a:gd name="T40" fmla="*/ 152 w 152"/>
                  <a:gd name="T41" fmla="*/ 112 h 152"/>
                  <a:gd name="T42" fmla="*/ 152 w 152"/>
                  <a:gd name="T43" fmla="*/ 116 h 152"/>
                  <a:gd name="T44" fmla="*/ 152 w 152"/>
                  <a:gd name="T45" fmla="*/ 118 h 152"/>
                  <a:gd name="T46" fmla="*/ 148 w 152"/>
                  <a:gd name="T47" fmla="*/ 122 h 152"/>
                  <a:gd name="T48" fmla="*/ 122 w 152"/>
                  <a:gd name="T49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152">
                    <a:moveTo>
                      <a:pt x="122" y="148"/>
                    </a:moveTo>
                    <a:lnTo>
                      <a:pt x="122" y="148"/>
                    </a:lnTo>
                    <a:lnTo>
                      <a:pt x="120" y="150"/>
                    </a:lnTo>
                    <a:lnTo>
                      <a:pt x="116" y="152"/>
                    </a:lnTo>
                    <a:lnTo>
                      <a:pt x="112" y="150"/>
                    </a:lnTo>
                    <a:lnTo>
                      <a:pt x="108" y="14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2" y="28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2" y="2"/>
                    </a:lnTo>
                    <a:lnTo>
                      <a:pt x="148" y="108"/>
                    </a:lnTo>
                    <a:lnTo>
                      <a:pt x="148" y="108"/>
                    </a:lnTo>
                    <a:lnTo>
                      <a:pt x="152" y="112"/>
                    </a:lnTo>
                    <a:lnTo>
                      <a:pt x="152" y="116"/>
                    </a:lnTo>
                    <a:lnTo>
                      <a:pt x="152" y="118"/>
                    </a:lnTo>
                    <a:lnTo>
                      <a:pt x="148" y="122"/>
                    </a:lnTo>
                    <a:lnTo>
                      <a:pt x="122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" name="Freeform 81"/>
              <p:cNvSpPr>
                <a:spLocks/>
              </p:cNvSpPr>
              <p:nvPr/>
            </p:nvSpPr>
            <p:spPr bwMode="auto">
              <a:xfrm>
                <a:off x="2671763" y="3794125"/>
                <a:ext cx="428625" cy="384175"/>
              </a:xfrm>
              <a:custGeom>
                <a:avLst/>
                <a:gdLst>
                  <a:gd name="T0" fmla="*/ 168 w 270"/>
                  <a:gd name="T1" fmla="*/ 24 h 242"/>
                  <a:gd name="T2" fmla="*/ 136 w 270"/>
                  <a:gd name="T3" fmla="*/ 54 h 242"/>
                  <a:gd name="T4" fmla="*/ 134 w 270"/>
                  <a:gd name="T5" fmla="*/ 60 h 242"/>
                  <a:gd name="T6" fmla="*/ 124 w 270"/>
                  <a:gd name="T7" fmla="*/ 70 h 242"/>
                  <a:gd name="T8" fmla="*/ 118 w 270"/>
                  <a:gd name="T9" fmla="*/ 74 h 242"/>
                  <a:gd name="T10" fmla="*/ 106 w 270"/>
                  <a:gd name="T11" fmla="*/ 78 h 242"/>
                  <a:gd name="T12" fmla="*/ 92 w 270"/>
                  <a:gd name="T13" fmla="*/ 76 h 242"/>
                  <a:gd name="T14" fmla="*/ 84 w 270"/>
                  <a:gd name="T15" fmla="*/ 72 h 242"/>
                  <a:gd name="T16" fmla="*/ 78 w 270"/>
                  <a:gd name="T17" fmla="*/ 68 h 242"/>
                  <a:gd name="T18" fmla="*/ 70 w 270"/>
                  <a:gd name="T19" fmla="*/ 50 h 242"/>
                  <a:gd name="T20" fmla="*/ 70 w 270"/>
                  <a:gd name="T21" fmla="*/ 32 h 242"/>
                  <a:gd name="T22" fmla="*/ 4 w 270"/>
                  <a:gd name="T23" fmla="*/ 78 h 242"/>
                  <a:gd name="T24" fmla="*/ 2 w 270"/>
                  <a:gd name="T25" fmla="*/ 80 h 242"/>
                  <a:gd name="T26" fmla="*/ 2 w 270"/>
                  <a:gd name="T27" fmla="*/ 86 h 242"/>
                  <a:gd name="T28" fmla="*/ 10 w 270"/>
                  <a:gd name="T29" fmla="*/ 98 h 242"/>
                  <a:gd name="T30" fmla="*/ 26 w 270"/>
                  <a:gd name="T31" fmla="*/ 82 h 242"/>
                  <a:gd name="T32" fmla="*/ 42 w 270"/>
                  <a:gd name="T33" fmla="*/ 76 h 242"/>
                  <a:gd name="T34" fmla="*/ 60 w 270"/>
                  <a:gd name="T35" fmla="*/ 82 h 242"/>
                  <a:gd name="T36" fmla="*/ 66 w 270"/>
                  <a:gd name="T37" fmla="*/ 90 h 242"/>
                  <a:gd name="T38" fmla="*/ 66 w 270"/>
                  <a:gd name="T39" fmla="*/ 100 h 242"/>
                  <a:gd name="T40" fmla="*/ 84 w 270"/>
                  <a:gd name="T41" fmla="*/ 108 h 242"/>
                  <a:gd name="T42" fmla="*/ 90 w 270"/>
                  <a:gd name="T43" fmla="*/ 116 h 242"/>
                  <a:gd name="T44" fmla="*/ 92 w 270"/>
                  <a:gd name="T45" fmla="*/ 124 h 242"/>
                  <a:gd name="T46" fmla="*/ 108 w 270"/>
                  <a:gd name="T47" fmla="*/ 132 h 242"/>
                  <a:gd name="T48" fmla="*/ 114 w 270"/>
                  <a:gd name="T49" fmla="*/ 140 h 242"/>
                  <a:gd name="T50" fmla="*/ 116 w 270"/>
                  <a:gd name="T51" fmla="*/ 148 h 242"/>
                  <a:gd name="T52" fmla="*/ 132 w 270"/>
                  <a:gd name="T53" fmla="*/ 156 h 242"/>
                  <a:gd name="T54" fmla="*/ 138 w 270"/>
                  <a:gd name="T55" fmla="*/ 164 h 242"/>
                  <a:gd name="T56" fmla="*/ 138 w 270"/>
                  <a:gd name="T57" fmla="*/ 182 h 242"/>
                  <a:gd name="T58" fmla="*/ 118 w 270"/>
                  <a:gd name="T59" fmla="*/ 204 h 242"/>
                  <a:gd name="T60" fmla="*/ 150 w 270"/>
                  <a:gd name="T61" fmla="*/ 236 h 242"/>
                  <a:gd name="T62" fmla="*/ 162 w 270"/>
                  <a:gd name="T63" fmla="*/ 242 h 242"/>
                  <a:gd name="T64" fmla="*/ 172 w 270"/>
                  <a:gd name="T65" fmla="*/ 236 h 242"/>
                  <a:gd name="T66" fmla="*/ 176 w 270"/>
                  <a:gd name="T67" fmla="*/ 232 h 242"/>
                  <a:gd name="T68" fmla="*/ 176 w 270"/>
                  <a:gd name="T69" fmla="*/ 218 h 242"/>
                  <a:gd name="T70" fmla="*/ 148 w 270"/>
                  <a:gd name="T71" fmla="*/ 188 h 242"/>
                  <a:gd name="T72" fmla="*/ 146 w 270"/>
                  <a:gd name="T73" fmla="*/ 184 h 242"/>
                  <a:gd name="T74" fmla="*/ 148 w 270"/>
                  <a:gd name="T75" fmla="*/ 180 h 242"/>
                  <a:gd name="T76" fmla="*/ 156 w 270"/>
                  <a:gd name="T77" fmla="*/ 180 h 242"/>
                  <a:gd name="T78" fmla="*/ 180 w 270"/>
                  <a:gd name="T79" fmla="*/ 206 h 242"/>
                  <a:gd name="T80" fmla="*/ 192 w 270"/>
                  <a:gd name="T81" fmla="*/ 210 h 242"/>
                  <a:gd name="T82" fmla="*/ 204 w 270"/>
                  <a:gd name="T83" fmla="*/ 206 h 242"/>
                  <a:gd name="T84" fmla="*/ 208 w 270"/>
                  <a:gd name="T85" fmla="*/ 200 h 242"/>
                  <a:gd name="T86" fmla="*/ 208 w 270"/>
                  <a:gd name="T87" fmla="*/ 188 h 242"/>
                  <a:gd name="T88" fmla="*/ 178 w 270"/>
                  <a:gd name="T89" fmla="*/ 158 h 242"/>
                  <a:gd name="T90" fmla="*/ 176 w 270"/>
                  <a:gd name="T91" fmla="*/ 154 h 242"/>
                  <a:gd name="T92" fmla="*/ 178 w 270"/>
                  <a:gd name="T93" fmla="*/ 150 h 242"/>
                  <a:gd name="T94" fmla="*/ 186 w 270"/>
                  <a:gd name="T95" fmla="*/ 150 h 242"/>
                  <a:gd name="T96" fmla="*/ 212 w 270"/>
                  <a:gd name="T97" fmla="*/ 174 h 242"/>
                  <a:gd name="T98" fmla="*/ 224 w 270"/>
                  <a:gd name="T99" fmla="*/ 180 h 242"/>
                  <a:gd name="T100" fmla="*/ 234 w 270"/>
                  <a:gd name="T101" fmla="*/ 174 h 242"/>
                  <a:gd name="T102" fmla="*/ 238 w 270"/>
                  <a:gd name="T103" fmla="*/ 170 h 242"/>
                  <a:gd name="T104" fmla="*/ 238 w 270"/>
                  <a:gd name="T105" fmla="*/ 158 h 242"/>
                  <a:gd name="T106" fmla="*/ 210 w 270"/>
                  <a:gd name="T107" fmla="*/ 126 h 242"/>
                  <a:gd name="T108" fmla="*/ 208 w 270"/>
                  <a:gd name="T109" fmla="*/ 122 h 242"/>
                  <a:gd name="T110" fmla="*/ 210 w 270"/>
                  <a:gd name="T111" fmla="*/ 118 h 242"/>
                  <a:gd name="T112" fmla="*/ 218 w 270"/>
                  <a:gd name="T113" fmla="*/ 118 h 242"/>
                  <a:gd name="T114" fmla="*/ 242 w 270"/>
                  <a:gd name="T115" fmla="*/ 144 h 242"/>
                  <a:gd name="T116" fmla="*/ 254 w 270"/>
                  <a:gd name="T117" fmla="*/ 148 h 242"/>
                  <a:gd name="T118" fmla="*/ 266 w 270"/>
                  <a:gd name="T119" fmla="*/ 144 h 242"/>
                  <a:gd name="T120" fmla="*/ 270 w 270"/>
                  <a:gd name="T121" fmla="*/ 138 h 242"/>
                  <a:gd name="T122" fmla="*/ 270 w 270"/>
                  <a:gd name="T123" fmla="*/ 126 h 242"/>
                  <a:gd name="T124" fmla="*/ 266 w 270"/>
                  <a:gd name="T125" fmla="*/ 12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0" h="242">
                    <a:moveTo>
                      <a:pt x="266" y="120"/>
                    </a:moveTo>
                    <a:lnTo>
                      <a:pt x="168" y="24"/>
                    </a:lnTo>
                    <a:lnTo>
                      <a:pt x="144" y="34"/>
                    </a:lnTo>
                    <a:lnTo>
                      <a:pt x="136" y="54"/>
                    </a:lnTo>
                    <a:lnTo>
                      <a:pt x="136" y="54"/>
                    </a:lnTo>
                    <a:lnTo>
                      <a:pt x="134" y="60"/>
                    </a:lnTo>
                    <a:lnTo>
                      <a:pt x="130" y="66"/>
                    </a:lnTo>
                    <a:lnTo>
                      <a:pt x="124" y="70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2" y="76"/>
                    </a:lnTo>
                    <a:lnTo>
                      <a:pt x="106" y="78"/>
                    </a:lnTo>
                    <a:lnTo>
                      <a:pt x="98" y="78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84" y="72"/>
                    </a:lnTo>
                    <a:lnTo>
                      <a:pt x="78" y="68"/>
                    </a:lnTo>
                    <a:lnTo>
                      <a:pt x="78" y="68"/>
                    </a:lnTo>
                    <a:lnTo>
                      <a:pt x="72" y="60"/>
                    </a:lnTo>
                    <a:lnTo>
                      <a:pt x="70" y="50"/>
                    </a:lnTo>
                    <a:lnTo>
                      <a:pt x="68" y="42"/>
                    </a:lnTo>
                    <a:lnTo>
                      <a:pt x="70" y="32"/>
                    </a:lnTo>
                    <a:lnTo>
                      <a:pt x="82" y="0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2" y="86"/>
                    </a:lnTo>
                    <a:lnTo>
                      <a:pt x="4" y="90"/>
                    </a:lnTo>
                    <a:lnTo>
                      <a:pt x="10" y="98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34" y="78"/>
                    </a:lnTo>
                    <a:lnTo>
                      <a:pt x="42" y="76"/>
                    </a:lnTo>
                    <a:lnTo>
                      <a:pt x="52" y="78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6" y="90"/>
                    </a:lnTo>
                    <a:lnTo>
                      <a:pt x="66" y="100"/>
                    </a:lnTo>
                    <a:lnTo>
                      <a:pt x="66" y="100"/>
                    </a:lnTo>
                    <a:lnTo>
                      <a:pt x="76" y="102"/>
                    </a:lnTo>
                    <a:lnTo>
                      <a:pt x="84" y="108"/>
                    </a:lnTo>
                    <a:lnTo>
                      <a:pt x="84" y="108"/>
                    </a:lnTo>
                    <a:lnTo>
                      <a:pt x="90" y="116"/>
                    </a:lnTo>
                    <a:lnTo>
                      <a:pt x="92" y="124"/>
                    </a:lnTo>
                    <a:lnTo>
                      <a:pt x="92" y="124"/>
                    </a:lnTo>
                    <a:lnTo>
                      <a:pt x="100" y="126"/>
                    </a:lnTo>
                    <a:lnTo>
                      <a:pt x="108" y="132"/>
                    </a:lnTo>
                    <a:lnTo>
                      <a:pt x="108" y="132"/>
                    </a:lnTo>
                    <a:lnTo>
                      <a:pt x="114" y="140"/>
                    </a:lnTo>
                    <a:lnTo>
                      <a:pt x="116" y="148"/>
                    </a:lnTo>
                    <a:lnTo>
                      <a:pt x="116" y="148"/>
                    </a:lnTo>
                    <a:lnTo>
                      <a:pt x="124" y="150"/>
                    </a:lnTo>
                    <a:lnTo>
                      <a:pt x="132" y="156"/>
                    </a:lnTo>
                    <a:lnTo>
                      <a:pt x="132" y="156"/>
                    </a:lnTo>
                    <a:lnTo>
                      <a:pt x="138" y="164"/>
                    </a:lnTo>
                    <a:lnTo>
                      <a:pt x="140" y="174"/>
                    </a:lnTo>
                    <a:lnTo>
                      <a:pt x="138" y="182"/>
                    </a:lnTo>
                    <a:lnTo>
                      <a:pt x="132" y="190"/>
                    </a:lnTo>
                    <a:lnTo>
                      <a:pt x="118" y="204"/>
                    </a:lnTo>
                    <a:lnTo>
                      <a:pt x="150" y="236"/>
                    </a:lnTo>
                    <a:lnTo>
                      <a:pt x="150" y="236"/>
                    </a:lnTo>
                    <a:lnTo>
                      <a:pt x="156" y="240"/>
                    </a:lnTo>
                    <a:lnTo>
                      <a:pt x="162" y="242"/>
                    </a:lnTo>
                    <a:lnTo>
                      <a:pt x="168" y="240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6" y="232"/>
                    </a:lnTo>
                    <a:lnTo>
                      <a:pt x="178" y="224"/>
                    </a:lnTo>
                    <a:lnTo>
                      <a:pt x="176" y="218"/>
                    </a:lnTo>
                    <a:lnTo>
                      <a:pt x="172" y="214"/>
                    </a:lnTo>
                    <a:lnTo>
                      <a:pt x="148" y="188"/>
                    </a:lnTo>
                    <a:lnTo>
                      <a:pt x="148" y="188"/>
                    </a:lnTo>
                    <a:lnTo>
                      <a:pt x="146" y="184"/>
                    </a:lnTo>
                    <a:lnTo>
                      <a:pt x="148" y="180"/>
                    </a:lnTo>
                    <a:lnTo>
                      <a:pt x="148" y="180"/>
                    </a:lnTo>
                    <a:lnTo>
                      <a:pt x="152" y="178"/>
                    </a:lnTo>
                    <a:lnTo>
                      <a:pt x="156" y="180"/>
                    </a:lnTo>
                    <a:lnTo>
                      <a:pt x="180" y="206"/>
                    </a:lnTo>
                    <a:lnTo>
                      <a:pt x="180" y="206"/>
                    </a:lnTo>
                    <a:lnTo>
                      <a:pt x="186" y="210"/>
                    </a:lnTo>
                    <a:lnTo>
                      <a:pt x="192" y="210"/>
                    </a:lnTo>
                    <a:lnTo>
                      <a:pt x="198" y="210"/>
                    </a:lnTo>
                    <a:lnTo>
                      <a:pt x="204" y="206"/>
                    </a:lnTo>
                    <a:lnTo>
                      <a:pt x="204" y="206"/>
                    </a:lnTo>
                    <a:lnTo>
                      <a:pt x="208" y="200"/>
                    </a:lnTo>
                    <a:lnTo>
                      <a:pt x="208" y="194"/>
                    </a:lnTo>
                    <a:lnTo>
                      <a:pt x="208" y="188"/>
                    </a:lnTo>
                    <a:lnTo>
                      <a:pt x="204" y="182"/>
                    </a:lnTo>
                    <a:lnTo>
                      <a:pt x="178" y="158"/>
                    </a:lnTo>
                    <a:lnTo>
                      <a:pt x="178" y="158"/>
                    </a:lnTo>
                    <a:lnTo>
                      <a:pt x="176" y="154"/>
                    </a:lnTo>
                    <a:lnTo>
                      <a:pt x="178" y="150"/>
                    </a:lnTo>
                    <a:lnTo>
                      <a:pt x="178" y="150"/>
                    </a:lnTo>
                    <a:lnTo>
                      <a:pt x="182" y="148"/>
                    </a:lnTo>
                    <a:lnTo>
                      <a:pt x="186" y="150"/>
                    </a:lnTo>
                    <a:lnTo>
                      <a:pt x="212" y="174"/>
                    </a:lnTo>
                    <a:lnTo>
                      <a:pt x="212" y="174"/>
                    </a:lnTo>
                    <a:lnTo>
                      <a:pt x="218" y="178"/>
                    </a:lnTo>
                    <a:lnTo>
                      <a:pt x="224" y="180"/>
                    </a:lnTo>
                    <a:lnTo>
                      <a:pt x="230" y="178"/>
                    </a:lnTo>
                    <a:lnTo>
                      <a:pt x="234" y="174"/>
                    </a:lnTo>
                    <a:lnTo>
                      <a:pt x="234" y="174"/>
                    </a:lnTo>
                    <a:lnTo>
                      <a:pt x="238" y="170"/>
                    </a:lnTo>
                    <a:lnTo>
                      <a:pt x="240" y="164"/>
                    </a:lnTo>
                    <a:lnTo>
                      <a:pt x="238" y="158"/>
                    </a:lnTo>
                    <a:lnTo>
                      <a:pt x="234" y="152"/>
                    </a:lnTo>
                    <a:lnTo>
                      <a:pt x="210" y="126"/>
                    </a:lnTo>
                    <a:lnTo>
                      <a:pt x="210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10" y="118"/>
                    </a:lnTo>
                    <a:lnTo>
                      <a:pt x="214" y="116"/>
                    </a:lnTo>
                    <a:lnTo>
                      <a:pt x="218" y="118"/>
                    </a:lnTo>
                    <a:lnTo>
                      <a:pt x="242" y="144"/>
                    </a:lnTo>
                    <a:lnTo>
                      <a:pt x="242" y="144"/>
                    </a:lnTo>
                    <a:lnTo>
                      <a:pt x="248" y="148"/>
                    </a:lnTo>
                    <a:lnTo>
                      <a:pt x="254" y="148"/>
                    </a:lnTo>
                    <a:lnTo>
                      <a:pt x="260" y="148"/>
                    </a:lnTo>
                    <a:lnTo>
                      <a:pt x="266" y="144"/>
                    </a:lnTo>
                    <a:lnTo>
                      <a:pt x="266" y="144"/>
                    </a:lnTo>
                    <a:lnTo>
                      <a:pt x="270" y="138"/>
                    </a:lnTo>
                    <a:lnTo>
                      <a:pt x="270" y="132"/>
                    </a:lnTo>
                    <a:lnTo>
                      <a:pt x="270" y="126"/>
                    </a:lnTo>
                    <a:lnTo>
                      <a:pt x="266" y="120"/>
                    </a:lnTo>
                    <a:lnTo>
                      <a:pt x="26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" name="Freeform 82"/>
              <p:cNvSpPr>
                <a:spLocks/>
              </p:cNvSpPr>
              <p:nvPr/>
            </p:nvSpPr>
            <p:spPr bwMode="auto">
              <a:xfrm>
                <a:off x="2570163" y="3663950"/>
                <a:ext cx="260350" cy="260350"/>
              </a:xfrm>
              <a:custGeom>
                <a:avLst/>
                <a:gdLst>
                  <a:gd name="T0" fmla="*/ 160 w 164"/>
                  <a:gd name="T1" fmla="*/ 32 h 164"/>
                  <a:gd name="T2" fmla="*/ 160 w 164"/>
                  <a:gd name="T3" fmla="*/ 32 h 164"/>
                  <a:gd name="T4" fmla="*/ 162 w 164"/>
                  <a:gd name="T5" fmla="*/ 34 h 164"/>
                  <a:gd name="T6" fmla="*/ 164 w 164"/>
                  <a:gd name="T7" fmla="*/ 38 h 164"/>
                  <a:gd name="T8" fmla="*/ 162 w 164"/>
                  <a:gd name="T9" fmla="*/ 42 h 164"/>
                  <a:gd name="T10" fmla="*/ 160 w 164"/>
                  <a:gd name="T11" fmla="*/ 46 h 164"/>
                  <a:gd name="T12" fmla="*/ 44 w 164"/>
                  <a:gd name="T13" fmla="*/ 162 h 164"/>
                  <a:gd name="T14" fmla="*/ 44 w 164"/>
                  <a:gd name="T15" fmla="*/ 162 h 164"/>
                  <a:gd name="T16" fmla="*/ 42 w 164"/>
                  <a:gd name="T17" fmla="*/ 164 h 164"/>
                  <a:gd name="T18" fmla="*/ 38 w 164"/>
                  <a:gd name="T19" fmla="*/ 164 h 164"/>
                  <a:gd name="T20" fmla="*/ 34 w 164"/>
                  <a:gd name="T21" fmla="*/ 164 h 164"/>
                  <a:gd name="T22" fmla="*/ 30 w 164"/>
                  <a:gd name="T23" fmla="*/ 162 h 164"/>
                  <a:gd name="T24" fmla="*/ 2 w 164"/>
                  <a:gd name="T25" fmla="*/ 132 h 164"/>
                  <a:gd name="T26" fmla="*/ 2 w 164"/>
                  <a:gd name="T27" fmla="*/ 132 h 164"/>
                  <a:gd name="T28" fmla="*/ 0 w 164"/>
                  <a:gd name="T29" fmla="*/ 130 h 164"/>
                  <a:gd name="T30" fmla="*/ 0 w 164"/>
                  <a:gd name="T31" fmla="*/ 126 h 164"/>
                  <a:gd name="T32" fmla="*/ 0 w 164"/>
                  <a:gd name="T33" fmla="*/ 122 h 164"/>
                  <a:gd name="T34" fmla="*/ 2 w 164"/>
                  <a:gd name="T35" fmla="*/ 118 h 164"/>
                  <a:gd name="T36" fmla="*/ 118 w 164"/>
                  <a:gd name="T37" fmla="*/ 2 h 164"/>
                  <a:gd name="T38" fmla="*/ 118 w 164"/>
                  <a:gd name="T39" fmla="*/ 2 h 164"/>
                  <a:gd name="T40" fmla="*/ 122 w 164"/>
                  <a:gd name="T41" fmla="*/ 0 h 164"/>
                  <a:gd name="T42" fmla="*/ 124 w 164"/>
                  <a:gd name="T43" fmla="*/ 0 h 164"/>
                  <a:gd name="T44" fmla="*/ 128 w 164"/>
                  <a:gd name="T45" fmla="*/ 0 h 164"/>
                  <a:gd name="T46" fmla="*/ 132 w 164"/>
                  <a:gd name="T47" fmla="*/ 2 h 164"/>
                  <a:gd name="T48" fmla="*/ 160 w 164"/>
                  <a:gd name="T49" fmla="*/ 3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4" h="164">
                    <a:moveTo>
                      <a:pt x="160" y="32"/>
                    </a:moveTo>
                    <a:lnTo>
                      <a:pt x="160" y="32"/>
                    </a:lnTo>
                    <a:lnTo>
                      <a:pt x="162" y="34"/>
                    </a:lnTo>
                    <a:lnTo>
                      <a:pt x="164" y="38"/>
                    </a:lnTo>
                    <a:lnTo>
                      <a:pt x="162" y="42"/>
                    </a:lnTo>
                    <a:lnTo>
                      <a:pt x="160" y="46"/>
                    </a:lnTo>
                    <a:lnTo>
                      <a:pt x="44" y="162"/>
                    </a:lnTo>
                    <a:lnTo>
                      <a:pt x="44" y="162"/>
                    </a:lnTo>
                    <a:lnTo>
                      <a:pt x="42" y="164"/>
                    </a:lnTo>
                    <a:lnTo>
                      <a:pt x="38" y="164"/>
                    </a:lnTo>
                    <a:lnTo>
                      <a:pt x="34" y="164"/>
                    </a:lnTo>
                    <a:lnTo>
                      <a:pt x="30" y="162"/>
                    </a:lnTo>
                    <a:lnTo>
                      <a:pt x="2" y="132"/>
                    </a:lnTo>
                    <a:lnTo>
                      <a:pt x="2" y="132"/>
                    </a:lnTo>
                    <a:lnTo>
                      <a:pt x="0" y="130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2" y="118"/>
                    </a:lnTo>
                    <a:lnTo>
                      <a:pt x="118" y="2"/>
                    </a:lnTo>
                    <a:lnTo>
                      <a:pt x="118" y="2"/>
                    </a:lnTo>
                    <a:lnTo>
                      <a:pt x="122" y="0"/>
                    </a:lnTo>
                    <a:lnTo>
                      <a:pt x="124" y="0"/>
                    </a:lnTo>
                    <a:lnTo>
                      <a:pt x="128" y="0"/>
                    </a:lnTo>
                    <a:lnTo>
                      <a:pt x="132" y="2"/>
                    </a:lnTo>
                    <a:lnTo>
                      <a:pt x="16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" name="Freeform 83"/>
              <p:cNvSpPr>
                <a:spLocks noEditPoints="1"/>
              </p:cNvSpPr>
              <p:nvPr/>
            </p:nvSpPr>
            <p:spPr bwMode="auto">
              <a:xfrm>
                <a:off x="2687638" y="3724275"/>
                <a:ext cx="406400" cy="396875"/>
              </a:xfrm>
              <a:custGeom>
                <a:avLst/>
                <a:gdLst>
                  <a:gd name="T0" fmla="*/ 186 w 256"/>
                  <a:gd name="T1" fmla="*/ 8 h 250"/>
                  <a:gd name="T2" fmla="*/ 166 w 256"/>
                  <a:gd name="T3" fmla="*/ 0 h 250"/>
                  <a:gd name="T4" fmla="*/ 100 w 256"/>
                  <a:gd name="T5" fmla="*/ 30 h 250"/>
                  <a:gd name="T6" fmla="*/ 86 w 256"/>
                  <a:gd name="T7" fmla="*/ 44 h 250"/>
                  <a:gd name="T8" fmla="*/ 72 w 256"/>
                  <a:gd name="T9" fmla="*/ 86 h 250"/>
                  <a:gd name="T10" fmla="*/ 80 w 256"/>
                  <a:gd name="T11" fmla="*/ 104 h 250"/>
                  <a:gd name="T12" fmla="*/ 88 w 256"/>
                  <a:gd name="T13" fmla="*/ 108 h 250"/>
                  <a:gd name="T14" fmla="*/ 112 w 256"/>
                  <a:gd name="T15" fmla="*/ 102 h 250"/>
                  <a:gd name="T16" fmla="*/ 162 w 256"/>
                  <a:gd name="T17" fmla="*/ 56 h 250"/>
                  <a:gd name="T18" fmla="*/ 250 w 256"/>
                  <a:gd name="T19" fmla="*/ 106 h 250"/>
                  <a:gd name="T20" fmla="*/ 254 w 256"/>
                  <a:gd name="T21" fmla="*/ 78 h 250"/>
                  <a:gd name="T22" fmla="*/ 42 w 256"/>
                  <a:gd name="T23" fmla="*/ 136 h 250"/>
                  <a:gd name="T24" fmla="*/ 32 w 256"/>
                  <a:gd name="T25" fmla="*/ 132 h 250"/>
                  <a:gd name="T26" fmla="*/ 4 w 256"/>
                  <a:gd name="T27" fmla="*/ 156 h 250"/>
                  <a:gd name="T28" fmla="*/ 0 w 256"/>
                  <a:gd name="T29" fmla="*/ 164 h 250"/>
                  <a:gd name="T30" fmla="*/ 4 w 256"/>
                  <a:gd name="T31" fmla="*/ 174 h 250"/>
                  <a:gd name="T32" fmla="*/ 18 w 256"/>
                  <a:gd name="T33" fmla="*/ 176 h 250"/>
                  <a:gd name="T34" fmla="*/ 42 w 256"/>
                  <a:gd name="T35" fmla="*/ 154 h 250"/>
                  <a:gd name="T36" fmla="*/ 44 w 256"/>
                  <a:gd name="T37" fmla="*/ 140 h 250"/>
                  <a:gd name="T38" fmla="*/ 66 w 256"/>
                  <a:gd name="T39" fmla="*/ 160 h 250"/>
                  <a:gd name="T40" fmla="*/ 56 w 256"/>
                  <a:gd name="T41" fmla="*/ 156 h 250"/>
                  <a:gd name="T42" fmla="*/ 28 w 256"/>
                  <a:gd name="T43" fmla="*/ 180 h 250"/>
                  <a:gd name="T44" fmla="*/ 24 w 256"/>
                  <a:gd name="T45" fmla="*/ 188 h 250"/>
                  <a:gd name="T46" fmla="*/ 28 w 256"/>
                  <a:gd name="T47" fmla="*/ 198 h 250"/>
                  <a:gd name="T48" fmla="*/ 42 w 256"/>
                  <a:gd name="T49" fmla="*/ 200 h 250"/>
                  <a:gd name="T50" fmla="*/ 66 w 256"/>
                  <a:gd name="T51" fmla="*/ 178 h 250"/>
                  <a:gd name="T52" fmla="*/ 68 w 256"/>
                  <a:gd name="T53" fmla="*/ 164 h 250"/>
                  <a:gd name="T54" fmla="*/ 96 w 256"/>
                  <a:gd name="T55" fmla="*/ 208 h 250"/>
                  <a:gd name="T56" fmla="*/ 74 w 256"/>
                  <a:gd name="T57" fmla="*/ 232 h 250"/>
                  <a:gd name="T58" fmla="*/ 76 w 256"/>
                  <a:gd name="T59" fmla="*/ 246 h 250"/>
                  <a:gd name="T60" fmla="*/ 86 w 256"/>
                  <a:gd name="T61" fmla="*/ 250 h 250"/>
                  <a:gd name="T62" fmla="*/ 114 w 256"/>
                  <a:gd name="T63" fmla="*/ 226 h 250"/>
                  <a:gd name="T64" fmla="*/ 118 w 256"/>
                  <a:gd name="T65" fmla="*/ 218 h 250"/>
                  <a:gd name="T66" fmla="*/ 114 w 256"/>
                  <a:gd name="T67" fmla="*/ 208 h 250"/>
                  <a:gd name="T68" fmla="*/ 100 w 256"/>
                  <a:gd name="T69" fmla="*/ 206 h 250"/>
                  <a:gd name="T70" fmla="*/ 90 w 256"/>
                  <a:gd name="T71" fmla="*/ 184 h 250"/>
                  <a:gd name="T72" fmla="*/ 82 w 256"/>
                  <a:gd name="T73" fmla="*/ 180 h 250"/>
                  <a:gd name="T74" fmla="*/ 52 w 256"/>
                  <a:gd name="T75" fmla="*/ 204 h 250"/>
                  <a:gd name="T76" fmla="*/ 48 w 256"/>
                  <a:gd name="T77" fmla="*/ 212 h 250"/>
                  <a:gd name="T78" fmla="*/ 52 w 256"/>
                  <a:gd name="T79" fmla="*/ 222 h 250"/>
                  <a:gd name="T80" fmla="*/ 66 w 256"/>
                  <a:gd name="T81" fmla="*/ 224 h 250"/>
                  <a:gd name="T82" fmla="*/ 90 w 256"/>
                  <a:gd name="T83" fmla="*/ 202 h 250"/>
                  <a:gd name="T84" fmla="*/ 92 w 256"/>
                  <a:gd name="T85" fmla="*/ 188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6" h="250">
                    <a:moveTo>
                      <a:pt x="250" y="70"/>
                    </a:moveTo>
                    <a:lnTo>
                      <a:pt x="186" y="8"/>
                    </a:lnTo>
                    <a:lnTo>
                      <a:pt x="186" y="8"/>
                    </a:lnTo>
                    <a:lnTo>
                      <a:pt x="180" y="4"/>
                    </a:lnTo>
                    <a:lnTo>
                      <a:pt x="174" y="0"/>
                    </a:lnTo>
                    <a:lnTo>
                      <a:pt x="166" y="0"/>
                    </a:lnTo>
                    <a:lnTo>
                      <a:pt x="158" y="4"/>
                    </a:lnTo>
                    <a:lnTo>
                      <a:pt x="158" y="4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2" y="36"/>
                    </a:lnTo>
                    <a:lnTo>
                      <a:pt x="86" y="44"/>
                    </a:lnTo>
                    <a:lnTo>
                      <a:pt x="74" y="80"/>
                    </a:lnTo>
                    <a:lnTo>
                      <a:pt x="74" y="80"/>
                    </a:lnTo>
                    <a:lnTo>
                      <a:pt x="72" y="86"/>
                    </a:lnTo>
                    <a:lnTo>
                      <a:pt x="74" y="92"/>
                    </a:lnTo>
                    <a:lnTo>
                      <a:pt x="76" y="98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8" y="108"/>
                    </a:lnTo>
                    <a:lnTo>
                      <a:pt x="88" y="108"/>
                    </a:lnTo>
                    <a:lnTo>
                      <a:pt x="96" y="110"/>
                    </a:lnTo>
                    <a:lnTo>
                      <a:pt x="104" y="108"/>
                    </a:lnTo>
                    <a:lnTo>
                      <a:pt x="112" y="102"/>
                    </a:lnTo>
                    <a:lnTo>
                      <a:pt x="116" y="94"/>
                    </a:lnTo>
                    <a:lnTo>
                      <a:pt x="126" y="68"/>
                    </a:lnTo>
                    <a:lnTo>
                      <a:pt x="162" y="56"/>
                    </a:lnTo>
                    <a:lnTo>
                      <a:pt x="232" y="124"/>
                    </a:lnTo>
                    <a:lnTo>
                      <a:pt x="250" y="106"/>
                    </a:lnTo>
                    <a:lnTo>
                      <a:pt x="250" y="106"/>
                    </a:lnTo>
                    <a:lnTo>
                      <a:pt x="254" y="98"/>
                    </a:lnTo>
                    <a:lnTo>
                      <a:pt x="256" y="88"/>
                    </a:lnTo>
                    <a:lnTo>
                      <a:pt x="254" y="78"/>
                    </a:lnTo>
                    <a:lnTo>
                      <a:pt x="250" y="70"/>
                    </a:lnTo>
                    <a:lnTo>
                      <a:pt x="250" y="70"/>
                    </a:lnTo>
                    <a:close/>
                    <a:moveTo>
                      <a:pt x="42" y="136"/>
                    </a:moveTo>
                    <a:lnTo>
                      <a:pt x="42" y="136"/>
                    </a:lnTo>
                    <a:lnTo>
                      <a:pt x="38" y="132"/>
                    </a:lnTo>
                    <a:lnTo>
                      <a:pt x="32" y="132"/>
                    </a:lnTo>
                    <a:lnTo>
                      <a:pt x="28" y="132"/>
                    </a:lnTo>
                    <a:lnTo>
                      <a:pt x="24" y="136"/>
                    </a:lnTo>
                    <a:lnTo>
                      <a:pt x="4" y="156"/>
                    </a:lnTo>
                    <a:lnTo>
                      <a:pt x="4" y="156"/>
                    </a:lnTo>
                    <a:lnTo>
                      <a:pt x="0" y="160"/>
                    </a:lnTo>
                    <a:lnTo>
                      <a:pt x="0" y="164"/>
                    </a:lnTo>
                    <a:lnTo>
                      <a:pt x="0" y="170"/>
                    </a:lnTo>
                    <a:lnTo>
                      <a:pt x="4" y="174"/>
                    </a:lnTo>
                    <a:lnTo>
                      <a:pt x="4" y="174"/>
                    </a:lnTo>
                    <a:lnTo>
                      <a:pt x="8" y="176"/>
                    </a:lnTo>
                    <a:lnTo>
                      <a:pt x="12" y="178"/>
                    </a:lnTo>
                    <a:lnTo>
                      <a:pt x="18" y="176"/>
                    </a:lnTo>
                    <a:lnTo>
                      <a:pt x="22" y="174"/>
                    </a:lnTo>
                    <a:lnTo>
                      <a:pt x="42" y="154"/>
                    </a:lnTo>
                    <a:lnTo>
                      <a:pt x="42" y="154"/>
                    </a:lnTo>
                    <a:lnTo>
                      <a:pt x="44" y="150"/>
                    </a:lnTo>
                    <a:lnTo>
                      <a:pt x="46" y="144"/>
                    </a:lnTo>
                    <a:lnTo>
                      <a:pt x="44" y="140"/>
                    </a:lnTo>
                    <a:lnTo>
                      <a:pt x="42" y="136"/>
                    </a:lnTo>
                    <a:lnTo>
                      <a:pt x="42" y="136"/>
                    </a:lnTo>
                    <a:close/>
                    <a:moveTo>
                      <a:pt x="66" y="160"/>
                    </a:moveTo>
                    <a:lnTo>
                      <a:pt x="66" y="160"/>
                    </a:lnTo>
                    <a:lnTo>
                      <a:pt x="62" y="156"/>
                    </a:lnTo>
                    <a:lnTo>
                      <a:pt x="56" y="156"/>
                    </a:lnTo>
                    <a:lnTo>
                      <a:pt x="52" y="156"/>
                    </a:lnTo>
                    <a:lnTo>
                      <a:pt x="48" y="160"/>
                    </a:lnTo>
                    <a:lnTo>
                      <a:pt x="28" y="180"/>
                    </a:lnTo>
                    <a:lnTo>
                      <a:pt x="28" y="180"/>
                    </a:lnTo>
                    <a:lnTo>
                      <a:pt x="24" y="184"/>
                    </a:lnTo>
                    <a:lnTo>
                      <a:pt x="24" y="188"/>
                    </a:lnTo>
                    <a:lnTo>
                      <a:pt x="24" y="194"/>
                    </a:lnTo>
                    <a:lnTo>
                      <a:pt x="28" y="198"/>
                    </a:lnTo>
                    <a:lnTo>
                      <a:pt x="28" y="198"/>
                    </a:lnTo>
                    <a:lnTo>
                      <a:pt x="32" y="200"/>
                    </a:lnTo>
                    <a:lnTo>
                      <a:pt x="36" y="202"/>
                    </a:lnTo>
                    <a:lnTo>
                      <a:pt x="42" y="200"/>
                    </a:lnTo>
                    <a:lnTo>
                      <a:pt x="46" y="198"/>
                    </a:lnTo>
                    <a:lnTo>
                      <a:pt x="66" y="178"/>
                    </a:lnTo>
                    <a:lnTo>
                      <a:pt x="66" y="178"/>
                    </a:lnTo>
                    <a:lnTo>
                      <a:pt x="68" y="174"/>
                    </a:lnTo>
                    <a:lnTo>
                      <a:pt x="70" y="168"/>
                    </a:lnTo>
                    <a:lnTo>
                      <a:pt x="68" y="164"/>
                    </a:lnTo>
                    <a:lnTo>
                      <a:pt x="66" y="160"/>
                    </a:lnTo>
                    <a:lnTo>
                      <a:pt x="66" y="160"/>
                    </a:lnTo>
                    <a:close/>
                    <a:moveTo>
                      <a:pt x="96" y="208"/>
                    </a:moveTo>
                    <a:lnTo>
                      <a:pt x="76" y="228"/>
                    </a:lnTo>
                    <a:lnTo>
                      <a:pt x="76" y="228"/>
                    </a:lnTo>
                    <a:lnTo>
                      <a:pt x="74" y="232"/>
                    </a:lnTo>
                    <a:lnTo>
                      <a:pt x="72" y="238"/>
                    </a:lnTo>
                    <a:lnTo>
                      <a:pt x="74" y="242"/>
                    </a:lnTo>
                    <a:lnTo>
                      <a:pt x="76" y="246"/>
                    </a:lnTo>
                    <a:lnTo>
                      <a:pt x="76" y="246"/>
                    </a:lnTo>
                    <a:lnTo>
                      <a:pt x="80" y="250"/>
                    </a:lnTo>
                    <a:lnTo>
                      <a:pt x="86" y="250"/>
                    </a:lnTo>
                    <a:lnTo>
                      <a:pt x="90" y="250"/>
                    </a:lnTo>
                    <a:lnTo>
                      <a:pt x="94" y="246"/>
                    </a:lnTo>
                    <a:lnTo>
                      <a:pt x="114" y="226"/>
                    </a:lnTo>
                    <a:lnTo>
                      <a:pt x="114" y="226"/>
                    </a:lnTo>
                    <a:lnTo>
                      <a:pt x="118" y="222"/>
                    </a:lnTo>
                    <a:lnTo>
                      <a:pt x="118" y="218"/>
                    </a:lnTo>
                    <a:lnTo>
                      <a:pt x="118" y="212"/>
                    </a:lnTo>
                    <a:lnTo>
                      <a:pt x="114" y="208"/>
                    </a:lnTo>
                    <a:lnTo>
                      <a:pt x="114" y="208"/>
                    </a:lnTo>
                    <a:lnTo>
                      <a:pt x="110" y="206"/>
                    </a:lnTo>
                    <a:lnTo>
                      <a:pt x="106" y="204"/>
                    </a:lnTo>
                    <a:lnTo>
                      <a:pt x="100" y="206"/>
                    </a:lnTo>
                    <a:lnTo>
                      <a:pt x="96" y="208"/>
                    </a:lnTo>
                    <a:lnTo>
                      <a:pt x="96" y="208"/>
                    </a:lnTo>
                    <a:close/>
                    <a:moveTo>
                      <a:pt x="90" y="184"/>
                    </a:moveTo>
                    <a:lnTo>
                      <a:pt x="90" y="184"/>
                    </a:lnTo>
                    <a:lnTo>
                      <a:pt x="86" y="180"/>
                    </a:lnTo>
                    <a:lnTo>
                      <a:pt x="82" y="180"/>
                    </a:lnTo>
                    <a:lnTo>
                      <a:pt x="76" y="180"/>
                    </a:lnTo>
                    <a:lnTo>
                      <a:pt x="72" y="184"/>
                    </a:lnTo>
                    <a:lnTo>
                      <a:pt x="52" y="204"/>
                    </a:lnTo>
                    <a:lnTo>
                      <a:pt x="52" y="204"/>
                    </a:lnTo>
                    <a:lnTo>
                      <a:pt x="50" y="208"/>
                    </a:lnTo>
                    <a:lnTo>
                      <a:pt x="48" y="212"/>
                    </a:lnTo>
                    <a:lnTo>
                      <a:pt x="50" y="218"/>
                    </a:lnTo>
                    <a:lnTo>
                      <a:pt x="52" y="222"/>
                    </a:lnTo>
                    <a:lnTo>
                      <a:pt x="52" y="222"/>
                    </a:lnTo>
                    <a:lnTo>
                      <a:pt x="56" y="224"/>
                    </a:lnTo>
                    <a:lnTo>
                      <a:pt x="60" y="226"/>
                    </a:lnTo>
                    <a:lnTo>
                      <a:pt x="66" y="224"/>
                    </a:lnTo>
                    <a:lnTo>
                      <a:pt x="70" y="222"/>
                    </a:lnTo>
                    <a:lnTo>
                      <a:pt x="90" y="202"/>
                    </a:lnTo>
                    <a:lnTo>
                      <a:pt x="90" y="202"/>
                    </a:lnTo>
                    <a:lnTo>
                      <a:pt x="92" y="198"/>
                    </a:lnTo>
                    <a:lnTo>
                      <a:pt x="94" y="192"/>
                    </a:lnTo>
                    <a:lnTo>
                      <a:pt x="92" y="188"/>
                    </a:lnTo>
                    <a:lnTo>
                      <a:pt x="90" y="184"/>
                    </a:lnTo>
                    <a:lnTo>
                      <a:pt x="90" y="1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4" name="组合 63"/>
          <p:cNvGrpSpPr/>
          <p:nvPr/>
        </p:nvGrpSpPr>
        <p:grpSpPr>
          <a:xfrm>
            <a:off x="5243962" y="2411281"/>
            <a:ext cx="940373" cy="940368"/>
            <a:chOff x="4641550" y="3027270"/>
            <a:chExt cx="587801" cy="587801"/>
          </a:xfrm>
        </p:grpSpPr>
        <p:grpSp>
          <p:nvGrpSpPr>
            <p:cNvPr id="84" name="组合 83"/>
            <p:cNvGrpSpPr/>
            <p:nvPr/>
          </p:nvGrpSpPr>
          <p:grpSpPr>
            <a:xfrm>
              <a:off x="4641550" y="3027270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8" name="同心圆 8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椭圆 9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5" name="组合 84"/>
            <p:cNvGrpSpPr/>
            <p:nvPr/>
          </p:nvGrpSpPr>
          <p:grpSpPr>
            <a:xfrm>
              <a:off x="4790609" y="3178517"/>
              <a:ext cx="289682" cy="293110"/>
              <a:chOff x="2627313" y="1546225"/>
              <a:chExt cx="536575" cy="542925"/>
            </a:xfrm>
            <a:solidFill>
              <a:schemeClr val="accent3"/>
            </a:solidFill>
          </p:grpSpPr>
          <p:sp>
            <p:nvSpPr>
              <p:cNvPr id="86" name="Freeform 30"/>
              <p:cNvSpPr>
                <a:spLocks noEditPoints="1"/>
              </p:cNvSpPr>
              <p:nvPr/>
            </p:nvSpPr>
            <p:spPr bwMode="auto">
              <a:xfrm>
                <a:off x="2627313" y="1616075"/>
                <a:ext cx="536575" cy="473075"/>
              </a:xfrm>
              <a:custGeom>
                <a:avLst/>
                <a:gdLst>
                  <a:gd name="T0" fmla="*/ 310 w 338"/>
                  <a:gd name="T1" fmla="*/ 134 h 298"/>
                  <a:gd name="T2" fmla="*/ 296 w 338"/>
                  <a:gd name="T3" fmla="*/ 94 h 298"/>
                  <a:gd name="T4" fmla="*/ 270 w 338"/>
                  <a:gd name="T5" fmla="*/ 62 h 298"/>
                  <a:gd name="T6" fmla="*/ 248 w 338"/>
                  <a:gd name="T7" fmla="*/ 46 h 298"/>
                  <a:gd name="T8" fmla="*/ 208 w 338"/>
                  <a:gd name="T9" fmla="*/ 72 h 298"/>
                  <a:gd name="T10" fmla="*/ 182 w 338"/>
                  <a:gd name="T11" fmla="*/ 72 h 298"/>
                  <a:gd name="T12" fmla="*/ 152 w 338"/>
                  <a:gd name="T13" fmla="*/ 60 h 298"/>
                  <a:gd name="T14" fmla="*/ 132 w 338"/>
                  <a:gd name="T15" fmla="*/ 36 h 298"/>
                  <a:gd name="T16" fmla="*/ 94 w 338"/>
                  <a:gd name="T17" fmla="*/ 2 h 298"/>
                  <a:gd name="T18" fmla="*/ 86 w 338"/>
                  <a:gd name="T19" fmla="*/ 2 h 298"/>
                  <a:gd name="T20" fmla="*/ 80 w 338"/>
                  <a:gd name="T21" fmla="*/ 56 h 298"/>
                  <a:gd name="T22" fmla="*/ 48 w 338"/>
                  <a:gd name="T23" fmla="*/ 92 h 298"/>
                  <a:gd name="T24" fmla="*/ 18 w 338"/>
                  <a:gd name="T25" fmla="*/ 108 h 298"/>
                  <a:gd name="T26" fmla="*/ 2 w 338"/>
                  <a:gd name="T27" fmla="*/ 118 h 298"/>
                  <a:gd name="T28" fmla="*/ 0 w 338"/>
                  <a:gd name="T29" fmla="*/ 174 h 298"/>
                  <a:gd name="T30" fmla="*/ 10 w 338"/>
                  <a:gd name="T31" fmla="*/ 188 h 298"/>
                  <a:gd name="T32" fmla="*/ 36 w 338"/>
                  <a:gd name="T33" fmla="*/ 190 h 298"/>
                  <a:gd name="T34" fmla="*/ 74 w 338"/>
                  <a:gd name="T35" fmla="*/ 246 h 298"/>
                  <a:gd name="T36" fmla="*/ 92 w 338"/>
                  <a:gd name="T37" fmla="*/ 290 h 298"/>
                  <a:gd name="T38" fmla="*/ 136 w 338"/>
                  <a:gd name="T39" fmla="*/ 298 h 298"/>
                  <a:gd name="T40" fmla="*/ 144 w 338"/>
                  <a:gd name="T41" fmla="*/ 290 h 298"/>
                  <a:gd name="T42" fmla="*/ 156 w 338"/>
                  <a:gd name="T43" fmla="*/ 280 h 298"/>
                  <a:gd name="T44" fmla="*/ 184 w 338"/>
                  <a:gd name="T45" fmla="*/ 280 h 298"/>
                  <a:gd name="T46" fmla="*/ 198 w 338"/>
                  <a:gd name="T47" fmla="*/ 290 h 298"/>
                  <a:gd name="T48" fmla="*/ 242 w 338"/>
                  <a:gd name="T49" fmla="*/ 298 h 298"/>
                  <a:gd name="T50" fmla="*/ 248 w 338"/>
                  <a:gd name="T51" fmla="*/ 290 h 298"/>
                  <a:gd name="T52" fmla="*/ 262 w 338"/>
                  <a:gd name="T53" fmla="*/ 250 h 298"/>
                  <a:gd name="T54" fmla="*/ 290 w 338"/>
                  <a:gd name="T55" fmla="*/ 220 h 298"/>
                  <a:gd name="T56" fmla="*/ 308 w 338"/>
                  <a:gd name="T57" fmla="*/ 180 h 298"/>
                  <a:gd name="T58" fmla="*/ 322 w 338"/>
                  <a:gd name="T59" fmla="*/ 166 h 298"/>
                  <a:gd name="T60" fmla="*/ 336 w 338"/>
                  <a:gd name="T61" fmla="*/ 156 h 298"/>
                  <a:gd name="T62" fmla="*/ 336 w 338"/>
                  <a:gd name="T63" fmla="*/ 144 h 298"/>
                  <a:gd name="T64" fmla="*/ 322 w 338"/>
                  <a:gd name="T65" fmla="*/ 134 h 298"/>
                  <a:gd name="T66" fmla="*/ 96 w 338"/>
                  <a:gd name="T67" fmla="*/ 120 h 298"/>
                  <a:gd name="T68" fmla="*/ 78 w 338"/>
                  <a:gd name="T69" fmla="*/ 110 h 298"/>
                  <a:gd name="T70" fmla="*/ 80 w 338"/>
                  <a:gd name="T71" fmla="*/ 108 h 298"/>
                  <a:gd name="T72" fmla="*/ 92 w 338"/>
                  <a:gd name="T73" fmla="*/ 108 h 298"/>
                  <a:gd name="T74" fmla="*/ 102 w 338"/>
                  <a:gd name="T75" fmla="*/ 94 h 298"/>
                  <a:gd name="T76" fmla="*/ 98 w 338"/>
                  <a:gd name="T77" fmla="*/ 84 h 298"/>
                  <a:gd name="T78" fmla="*/ 88 w 338"/>
                  <a:gd name="T79" fmla="*/ 80 h 298"/>
                  <a:gd name="T80" fmla="*/ 90 w 338"/>
                  <a:gd name="T81" fmla="*/ 78 h 298"/>
                  <a:gd name="T82" fmla="*/ 104 w 338"/>
                  <a:gd name="T83" fmla="*/ 78 h 298"/>
                  <a:gd name="T84" fmla="*/ 116 w 338"/>
                  <a:gd name="T85" fmla="*/ 98 h 298"/>
                  <a:gd name="T86" fmla="*/ 110 w 338"/>
                  <a:gd name="T87" fmla="*/ 114 h 298"/>
                  <a:gd name="T88" fmla="*/ 96 w 338"/>
                  <a:gd name="T89" fmla="*/ 12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8" h="298">
                    <a:moveTo>
                      <a:pt x="322" y="134"/>
                    </a:moveTo>
                    <a:lnTo>
                      <a:pt x="310" y="134"/>
                    </a:lnTo>
                    <a:lnTo>
                      <a:pt x="310" y="134"/>
                    </a:lnTo>
                    <a:lnTo>
                      <a:pt x="306" y="120"/>
                    </a:lnTo>
                    <a:lnTo>
                      <a:pt x="302" y="108"/>
                    </a:lnTo>
                    <a:lnTo>
                      <a:pt x="296" y="94"/>
                    </a:lnTo>
                    <a:lnTo>
                      <a:pt x="288" y="84"/>
                    </a:lnTo>
                    <a:lnTo>
                      <a:pt x="280" y="72"/>
                    </a:lnTo>
                    <a:lnTo>
                      <a:pt x="270" y="62"/>
                    </a:lnTo>
                    <a:lnTo>
                      <a:pt x="260" y="54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36" y="58"/>
                    </a:lnTo>
                    <a:lnTo>
                      <a:pt x="224" y="66"/>
                    </a:lnTo>
                    <a:lnTo>
                      <a:pt x="208" y="72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82" y="72"/>
                    </a:lnTo>
                    <a:lnTo>
                      <a:pt x="172" y="70"/>
                    </a:lnTo>
                    <a:lnTo>
                      <a:pt x="162" y="66"/>
                    </a:lnTo>
                    <a:lnTo>
                      <a:pt x="152" y="60"/>
                    </a:lnTo>
                    <a:lnTo>
                      <a:pt x="144" y="54"/>
                    </a:lnTo>
                    <a:lnTo>
                      <a:pt x="138" y="46"/>
                    </a:lnTo>
                    <a:lnTo>
                      <a:pt x="132" y="36"/>
                    </a:lnTo>
                    <a:lnTo>
                      <a:pt x="128" y="28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6" y="2"/>
                    </a:lnTo>
                    <a:lnTo>
                      <a:pt x="86" y="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68" y="66"/>
                    </a:lnTo>
                    <a:lnTo>
                      <a:pt x="56" y="80"/>
                    </a:lnTo>
                    <a:lnTo>
                      <a:pt x="48" y="92"/>
                    </a:lnTo>
                    <a:lnTo>
                      <a:pt x="40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0" y="108"/>
                    </a:lnTo>
                    <a:lnTo>
                      <a:pt x="6" y="112"/>
                    </a:lnTo>
                    <a:lnTo>
                      <a:pt x="2" y="118"/>
                    </a:lnTo>
                    <a:lnTo>
                      <a:pt x="0" y="12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2" y="180"/>
                    </a:lnTo>
                    <a:lnTo>
                      <a:pt x="6" y="184"/>
                    </a:lnTo>
                    <a:lnTo>
                      <a:pt x="10" y="188"/>
                    </a:lnTo>
                    <a:lnTo>
                      <a:pt x="18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46" y="210"/>
                    </a:lnTo>
                    <a:lnTo>
                      <a:pt x="58" y="228"/>
                    </a:lnTo>
                    <a:lnTo>
                      <a:pt x="74" y="246"/>
                    </a:lnTo>
                    <a:lnTo>
                      <a:pt x="92" y="258"/>
                    </a:lnTo>
                    <a:lnTo>
                      <a:pt x="92" y="290"/>
                    </a:lnTo>
                    <a:lnTo>
                      <a:pt x="92" y="290"/>
                    </a:lnTo>
                    <a:lnTo>
                      <a:pt x="96" y="296"/>
                    </a:lnTo>
                    <a:lnTo>
                      <a:pt x="100" y="298"/>
                    </a:lnTo>
                    <a:lnTo>
                      <a:pt x="136" y="298"/>
                    </a:lnTo>
                    <a:lnTo>
                      <a:pt x="136" y="298"/>
                    </a:lnTo>
                    <a:lnTo>
                      <a:pt x="142" y="296"/>
                    </a:lnTo>
                    <a:lnTo>
                      <a:pt x="144" y="290"/>
                    </a:lnTo>
                    <a:lnTo>
                      <a:pt x="144" y="278"/>
                    </a:lnTo>
                    <a:lnTo>
                      <a:pt x="144" y="278"/>
                    </a:lnTo>
                    <a:lnTo>
                      <a:pt x="156" y="280"/>
                    </a:lnTo>
                    <a:lnTo>
                      <a:pt x="170" y="280"/>
                    </a:lnTo>
                    <a:lnTo>
                      <a:pt x="170" y="280"/>
                    </a:lnTo>
                    <a:lnTo>
                      <a:pt x="184" y="280"/>
                    </a:lnTo>
                    <a:lnTo>
                      <a:pt x="198" y="278"/>
                    </a:lnTo>
                    <a:lnTo>
                      <a:pt x="198" y="290"/>
                    </a:lnTo>
                    <a:lnTo>
                      <a:pt x="198" y="290"/>
                    </a:lnTo>
                    <a:lnTo>
                      <a:pt x="200" y="296"/>
                    </a:lnTo>
                    <a:lnTo>
                      <a:pt x="206" y="298"/>
                    </a:lnTo>
                    <a:lnTo>
                      <a:pt x="242" y="298"/>
                    </a:lnTo>
                    <a:lnTo>
                      <a:pt x="242" y="298"/>
                    </a:lnTo>
                    <a:lnTo>
                      <a:pt x="246" y="296"/>
                    </a:lnTo>
                    <a:lnTo>
                      <a:pt x="248" y="290"/>
                    </a:lnTo>
                    <a:lnTo>
                      <a:pt x="248" y="258"/>
                    </a:lnTo>
                    <a:lnTo>
                      <a:pt x="248" y="258"/>
                    </a:lnTo>
                    <a:lnTo>
                      <a:pt x="262" y="250"/>
                    </a:lnTo>
                    <a:lnTo>
                      <a:pt x="272" y="242"/>
                    </a:lnTo>
                    <a:lnTo>
                      <a:pt x="282" y="230"/>
                    </a:lnTo>
                    <a:lnTo>
                      <a:pt x="290" y="220"/>
                    </a:lnTo>
                    <a:lnTo>
                      <a:pt x="298" y="208"/>
                    </a:lnTo>
                    <a:lnTo>
                      <a:pt x="304" y="194"/>
                    </a:lnTo>
                    <a:lnTo>
                      <a:pt x="308" y="180"/>
                    </a:lnTo>
                    <a:lnTo>
                      <a:pt x="310" y="166"/>
                    </a:lnTo>
                    <a:lnTo>
                      <a:pt x="322" y="166"/>
                    </a:lnTo>
                    <a:lnTo>
                      <a:pt x="322" y="166"/>
                    </a:lnTo>
                    <a:lnTo>
                      <a:pt x="328" y="166"/>
                    </a:lnTo>
                    <a:lnTo>
                      <a:pt x="332" y="162"/>
                    </a:lnTo>
                    <a:lnTo>
                      <a:pt x="336" y="156"/>
                    </a:lnTo>
                    <a:lnTo>
                      <a:pt x="338" y="150"/>
                    </a:lnTo>
                    <a:lnTo>
                      <a:pt x="338" y="150"/>
                    </a:lnTo>
                    <a:lnTo>
                      <a:pt x="336" y="144"/>
                    </a:lnTo>
                    <a:lnTo>
                      <a:pt x="332" y="138"/>
                    </a:lnTo>
                    <a:lnTo>
                      <a:pt x="328" y="136"/>
                    </a:lnTo>
                    <a:lnTo>
                      <a:pt x="322" y="134"/>
                    </a:lnTo>
                    <a:lnTo>
                      <a:pt x="322" y="134"/>
                    </a:lnTo>
                    <a:close/>
                    <a:moveTo>
                      <a:pt x="96" y="120"/>
                    </a:moveTo>
                    <a:lnTo>
                      <a:pt x="96" y="120"/>
                    </a:lnTo>
                    <a:lnTo>
                      <a:pt x="88" y="118"/>
                    </a:lnTo>
                    <a:lnTo>
                      <a:pt x="82" y="114"/>
                    </a:lnTo>
                    <a:lnTo>
                      <a:pt x="78" y="110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80" y="108"/>
                    </a:lnTo>
                    <a:lnTo>
                      <a:pt x="88" y="110"/>
                    </a:lnTo>
                    <a:lnTo>
                      <a:pt x="88" y="110"/>
                    </a:lnTo>
                    <a:lnTo>
                      <a:pt x="92" y="108"/>
                    </a:lnTo>
                    <a:lnTo>
                      <a:pt x="98" y="106"/>
                    </a:lnTo>
                    <a:lnTo>
                      <a:pt x="100" y="100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0" y="88"/>
                    </a:lnTo>
                    <a:lnTo>
                      <a:pt x="98" y="84"/>
                    </a:lnTo>
                    <a:lnTo>
                      <a:pt x="92" y="82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9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4" y="78"/>
                    </a:lnTo>
                    <a:lnTo>
                      <a:pt x="110" y="84"/>
                    </a:lnTo>
                    <a:lnTo>
                      <a:pt x="116" y="90"/>
                    </a:lnTo>
                    <a:lnTo>
                      <a:pt x="116" y="98"/>
                    </a:lnTo>
                    <a:lnTo>
                      <a:pt x="116" y="98"/>
                    </a:lnTo>
                    <a:lnTo>
                      <a:pt x="116" y="106"/>
                    </a:lnTo>
                    <a:lnTo>
                      <a:pt x="110" y="114"/>
                    </a:lnTo>
                    <a:lnTo>
                      <a:pt x="104" y="118"/>
                    </a:lnTo>
                    <a:lnTo>
                      <a:pt x="96" y="120"/>
                    </a:ln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" name="Freeform 31"/>
              <p:cNvSpPr>
                <a:spLocks noEditPoints="1"/>
              </p:cNvSpPr>
              <p:nvPr/>
            </p:nvSpPr>
            <p:spPr bwMode="auto">
              <a:xfrm>
                <a:off x="2855913" y="1546225"/>
                <a:ext cx="155575" cy="155575"/>
              </a:xfrm>
              <a:custGeom>
                <a:avLst/>
                <a:gdLst>
                  <a:gd name="T0" fmla="*/ 48 w 98"/>
                  <a:gd name="T1" fmla="*/ 0 h 98"/>
                  <a:gd name="T2" fmla="*/ 30 w 98"/>
                  <a:gd name="T3" fmla="*/ 4 h 98"/>
                  <a:gd name="T4" fmla="*/ 14 w 98"/>
                  <a:gd name="T5" fmla="*/ 16 h 98"/>
                  <a:gd name="T6" fmla="*/ 4 w 98"/>
                  <a:gd name="T7" fmla="*/ 30 h 98"/>
                  <a:gd name="T8" fmla="*/ 0 w 98"/>
                  <a:gd name="T9" fmla="*/ 50 h 98"/>
                  <a:gd name="T10" fmla="*/ 0 w 98"/>
                  <a:gd name="T11" fmla="*/ 60 h 98"/>
                  <a:gd name="T12" fmla="*/ 8 w 98"/>
                  <a:gd name="T13" fmla="*/ 78 h 98"/>
                  <a:gd name="T14" fmla="*/ 22 w 98"/>
                  <a:gd name="T15" fmla="*/ 90 h 98"/>
                  <a:gd name="T16" fmla="*/ 38 w 98"/>
                  <a:gd name="T17" fmla="*/ 98 h 98"/>
                  <a:gd name="T18" fmla="*/ 48 w 98"/>
                  <a:gd name="T19" fmla="*/ 98 h 98"/>
                  <a:gd name="T20" fmla="*/ 68 w 98"/>
                  <a:gd name="T21" fmla="*/ 94 h 98"/>
                  <a:gd name="T22" fmla="*/ 84 w 98"/>
                  <a:gd name="T23" fmla="*/ 84 h 98"/>
                  <a:gd name="T24" fmla="*/ 94 w 98"/>
                  <a:gd name="T25" fmla="*/ 68 h 98"/>
                  <a:gd name="T26" fmla="*/ 98 w 98"/>
                  <a:gd name="T27" fmla="*/ 50 h 98"/>
                  <a:gd name="T28" fmla="*/ 96 w 98"/>
                  <a:gd name="T29" fmla="*/ 40 h 98"/>
                  <a:gd name="T30" fmla="*/ 90 w 98"/>
                  <a:gd name="T31" fmla="*/ 22 h 98"/>
                  <a:gd name="T32" fmla="*/ 76 w 98"/>
                  <a:gd name="T33" fmla="*/ 10 h 98"/>
                  <a:gd name="T34" fmla="*/ 58 w 98"/>
                  <a:gd name="T35" fmla="*/ 2 h 98"/>
                  <a:gd name="T36" fmla="*/ 48 w 98"/>
                  <a:gd name="T37" fmla="*/ 0 h 98"/>
                  <a:gd name="T38" fmla="*/ 52 w 98"/>
                  <a:gd name="T39" fmla="*/ 82 h 98"/>
                  <a:gd name="T40" fmla="*/ 42 w 98"/>
                  <a:gd name="T41" fmla="*/ 74 h 98"/>
                  <a:gd name="T42" fmla="*/ 34 w 98"/>
                  <a:gd name="T43" fmla="*/ 74 h 98"/>
                  <a:gd name="T44" fmla="*/ 30 w 98"/>
                  <a:gd name="T45" fmla="*/ 60 h 98"/>
                  <a:gd name="T46" fmla="*/ 36 w 98"/>
                  <a:gd name="T47" fmla="*/ 62 h 98"/>
                  <a:gd name="T48" fmla="*/ 46 w 98"/>
                  <a:gd name="T49" fmla="*/ 64 h 98"/>
                  <a:gd name="T50" fmla="*/ 52 w 98"/>
                  <a:gd name="T51" fmla="*/ 60 h 98"/>
                  <a:gd name="T52" fmla="*/ 50 w 98"/>
                  <a:gd name="T53" fmla="*/ 56 h 98"/>
                  <a:gd name="T54" fmla="*/ 44 w 98"/>
                  <a:gd name="T55" fmla="*/ 54 h 98"/>
                  <a:gd name="T56" fmla="*/ 32 w 98"/>
                  <a:gd name="T57" fmla="*/ 48 h 98"/>
                  <a:gd name="T58" fmla="*/ 28 w 98"/>
                  <a:gd name="T59" fmla="*/ 38 h 98"/>
                  <a:gd name="T60" fmla="*/ 28 w 98"/>
                  <a:gd name="T61" fmla="*/ 34 h 98"/>
                  <a:gd name="T62" fmla="*/ 36 w 98"/>
                  <a:gd name="T63" fmla="*/ 26 h 98"/>
                  <a:gd name="T64" fmla="*/ 42 w 98"/>
                  <a:gd name="T65" fmla="*/ 16 h 98"/>
                  <a:gd name="T66" fmla="*/ 52 w 98"/>
                  <a:gd name="T67" fmla="*/ 22 h 98"/>
                  <a:gd name="T68" fmla="*/ 60 w 98"/>
                  <a:gd name="T69" fmla="*/ 24 h 98"/>
                  <a:gd name="T70" fmla="*/ 64 w 98"/>
                  <a:gd name="T71" fmla="*/ 36 h 98"/>
                  <a:gd name="T72" fmla="*/ 58 w 98"/>
                  <a:gd name="T73" fmla="*/ 34 h 98"/>
                  <a:gd name="T74" fmla="*/ 50 w 98"/>
                  <a:gd name="T75" fmla="*/ 34 h 98"/>
                  <a:gd name="T76" fmla="*/ 44 w 98"/>
                  <a:gd name="T77" fmla="*/ 38 h 98"/>
                  <a:gd name="T78" fmla="*/ 46 w 98"/>
                  <a:gd name="T79" fmla="*/ 40 h 98"/>
                  <a:gd name="T80" fmla="*/ 54 w 98"/>
                  <a:gd name="T81" fmla="*/ 44 h 98"/>
                  <a:gd name="T82" fmla="*/ 66 w 98"/>
                  <a:gd name="T83" fmla="*/ 50 h 98"/>
                  <a:gd name="T84" fmla="*/ 70 w 98"/>
                  <a:gd name="T85" fmla="*/ 58 h 98"/>
                  <a:gd name="T86" fmla="*/ 68 w 98"/>
                  <a:gd name="T87" fmla="*/ 64 h 98"/>
                  <a:gd name="T88" fmla="*/ 60 w 98"/>
                  <a:gd name="T89" fmla="*/ 72 h 98"/>
                  <a:gd name="T90" fmla="*/ 52 w 98"/>
                  <a:gd name="T91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" h="98">
                    <a:moveTo>
                      <a:pt x="48" y="0"/>
                    </a:moveTo>
                    <a:lnTo>
                      <a:pt x="48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10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60"/>
                    </a:lnTo>
                    <a:lnTo>
                      <a:pt x="4" y="68"/>
                    </a:lnTo>
                    <a:lnTo>
                      <a:pt x="8" y="78"/>
                    </a:lnTo>
                    <a:lnTo>
                      <a:pt x="14" y="84"/>
                    </a:lnTo>
                    <a:lnTo>
                      <a:pt x="22" y="90"/>
                    </a:lnTo>
                    <a:lnTo>
                      <a:pt x="30" y="94"/>
                    </a:lnTo>
                    <a:lnTo>
                      <a:pt x="3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58" y="98"/>
                    </a:lnTo>
                    <a:lnTo>
                      <a:pt x="68" y="94"/>
                    </a:lnTo>
                    <a:lnTo>
                      <a:pt x="76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4" y="68"/>
                    </a:lnTo>
                    <a:lnTo>
                      <a:pt x="96" y="60"/>
                    </a:lnTo>
                    <a:lnTo>
                      <a:pt x="98" y="50"/>
                    </a:lnTo>
                    <a:lnTo>
                      <a:pt x="98" y="50"/>
                    </a:lnTo>
                    <a:lnTo>
                      <a:pt x="96" y="40"/>
                    </a:lnTo>
                    <a:lnTo>
                      <a:pt x="94" y="30"/>
                    </a:lnTo>
                    <a:lnTo>
                      <a:pt x="90" y="22"/>
                    </a:lnTo>
                    <a:lnTo>
                      <a:pt x="84" y="16"/>
                    </a:lnTo>
                    <a:lnTo>
                      <a:pt x="76" y="10"/>
                    </a:lnTo>
                    <a:lnTo>
                      <a:pt x="68" y="4"/>
                    </a:lnTo>
                    <a:lnTo>
                      <a:pt x="58" y="2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52" y="74"/>
                    </a:moveTo>
                    <a:lnTo>
                      <a:pt x="52" y="82"/>
                    </a:lnTo>
                    <a:lnTo>
                      <a:pt x="42" y="82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4" y="74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6" y="62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0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38" y="52"/>
                    </a:lnTo>
                    <a:lnTo>
                      <a:pt x="32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4"/>
                    </a:lnTo>
                    <a:lnTo>
                      <a:pt x="32" y="28"/>
                    </a:lnTo>
                    <a:lnTo>
                      <a:pt x="36" y="26"/>
                    </a:lnTo>
                    <a:lnTo>
                      <a:pt x="42" y="24"/>
                    </a:lnTo>
                    <a:lnTo>
                      <a:pt x="42" y="16"/>
                    </a:lnTo>
                    <a:lnTo>
                      <a:pt x="52" y="16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60" y="24"/>
                    </a:lnTo>
                    <a:lnTo>
                      <a:pt x="66" y="2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6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60" y="46"/>
                    </a:lnTo>
                    <a:lnTo>
                      <a:pt x="66" y="50"/>
                    </a:lnTo>
                    <a:lnTo>
                      <a:pt x="68" y="54"/>
                    </a:lnTo>
                    <a:lnTo>
                      <a:pt x="70" y="58"/>
                    </a:lnTo>
                    <a:lnTo>
                      <a:pt x="70" y="58"/>
                    </a:lnTo>
                    <a:lnTo>
                      <a:pt x="68" y="64"/>
                    </a:lnTo>
                    <a:lnTo>
                      <a:pt x="64" y="68"/>
                    </a:lnTo>
                    <a:lnTo>
                      <a:pt x="60" y="72"/>
                    </a:lnTo>
                    <a:lnTo>
                      <a:pt x="52" y="74"/>
                    </a:lnTo>
                    <a:lnTo>
                      <a:pt x="52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0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2" name="飞哥PPT眉头"/>
          <p:cNvSpPr txBox="1"/>
          <p:nvPr/>
        </p:nvSpPr>
        <p:spPr>
          <a:xfrm>
            <a:off x="539552" y="13220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认识上的不足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307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512">
        <p14:gallery dir="l"/>
      </p:transition>
    </mc:Choice>
    <mc:Fallback xmlns="">
      <p:transition spd="slow" advTm="85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3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3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3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2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" presetClass="entr" presetSubtype="8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2" presetClass="entr" presetSubtype="2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0"/>
                            </p:stCondLst>
                            <p:childTnLst>
                              <p:par>
                                <p:cTn id="94" presetID="2" presetClass="entr" presetSubtype="8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9" grpId="0" animBg="1"/>
      <p:bldP spid="70" grpId="0" animBg="1"/>
      <p:bldP spid="81" grpId="0" animBg="1"/>
      <p:bldP spid="50" grpId="0" animBg="1"/>
      <p:bldP spid="51" grpId="0" animBg="1"/>
      <p:bldP spid="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-180528" y="1742864"/>
            <a:ext cx="3372324" cy="2676525"/>
            <a:chOff x="1624970" y="3101975"/>
            <a:chExt cx="4496430" cy="3568701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3379788" y="3663950"/>
              <a:ext cx="461963" cy="936625"/>
            </a:xfrm>
            <a:custGeom>
              <a:avLst/>
              <a:gdLst>
                <a:gd name="T0" fmla="*/ 196580 w 47"/>
                <a:gd name="T1" fmla="*/ 9859 h 95"/>
                <a:gd name="T2" fmla="*/ 9829 w 47"/>
                <a:gd name="T3" fmla="*/ 246480 h 95"/>
                <a:gd name="T4" fmla="*/ 49145 w 47"/>
                <a:gd name="T5" fmla="*/ 739441 h 95"/>
                <a:gd name="T6" fmla="*/ 285041 w 47"/>
                <a:gd name="T7" fmla="*/ 926766 h 95"/>
                <a:gd name="T8" fmla="*/ 461963 w 47"/>
                <a:gd name="T9" fmla="*/ 916907 h 95"/>
                <a:gd name="T10" fmla="*/ 383331 w 47"/>
                <a:gd name="T11" fmla="*/ 0 h 95"/>
                <a:gd name="T12" fmla="*/ 196580 w 47"/>
                <a:gd name="T13" fmla="*/ 9859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" h="95">
                  <a:moveTo>
                    <a:pt x="20" y="1"/>
                  </a:moveTo>
                  <a:cubicBezTo>
                    <a:pt x="8" y="2"/>
                    <a:pt x="0" y="13"/>
                    <a:pt x="1" y="2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7" y="87"/>
                    <a:pt x="17" y="95"/>
                    <a:pt x="29" y="94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39" y="0"/>
                    <a:pt x="39" y="0"/>
                    <a:pt x="39" y="0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4017963" y="4452938"/>
              <a:ext cx="501650" cy="1084263"/>
            </a:xfrm>
            <a:custGeom>
              <a:avLst/>
              <a:gdLst>
                <a:gd name="T0" fmla="*/ 127872 w 51"/>
                <a:gd name="T1" fmla="*/ 965980 h 110"/>
                <a:gd name="T2" fmla="*/ 265579 w 51"/>
                <a:gd name="T3" fmla="*/ 1074406 h 110"/>
                <a:gd name="T4" fmla="*/ 383615 w 51"/>
                <a:gd name="T5" fmla="*/ 1064549 h 110"/>
                <a:gd name="T6" fmla="*/ 491814 w 51"/>
                <a:gd name="T7" fmla="*/ 916695 h 110"/>
                <a:gd name="T8" fmla="*/ 363942 w 51"/>
                <a:gd name="T9" fmla="*/ 0 h 110"/>
                <a:gd name="T10" fmla="*/ 0 w 51"/>
                <a:gd name="T11" fmla="*/ 49285 h 110"/>
                <a:gd name="T12" fmla="*/ 127872 w 51"/>
                <a:gd name="T13" fmla="*/ 965980 h 1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110">
                  <a:moveTo>
                    <a:pt x="13" y="98"/>
                  </a:moveTo>
                  <a:cubicBezTo>
                    <a:pt x="14" y="105"/>
                    <a:pt x="20" y="110"/>
                    <a:pt x="27" y="109"/>
                  </a:cubicBezTo>
                  <a:cubicBezTo>
                    <a:pt x="39" y="108"/>
                    <a:pt x="39" y="108"/>
                    <a:pt x="39" y="108"/>
                  </a:cubicBezTo>
                  <a:cubicBezTo>
                    <a:pt x="46" y="107"/>
                    <a:pt x="51" y="100"/>
                    <a:pt x="50" y="9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13" y="98"/>
                  </a:lnTo>
                  <a:close/>
                </a:path>
              </a:pathLst>
            </a:custGeom>
            <a:solidFill>
              <a:srgbClr val="4852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3752850" y="3476625"/>
              <a:ext cx="796925" cy="1192213"/>
            </a:xfrm>
            <a:custGeom>
              <a:avLst/>
              <a:gdLst>
                <a:gd name="T0" fmla="*/ 698539 w 81"/>
                <a:gd name="T1" fmla="*/ 88677 h 121"/>
                <a:gd name="T2" fmla="*/ 609992 w 81"/>
                <a:gd name="T3" fmla="*/ 9853 h 121"/>
                <a:gd name="T4" fmla="*/ 78709 w 81"/>
                <a:gd name="T5" fmla="*/ 59118 h 121"/>
                <a:gd name="T6" fmla="*/ 0 w 81"/>
                <a:gd name="T7" fmla="*/ 147795 h 121"/>
                <a:gd name="T8" fmla="*/ 98386 w 81"/>
                <a:gd name="T9" fmla="*/ 1113389 h 121"/>
                <a:gd name="T10" fmla="*/ 186933 w 81"/>
                <a:gd name="T11" fmla="*/ 1192213 h 121"/>
                <a:gd name="T12" fmla="*/ 718216 w 81"/>
                <a:gd name="T13" fmla="*/ 1142948 h 121"/>
                <a:gd name="T14" fmla="*/ 787086 w 81"/>
                <a:gd name="T15" fmla="*/ 1054271 h 121"/>
                <a:gd name="T16" fmla="*/ 698539 w 81"/>
                <a:gd name="T17" fmla="*/ 88677 h 1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" h="121">
                  <a:moveTo>
                    <a:pt x="71" y="9"/>
                  </a:moveTo>
                  <a:cubicBezTo>
                    <a:pt x="71" y="4"/>
                    <a:pt x="66" y="0"/>
                    <a:pt x="62" y="1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3" y="6"/>
                    <a:pt x="0" y="11"/>
                    <a:pt x="0" y="15"/>
                  </a:cubicBezTo>
                  <a:cubicBezTo>
                    <a:pt x="10" y="113"/>
                    <a:pt x="10" y="113"/>
                    <a:pt x="10" y="113"/>
                  </a:cubicBezTo>
                  <a:cubicBezTo>
                    <a:pt x="10" y="118"/>
                    <a:pt x="14" y="121"/>
                    <a:pt x="19" y="121"/>
                  </a:cubicBezTo>
                  <a:cubicBezTo>
                    <a:pt x="73" y="116"/>
                    <a:pt x="73" y="116"/>
                    <a:pt x="73" y="116"/>
                  </a:cubicBezTo>
                  <a:cubicBezTo>
                    <a:pt x="77" y="115"/>
                    <a:pt x="81" y="111"/>
                    <a:pt x="80" y="107"/>
                  </a:cubicBezTo>
                  <a:lnTo>
                    <a:pt x="71" y="9"/>
                  </a:lnTo>
                  <a:close/>
                </a:path>
              </a:pathLst>
            </a:custGeom>
            <a:solidFill>
              <a:srgbClr val="50B4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4451350" y="3101975"/>
              <a:ext cx="1670050" cy="1646238"/>
            </a:xfrm>
            <a:custGeom>
              <a:avLst/>
              <a:gdLst>
                <a:gd name="T0" fmla="*/ 1296745 w 170"/>
                <a:gd name="T1" fmla="*/ 0 h 167"/>
                <a:gd name="T2" fmla="*/ 0 w 170"/>
                <a:gd name="T3" fmla="*/ 453455 h 167"/>
                <a:gd name="T4" fmla="*/ 0 w 170"/>
                <a:gd name="T5" fmla="*/ 463312 h 167"/>
                <a:gd name="T6" fmla="*/ 98238 w 170"/>
                <a:gd name="T7" fmla="*/ 1429368 h 167"/>
                <a:gd name="T8" fmla="*/ 98238 w 170"/>
                <a:gd name="T9" fmla="*/ 1449084 h 167"/>
                <a:gd name="T10" fmla="*/ 1424454 w 170"/>
                <a:gd name="T11" fmla="*/ 1646238 h 167"/>
                <a:gd name="T12" fmla="*/ 1670050 w 170"/>
                <a:gd name="T13" fmla="*/ 887194 h 167"/>
                <a:gd name="T14" fmla="*/ 1296745 w 170"/>
                <a:gd name="T15" fmla="*/ 0 h 1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0" h="167">
                  <a:moveTo>
                    <a:pt x="132" y="0"/>
                  </a:moveTo>
                  <a:cubicBezTo>
                    <a:pt x="132" y="0"/>
                    <a:pt x="76" y="33"/>
                    <a:pt x="0" y="46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10" y="145"/>
                    <a:pt x="10" y="145"/>
                    <a:pt x="10" y="145"/>
                  </a:cubicBezTo>
                  <a:cubicBezTo>
                    <a:pt x="10" y="145"/>
                    <a:pt x="10" y="146"/>
                    <a:pt x="10" y="147"/>
                  </a:cubicBezTo>
                  <a:cubicBezTo>
                    <a:pt x="86" y="145"/>
                    <a:pt x="145" y="167"/>
                    <a:pt x="145" y="167"/>
                  </a:cubicBezTo>
                  <a:cubicBezTo>
                    <a:pt x="160" y="145"/>
                    <a:pt x="170" y="119"/>
                    <a:pt x="170" y="90"/>
                  </a:cubicBezTo>
                  <a:cubicBezTo>
                    <a:pt x="169" y="55"/>
                    <a:pt x="155" y="23"/>
                    <a:pt x="132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4451350" y="3101975"/>
              <a:ext cx="1660525" cy="946150"/>
            </a:xfrm>
            <a:custGeom>
              <a:avLst/>
              <a:gdLst>
                <a:gd name="T0" fmla="*/ 0 w 169"/>
                <a:gd name="T1" fmla="*/ 453364 h 96"/>
                <a:gd name="T2" fmla="*/ 0 w 169"/>
                <a:gd name="T3" fmla="*/ 463219 h 96"/>
                <a:gd name="T4" fmla="*/ 49128 w 169"/>
                <a:gd name="T5" fmla="*/ 946150 h 96"/>
                <a:gd name="T6" fmla="*/ 1660525 w 169"/>
                <a:gd name="T7" fmla="*/ 798314 h 96"/>
                <a:gd name="T8" fmla="*/ 1296978 w 169"/>
                <a:gd name="T9" fmla="*/ 0 h 96"/>
                <a:gd name="T10" fmla="*/ 0 w 169"/>
                <a:gd name="T11" fmla="*/ 453364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9" h="96">
                  <a:moveTo>
                    <a:pt x="0" y="46"/>
                  </a:moveTo>
                  <a:cubicBezTo>
                    <a:pt x="0" y="46"/>
                    <a:pt x="0" y="46"/>
                    <a:pt x="0" y="47"/>
                  </a:cubicBezTo>
                  <a:cubicBezTo>
                    <a:pt x="5" y="96"/>
                    <a:pt x="5" y="96"/>
                    <a:pt x="5" y="96"/>
                  </a:cubicBezTo>
                  <a:cubicBezTo>
                    <a:pt x="169" y="81"/>
                    <a:pt x="169" y="81"/>
                    <a:pt x="169" y="81"/>
                  </a:cubicBezTo>
                  <a:cubicBezTo>
                    <a:pt x="167" y="49"/>
                    <a:pt x="153" y="21"/>
                    <a:pt x="132" y="0"/>
                  </a:cubicBezTo>
                  <a:cubicBezTo>
                    <a:pt x="132" y="0"/>
                    <a:pt x="76" y="33"/>
                    <a:pt x="0" y="4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752850" y="3476625"/>
              <a:ext cx="747713" cy="639763"/>
            </a:xfrm>
            <a:custGeom>
              <a:avLst/>
              <a:gdLst>
                <a:gd name="T0" fmla="*/ 609976 w 76"/>
                <a:gd name="T1" fmla="*/ 9843 h 65"/>
                <a:gd name="T2" fmla="*/ 78707 w 76"/>
                <a:gd name="T3" fmla="*/ 59055 h 65"/>
                <a:gd name="T4" fmla="*/ 0 w 76"/>
                <a:gd name="T5" fmla="*/ 147638 h 65"/>
                <a:gd name="T6" fmla="*/ 49192 w 76"/>
                <a:gd name="T7" fmla="*/ 639763 h 65"/>
                <a:gd name="T8" fmla="*/ 747713 w 76"/>
                <a:gd name="T9" fmla="*/ 570865 h 65"/>
                <a:gd name="T10" fmla="*/ 698521 w 76"/>
                <a:gd name="T11" fmla="*/ 88583 h 65"/>
                <a:gd name="T12" fmla="*/ 609976 w 76"/>
                <a:gd name="T13" fmla="*/ 9843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6" h="65">
                  <a:moveTo>
                    <a:pt x="62" y="1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3" y="6"/>
                    <a:pt x="0" y="11"/>
                    <a:pt x="0" y="1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76" y="58"/>
                    <a:pt x="76" y="58"/>
                    <a:pt x="76" y="58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4"/>
                    <a:pt x="66" y="0"/>
                    <a:pt x="62" y="1"/>
                  </a:cubicBezTo>
                  <a:close/>
                </a:path>
              </a:pathLst>
            </a:custGeom>
            <a:solidFill>
              <a:srgbClr val="64C8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3379788" y="3663950"/>
              <a:ext cx="422275" cy="492125"/>
            </a:xfrm>
            <a:custGeom>
              <a:avLst/>
              <a:gdLst>
                <a:gd name="T0" fmla="*/ 9820 w 43"/>
                <a:gd name="T1" fmla="*/ 246063 h 50"/>
                <a:gd name="T2" fmla="*/ 29461 w 43"/>
                <a:gd name="T3" fmla="*/ 492125 h 50"/>
                <a:gd name="T4" fmla="*/ 422275 w 43"/>
                <a:gd name="T5" fmla="*/ 452755 h 50"/>
                <a:gd name="T6" fmla="*/ 382994 w 43"/>
                <a:gd name="T7" fmla="*/ 0 h 50"/>
                <a:gd name="T8" fmla="*/ 196407 w 43"/>
                <a:gd name="T9" fmla="*/ 9843 h 50"/>
                <a:gd name="T10" fmla="*/ 9820 w 43"/>
                <a:gd name="T11" fmla="*/ 246063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" h="50">
                  <a:moveTo>
                    <a:pt x="1" y="25"/>
                  </a:moveTo>
                  <a:cubicBezTo>
                    <a:pt x="3" y="50"/>
                    <a:pt x="3" y="50"/>
                    <a:pt x="3" y="50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8" y="2"/>
                    <a:pt x="0" y="13"/>
                    <a:pt x="1" y="2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624970" y="4856163"/>
              <a:ext cx="3335966" cy="1695450"/>
            </a:xfrm>
            <a:custGeom>
              <a:avLst/>
              <a:gdLst>
                <a:gd name="T0" fmla="*/ 4479036 w 475"/>
                <a:gd name="T1" fmla="*/ 1113871 h 172"/>
                <a:gd name="T2" fmla="*/ 4479036 w 475"/>
                <a:gd name="T3" fmla="*/ 1054728 h 172"/>
                <a:gd name="T4" fmla="*/ 4439747 w 475"/>
                <a:gd name="T5" fmla="*/ 985727 h 172"/>
                <a:gd name="T6" fmla="*/ 4429924 w 475"/>
                <a:gd name="T7" fmla="*/ 966012 h 172"/>
                <a:gd name="T8" fmla="*/ 4410279 w 475"/>
                <a:gd name="T9" fmla="*/ 956155 h 172"/>
                <a:gd name="T10" fmla="*/ 4410279 w 475"/>
                <a:gd name="T11" fmla="*/ 956155 h 172"/>
                <a:gd name="T12" fmla="*/ 4429924 w 475"/>
                <a:gd name="T13" fmla="*/ 956155 h 172"/>
                <a:gd name="T14" fmla="*/ 4449569 w 475"/>
                <a:gd name="T15" fmla="*/ 946298 h 172"/>
                <a:gd name="T16" fmla="*/ 4567439 w 475"/>
                <a:gd name="T17" fmla="*/ 808296 h 172"/>
                <a:gd name="T18" fmla="*/ 4567439 w 475"/>
                <a:gd name="T19" fmla="*/ 749152 h 172"/>
                <a:gd name="T20" fmla="*/ 4508504 w 475"/>
                <a:gd name="T21" fmla="*/ 660437 h 172"/>
                <a:gd name="T22" fmla="*/ 4479036 w 475"/>
                <a:gd name="T23" fmla="*/ 640722 h 172"/>
                <a:gd name="T24" fmla="*/ 4537971 w 475"/>
                <a:gd name="T25" fmla="*/ 640722 h 172"/>
                <a:gd name="T26" fmla="*/ 4587083 w 475"/>
                <a:gd name="T27" fmla="*/ 630865 h 172"/>
                <a:gd name="T28" fmla="*/ 4665663 w 475"/>
                <a:gd name="T29" fmla="*/ 502721 h 172"/>
                <a:gd name="T30" fmla="*/ 4665663 w 475"/>
                <a:gd name="T31" fmla="*/ 443577 h 172"/>
                <a:gd name="T32" fmla="*/ 4616551 w 475"/>
                <a:gd name="T33" fmla="*/ 354862 h 172"/>
                <a:gd name="T34" fmla="*/ 4567439 w 475"/>
                <a:gd name="T35" fmla="*/ 325290 h 172"/>
                <a:gd name="T36" fmla="*/ 4528149 w 475"/>
                <a:gd name="T37" fmla="*/ 315433 h 172"/>
                <a:gd name="T38" fmla="*/ 4528149 w 475"/>
                <a:gd name="T39" fmla="*/ 315433 h 172"/>
                <a:gd name="T40" fmla="*/ 4577261 w 475"/>
                <a:gd name="T41" fmla="*/ 305575 h 172"/>
                <a:gd name="T42" fmla="*/ 4577261 w 475"/>
                <a:gd name="T43" fmla="*/ 305575 h 172"/>
                <a:gd name="T44" fmla="*/ 4626373 w 475"/>
                <a:gd name="T45" fmla="*/ 276003 h 172"/>
                <a:gd name="T46" fmla="*/ 4655841 w 475"/>
                <a:gd name="T47" fmla="*/ 177431 h 172"/>
                <a:gd name="T48" fmla="*/ 4655841 w 475"/>
                <a:gd name="T49" fmla="*/ 128144 h 172"/>
                <a:gd name="T50" fmla="*/ 4518326 w 475"/>
                <a:gd name="T51" fmla="*/ 0 h 172"/>
                <a:gd name="T52" fmla="*/ 4253120 w 475"/>
                <a:gd name="T53" fmla="*/ 9857 h 172"/>
                <a:gd name="T54" fmla="*/ 4243298 w 475"/>
                <a:gd name="T55" fmla="*/ 9857 h 172"/>
                <a:gd name="T56" fmla="*/ 4204008 w 475"/>
                <a:gd name="T57" fmla="*/ 0 h 172"/>
                <a:gd name="T58" fmla="*/ 3614661 w 475"/>
                <a:gd name="T59" fmla="*/ 19715 h 172"/>
                <a:gd name="T60" fmla="*/ 3398567 w 475"/>
                <a:gd name="T61" fmla="*/ 108430 h 172"/>
                <a:gd name="T62" fmla="*/ 3290520 w 475"/>
                <a:gd name="T63" fmla="*/ 216860 h 172"/>
                <a:gd name="T64" fmla="*/ 3113716 w 475"/>
                <a:gd name="T65" fmla="*/ 295718 h 172"/>
                <a:gd name="T66" fmla="*/ 0 w 475"/>
                <a:gd name="T67" fmla="*/ 749152 h 172"/>
                <a:gd name="T68" fmla="*/ 137514 w 475"/>
                <a:gd name="T69" fmla="*/ 1695450 h 172"/>
                <a:gd name="T70" fmla="*/ 3261053 w 475"/>
                <a:gd name="T71" fmla="*/ 1242016 h 172"/>
                <a:gd name="T72" fmla="*/ 3428034 w 475"/>
                <a:gd name="T73" fmla="*/ 1261730 h 172"/>
                <a:gd name="T74" fmla="*/ 3516437 w 475"/>
                <a:gd name="T75" fmla="*/ 1301159 h 172"/>
                <a:gd name="T76" fmla="*/ 3663773 w 475"/>
                <a:gd name="T77" fmla="*/ 1320874 h 172"/>
                <a:gd name="T78" fmla="*/ 3850400 w 475"/>
                <a:gd name="T79" fmla="*/ 1301159 h 172"/>
                <a:gd name="T80" fmla="*/ 3850400 w 475"/>
                <a:gd name="T81" fmla="*/ 1311017 h 172"/>
                <a:gd name="T82" fmla="*/ 4253120 w 475"/>
                <a:gd name="T83" fmla="*/ 1271588 h 172"/>
                <a:gd name="T84" fmla="*/ 4253120 w 475"/>
                <a:gd name="T85" fmla="*/ 1271588 h 172"/>
                <a:gd name="T86" fmla="*/ 4262943 w 475"/>
                <a:gd name="T87" fmla="*/ 1261730 h 172"/>
                <a:gd name="T88" fmla="*/ 4262943 w 475"/>
                <a:gd name="T89" fmla="*/ 1261730 h 172"/>
                <a:gd name="T90" fmla="*/ 4361167 w 475"/>
                <a:gd name="T91" fmla="*/ 1251873 h 172"/>
                <a:gd name="T92" fmla="*/ 4479036 w 475"/>
                <a:gd name="T93" fmla="*/ 1113871 h 17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75" h="172">
                  <a:moveTo>
                    <a:pt x="456" y="113"/>
                  </a:moveTo>
                  <a:cubicBezTo>
                    <a:pt x="456" y="107"/>
                    <a:pt x="456" y="107"/>
                    <a:pt x="456" y="107"/>
                  </a:cubicBezTo>
                  <a:cubicBezTo>
                    <a:pt x="455" y="104"/>
                    <a:pt x="454" y="102"/>
                    <a:pt x="452" y="100"/>
                  </a:cubicBezTo>
                  <a:cubicBezTo>
                    <a:pt x="452" y="99"/>
                    <a:pt x="451" y="99"/>
                    <a:pt x="451" y="98"/>
                  </a:cubicBezTo>
                  <a:cubicBezTo>
                    <a:pt x="450" y="98"/>
                    <a:pt x="450" y="97"/>
                    <a:pt x="449" y="97"/>
                  </a:cubicBezTo>
                  <a:cubicBezTo>
                    <a:pt x="449" y="97"/>
                    <a:pt x="449" y="97"/>
                    <a:pt x="449" y="97"/>
                  </a:cubicBezTo>
                  <a:cubicBezTo>
                    <a:pt x="451" y="97"/>
                    <a:pt x="451" y="97"/>
                    <a:pt x="451" y="97"/>
                  </a:cubicBezTo>
                  <a:cubicBezTo>
                    <a:pt x="452" y="96"/>
                    <a:pt x="453" y="96"/>
                    <a:pt x="453" y="96"/>
                  </a:cubicBezTo>
                  <a:cubicBezTo>
                    <a:pt x="460" y="96"/>
                    <a:pt x="466" y="89"/>
                    <a:pt x="465" y="82"/>
                  </a:cubicBezTo>
                  <a:cubicBezTo>
                    <a:pt x="465" y="76"/>
                    <a:pt x="465" y="76"/>
                    <a:pt x="465" y="76"/>
                  </a:cubicBezTo>
                  <a:cubicBezTo>
                    <a:pt x="464" y="72"/>
                    <a:pt x="462" y="69"/>
                    <a:pt x="459" y="67"/>
                  </a:cubicBezTo>
                  <a:cubicBezTo>
                    <a:pt x="458" y="66"/>
                    <a:pt x="457" y="65"/>
                    <a:pt x="456" y="65"/>
                  </a:cubicBezTo>
                  <a:cubicBezTo>
                    <a:pt x="462" y="65"/>
                    <a:pt x="462" y="65"/>
                    <a:pt x="462" y="65"/>
                  </a:cubicBezTo>
                  <a:cubicBezTo>
                    <a:pt x="463" y="65"/>
                    <a:pt x="465" y="64"/>
                    <a:pt x="467" y="64"/>
                  </a:cubicBezTo>
                  <a:cubicBezTo>
                    <a:pt x="471" y="62"/>
                    <a:pt x="475" y="57"/>
                    <a:pt x="475" y="51"/>
                  </a:cubicBezTo>
                  <a:cubicBezTo>
                    <a:pt x="475" y="45"/>
                    <a:pt x="475" y="45"/>
                    <a:pt x="475" y="45"/>
                  </a:cubicBezTo>
                  <a:cubicBezTo>
                    <a:pt x="474" y="42"/>
                    <a:pt x="473" y="38"/>
                    <a:pt x="470" y="36"/>
                  </a:cubicBezTo>
                  <a:cubicBezTo>
                    <a:pt x="469" y="34"/>
                    <a:pt x="467" y="33"/>
                    <a:pt x="465" y="33"/>
                  </a:cubicBezTo>
                  <a:cubicBezTo>
                    <a:pt x="464" y="32"/>
                    <a:pt x="462" y="32"/>
                    <a:pt x="461" y="32"/>
                  </a:cubicBezTo>
                  <a:cubicBezTo>
                    <a:pt x="461" y="32"/>
                    <a:pt x="461" y="32"/>
                    <a:pt x="461" y="32"/>
                  </a:cubicBezTo>
                  <a:cubicBezTo>
                    <a:pt x="463" y="32"/>
                    <a:pt x="465" y="32"/>
                    <a:pt x="466" y="31"/>
                  </a:cubicBezTo>
                  <a:cubicBezTo>
                    <a:pt x="467" y="31"/>
                    <a:pt x="466" y="31"/>
                    <a:pt x="466" y="31"/>
                  </a:cubicBezTo>
                  <a:cubicBezTo>
                    <a:pt x="468" y="30"/>
                    <a:pt x="470" y="29"/>
                    <a:pt x="471" y="28"/>
                  </a:cubicBezTo>
                  <a:cubicBezTo>
                    <a:pt x="473" y="25"/>
                    <a:pt x="474" y="22"/>
                    <a:pt x="474" y="18"/>
                  </a:cubicBezTo>
                  <a:cubicBezTo>
                    <a:pt x="474" y="13"/>
                    <a:pt x="474" y="13"/>
                    <a:pt x="474" y="13"/>
                  </a:cubicBezTo>
                  <a:cubicBezTo>
                    <a:pt x="474" y="5"/>
                    <a:pt x="468" y="0"/>
                    <a:pt x="460" y="0"/>
                  </a:cubicBezTo>
                  <a:cubicBezTo>
                    <a:pt x="433" y="1"/>
                    <a:pt x="433" y="1"/>
                    <a:pt x="433" y="1"/>
                  </a:cubicBezTo>
                  <a:cubicBezTo>
                    <a:pt x="432" y="1"/>
                    <a:pt x="432" y="1"/>
                    <a:pt x="432" y="1"/>
                  </a:cubicBezTo>
                  <a:cubicBezTo>
                    <a:pt x="431" y="0"/>
                    <a:pt x="430" y="0"/>
                    <a:pt x="428" y="0"/>
                  </a:cubicBezTo>
                  <a:cubicBezTo>
                    <a:pt x="368" y="2"/>
                    <a:pt x="368" y="2"/>
                    <a:pt x="368" y="2"/>
                  </a:cubicBezTo>
                  <a:cubicBezTo>
                    <a:pt x="360" y="3"/>
                    <a:pt x="352" y="6"/>
                    <a:pt x="346" y="11"/>
                  </a:cubicBezTo>
                  <a:cubicBezTo>
                    <a:pt x="335" y="22"/>
                    <a:pt x="335" y="22"/>
                    <a:pt x="335" y="22"/>
                  </a:cubicBezTo>
                  <a:cubicBezTo>
                    <a:pt x="330" y="26"/>
                    <a:pt x="324" y="29"/>
                    <a:pt x="317" y="30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332" y="126"/>
                    <a:pt x="332" y="126"/>
                    <a:pt x="332" y="126"/>
                  </a:cubicBezTo>
                  <a:cubicBezTo>
                    <a:pt x="338" y="125"/>
                    <a:pt x="343" y="126"/>
                    <a:pt x="349" y="128"/>
                  </a:cubicBezTo>
                  <a:cubicBezTo>
                    <a:pt x="358" y="132"/>
                    <a:pt x="358" y="132"/>
                    <a:pt x="358" y="132"/>
                  </a:cubicBezTo>
                  <a:cubicBezTo>
                    <a:pt x="363" y="134"/>
                    <a:pt x="368" y="134"/>
                    <a:pt x="373" y="134"/>
                  </a:cubicBezTo>
                  <a:cubicBezTo>
                    <a:pt x="392" y="132"/>
                    <a:pt x="392" y="132"/>
                    <a:pt x="392" y="132"/>
                  </a:cubicBezTo>
                  <a:cubicBezTo>
                    <a:pt x="392" y="133"/>
                    <a:pt x="392" y="133"/>
                    <a:pt x="392" y="133"/>
                  </a:cubicBezTo>
                  <a:cubicBezTo>
                    <a:pt x="433" y="129"/>
                    <a:pt x="433" y="129"/>
                    <a:pt x="433" y="129"/>
                  </a:cubicBezTo>
                  <a:cubicBezTo>
                    <a:pt x="433" y="129"/>
                    <a:pt x="433" y="129"/>
                    <a:pt x="433" y="129"/>
                  </a:cubicBezTo>
                  <a:cubicBezTo>
                    <a:pt x="434" y="128"/>
                    <a:pt x="434" y="128"/>
                    <a:pt x="434" y="128"/>
                  </a:cubicBezTo>
                  <a:cubicBezTo>
                    <a:pt x="434" y="128"/>
                    <a:pt x="434" y="128"/>
                    <a:pt x="434" y="128"/>
                  </a:cubicBezTo>
                  <a:cubicBezTo>
                    <a:pt x="444" y="127"/>
                    <a:pt x="444" y="127"/>
                    <a:pt x="444" y="127"/>
                  </a:cubicBezTo>
                  <a:cubicBezTo>
                    <a:pt x="451" y="127"/>
                    <a:pt x="457" y="120"/>
                    <a:pt x="456" y="113"/>
                  </a:cubicBezTo>
                  <a:close/>
                </a:path>
              </a:pathLst>
            </a:custGeom>
            <a:solidFill>
              <a:srgbClr val="FED9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4529138" y="5162550"/>
              <a:ext cx="344488" cy="28575"/>
            </a:xfrm>
            <a:custGeom>
              <a:avLst/>
              <a:gdLst>
                <a:gd name="T0" fmla="*/ 334645 w 35"/>
                <a:gd name="T1" fmla="*/ 19050 h 3"/>
                <a:gd name="T2" fmla="*/ 246063 w 35"/>
                <a:gd name="T3" fmla="*/ 28575 h 3"/>
                <a:gd name="T4" fmla="*/ 157480 w 35"/>
                <a:gd name="T5" fmla="*/ 28575 h 3"/>
                <a:gd name="T6" fmla="*/ 147638 w 35"/>
                <a:gd name="T7" fmla="*/ 28575 h 3"/>
                <a:gd name="T8" fmla="*/ 78740 w 35"/>
                <a:gd name="T9" fmla="*/ 28575 h 3"/>
                <a:gd name="T10" fmla="*/ 0 w 35"/>
                <a:gd name="T11" fmla="*/ 19050 h 3"/>
                <a:gd name="T12" fmla="*/ 0 w 35"/>
                <a:gd name="T13" fmla="*/ 19050 h 3"/>
                <a:gd name="T14" fmla="*/ 0 w 35"/>
                <a:gd name="T15" fmla="*/ 19050 h 3"/>
                <a:gd name="T16" fmla="*/ 0 w 35"/>
                <a:gd name="T17" fmla="*/ 19050 h 3"/>
                <a:gd name="T18" fmla="*/ 68898 w 35"/>
                <a:gd name="T19" fmla="*/ 0 h 3"/>
                <a:gd name="T20" fmla="*/ 147638 w 35"/>
                <a:gd name="T21" fmla="*/ 0 h 3"/>
                <a:gd name="T22" fmla="*/ 147638 w 35"/>
                <a:gd name="T23" fmla="*/ 0 h 3"/>
                <a:gd name="T24" fmla="*/ 236220 w 35"/>
                <a:gd name="T25" fmla="*/ 0 h 3"/>
                <a:gd name="T26" fmla="*/ 344488 w 35"/>
                <a:gd name="T27" fmla="*/ 0 h 3"/>
                <a:gd name="T28" fmla="*/ 295275 w 35"/>
                <a:gd name="T29" fmla="*/ 9525 h 3"/>
                <a:gd name="T30" fmla="*/ 295275 w 35"/>
                <a:gd name="T31" fmla="*/ 9525 h 3"/>
                <a:gd name="T32" fmla="*/ 334645 w 35"/>
                <a:gd name="T33" fmla="*/ 19050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5" h="3">
                  <a:moveTo>
                    <a:pt x="34" y="2"/>
                  </a:moveTo>
                  <a:cubicBezTo>
                    <a:pt x="31" y="2"/>
                    <a:pt x="28" y="2"/>
                    <a:pt x="25" y="3"/>
                  </a:cubicBezTo>
                  <a:cubicBezTo>
                    <a:pt x="22" y="3"/>
                    <a:pt x="18" y="3"/>
                    <a:pt x="16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0" y="3"/>
                    <a:pt x="8" y="3"/>
                  </a:cubicBezTo>
                  <a:cubicBezTo>
                    <a:pt x="3" y="3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3" y="1"/>
                    <a:pt x="7" y="0"/>
                  </a:cubicBezTo>
                  <a:cubicBezTo>
                    <a:pt x="10" y="0"/>
                    <a:pt x="12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1" y="0"/>
                    <a:pt x="24" y="0"/>
                  </a:cubicBezTo>
                  <a:cubicBezTo>
                    <a:pt x="28" y="0"/>
                    <a:pt x="32" y="0"/>
                    <a:pt x="35" y="0"/>
                  </a:cubicBezTo>
                  <a:cubicBezTo>
                    <a:pt x="34" y="1"/>
                    <a:pt x="32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1"/>
                    <a:pt x="33" y="1"/>
                    <a:pt x="34" y="2"/>
                  </a:cubicBezTo>
                  <a:close/>
                </a:path>
              </a:pathLst>
            </a:custGeom>
            <a:solidFill>
              <a:srgbClr val="F0B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1624970" y="5329238"/>
              <a:ext cx="3335966" cy="1222375"/>
            </a:xfrm>
            <a:custGeom>
              <a:avLst/>
              <a:gdLst>
                <a:gd name="T0" fmla="*/ 68765 w 468"/>
                <a:gd name="T1" fmla="*/ 1222375 h 124"/>
                <a:gd name="T2" fmla="*/ 3192639 w 468"/>
                <a:gd name="T3" fmla="*/ 768913 h 124"/>
                <a:gd name="T4" fmla="*/ 3359638 w 468"/>
                <a:gd name="T5" fmla="*/ 788629 h 124"/>
                <a:gd name="T6" fmla="*/ 3448050 w 468"/>
                <a:gd name="T7" fmla="*/ 828060 h 124"/>
                <a:gd name="T8" fmla="*/ 3595403 w 468"/>
                <a:gd name="T9" fmla="*/ 847776 h 124"/>
                <a:gd name="T10" fmla="*/ 3782049 w 468"/>
                <a:gd name="T11" fmla="*/ 828060 h 124"/>
                <a:gd name="T12" fmla="*/ 3782049 w 468"/>
                <a:gd name="T13" fmla="*/ 837918 h 124"/>
                <a:gd name="T14" fmla="*/ 4184813 w 468"/>
                <a:gd name="T15" fmla="*/ 798487 h 124"/>
                <a:gd name="T16" fmla="*/ 4184813 w 468"/>
                <a:gd name="T17" fmla="*/ 798487 h 124"/>
                <a:gd name="T18" fmla="*/ 4194636 w 468"/>
                <a:gd name="T19" fmla="*/ 788629 h 124"/>
                <a:gd name="T20" fmla="*/ 4194636 w 468"/>
                <a:gd name="T21" fmla="*/ 788629 h 124"/>
                <a:gd name="T22" fmla="*/ 4292871 w 468"/>
                <a:gd name="T23" fmla="*/ 778771 h 124"/>
                <a:gd name="T24" fmla="*/ 4410753 w 468"/>
                <a:gd name="T25" fmla="*/ 640761 h 124"/>
                <a:gd name="T26" fmla="*/ 4410753 w 468"/>
                <a:gd name="T27" fmla="*/ 581614 h 124"/>
                <a:gd name="T28" fmla="*/ 4371459 w 468"/>
                <a:gd name="T29" fmla="*/ 512609 h 124"/>
                <a:gd name="T30" fmla="*/ 4361636 w 468"/>
                <a:gd name="T31" fmla="*/ 492893 h 124"/>
                <a:gd name="T32" fmla="*/ 4341989 w 468"/>
                <a:gd name="T33" fmla="*/ 483035 h 124"/>
                <a:gd name="T34" fmla="*/ 4341989 w 468"/>
                <a:gd name="T35" fmla="*/ 483035 h 124"/>
                <a:gd name="T36" fmla="*/ 4361636 w 468"/>
                <a:gd name="T37" fmla="*/ 483035 h 124"/>
                <a:gd name="T38" fmla="*/ 4381283 w 468"/>
                <a:gd name="T39" fmla="*/ 473177 h 124"/>
                <a:gd name="T40" fmla="*/ 4499165 w 468"/>
                <a:gd name="T41" fmla="*/ 335167 h 124"/>
                <a:gd name="T42" fmla="*/ 4499165 w 468"/>
                <a:gd name="T43" fmla="*/ 276020 h 124"/>
                <a:gd name="T44" fmla="*/ 4440224 w 468"/>
                <a:gd name="T45" fmla="*/ 187299 h 124"/>
                <a:gd name="T46" fmla="*/ 4410753 w 468"/>
                <a:gd name="T47" fmla="*/ 167584 h 124"/>
                <a:gd name="T48" fmla="*/ 4469694 w 468"/>
                <a:gd name="T49" fmla="*/ 167584 h 124"/>
                <a:gd name="T50" fmla="*/ 4518812 w 468"/>
                <a:gd name="T51" fmla="*/ 157726 h 124"/>
                <a:gd name="T52" fmla="*/ 4597400 w 468"/>
                <a:gd name="T53" fmla="*/ 29574 h 124"/>
                <a:gd name="T54" fmla="*/ 4597400 w 468"/>
                <a:gd name="T55" fmla="*/ 0 h 124"/>
                <a:gd name="T56" fmla="*/ 0 w 468"/>
                <a:gd name="T57" fmla="*/ 719624 h 124"/>
                <a:gd name="T58" fmla="*/ 68765 w 468"/>
                <a:gd name="T59" fmla="*/ 1222375 h 12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68" h="124">
                  <a:moveTo>
                    <a:pt x="7" y="124"/>
                  </a:moveTo>
                  <a:cubicBezTo>
                    <a:pt x="325" y="78"/>
                    <a:pt x="325" y="78"/>
                    <a:pt x="325" y="78"/>
                  </a:cubicBezTo>
                  <a:cubicBezTo>
                    <a:pt x="331" y="77"/>
                    <a:pt x="336" y="78"/>
                    <a:pt x="342" y="80"/>
                  </a:cubicBezTo>
                  <a:cubicBezTo>
                    <a:pt x="351" y="84"/>
                    <a:pt x="351" y="84"/>
                    <a:pt x="351" y="84"/>
                  </a:cubicBezTo>
                  <a:cubicBezTo>
                    <a:pt x="356" y="86"/>
                    <a:pt x="361" y="86"/>
                    <a:pt x="366" y="86"/>
                  </a:cubicBezTo>
                  <a:cubicBezTo>
                    <a:pt x="385" y="84"/>
                    <a:pt x="385" y="84"/>
                    <a:pt x="385" y="84"/>
                  </a:cubicBezTo>
                  <a:cubicBezTo>
                    <a:pt x="385" y="85"/>
                    <a:pt x="385" y="85"/>
                    <a:pt x="385" y="85"/>
                  </a:cubicBezTo>
                  <a:cubicBezTo>
                    <a:pt x="426" y="81"/>
                    <a:pt x="426" y="81"/>
                    <a:pt x="426" y="81"/>
                  </a:cubicBezTo>
                  <a:cubicBezTo>
                    <a:pt x="426" y="81"/>
                    <a:pt x="426" y="81"/>
                    <a:pt x="426" y="81"/>
                  </a:cubicBezTo>
                  <a:cubicBezTo>
                    <a:pt x="427" y="80"/>
                    <a:pt x="427" y="80"/>
                    <a:pt x="427" y="80"/>
                  </a:cubicBezTo>
                  <a:cubicBezTo>
                    <a:pt x="427" y="80"/>
                    <a:pt x="427" y="80"/>
                    <a:pt x="427" y="80"/>
                  </a:cubicBezTo>
                  <a:cubicBezTo>
                    <a:pt x="437" y="79"/>
                    <a:pt x="437" y="79"/>
                    <a:pt x="437" y="79"/>
                  </a:cubicBezTo>
                  <a:cubicBezTo>
                    <a:pt x="444" y="79"/>
                    <a:pt x="450" y="72"/>
                    <a:pt x="449" y="65"/>
                  </a:cubicBezTo>
                  <a:cubicBezTo>
                    <a:pt x="449" y="59"/>
                    <a:pt x="449" y="59"/>
                    <a:pt x="449" y="59"/>
                  </a:cubicBezTo>
                  <a:cubicBezTo>
                    <a:pt x="448" y="56"/>
                    <a:pt x="447" y="54"/>
                    <a:pt x="445" y="52"/>
                  </a:cubicBezTo>
                  <a:cubicBezTo>
                    <a:pt x="445" y="51"/>
                    <a:pt x="444" y="51"/>
                    <a:pt x="444" y="50"/>
                  </a:cubicBezTo>
                  <a:cubicBezTo>
                    <a:pt x="443" y="50"/>
                    <a:pt x="443" y="49"/>
                    <a:pt x="442" y="49"/>
                  </a:cubicBezTo>
                  <a:cubicBezTo>
                    <a:pt x="442" y="49"/>
                    <a:pt x="442" y="49"/>
                    <a:pt x="442" y="49"/>
                  </a:cubicBezTo>
                  <a:cubicBezTo>
                    <a:pt x="444" y="49"/>
                    <a:pt x="444" y="49"/>
                    <a:pt x="444" y="49"/>
                  </a:cubicBezTo>
                  <a:cubicBezTo>
                    <a:pt x="445" y="48"/>
                    <a:pt x="446" y="48"/>
                    <a:pt x="446" y="48"/>
                  </a:cubicBezTo>
                  <a:cubicBezTo>
                    <a:pt x="453" y="48"/>
                    <a:pt x="459" y="41"/>
                    <a:pt x="458" y="34"/>
                  </a:cubicBezTo>
                  <a:cubicBezTo>
                    <a:pt x="458" y="28"/>
                    <a:pt x="458" y="28"/>
                    <a:pt x="458" y="28"/>
                  </a:cubicBezTo>
                  <a:cubicBezTo>
                    <a:pt x="457" y="24"/>
                    <a:pt x="455" y="21"/>
                    <a:pt x="452" y="19"/>
                  </a:cubicBezTo>
                  <a:cubicBezTo>
                    <a:pt x="451" y="18"/>
                    <a:pt x="450" y="17"/>
                    <a:pt x="449" y="17"/>
                  </a:cubicBezTo>
                  <a:cubicBezTo>
                    <a:pt x="455" y="17"/>
                    <a:pt x="455" y="17"/>
                    <a:pt x="455" y="17"/>
                  </a:cubicBezTo>
                  <a:cubicBezTo>
                    <a:pt x="456" y="17"/>
                    <a:pt x="458" y="16"/>
                    <a:pt x="460" y="16"/>
                  </a:cubicBezTo>
                  <a:cubicBezTo>
                    <a:pt x="464" y="14"/>
                    <a:pt x="468" y="9"/>
                    <a:pt x="468" y="3"/>
                  </a:cubicBezTo>
                  <a:cubicBezTo>
                    <a:pt x="468" y="0"/>
                    <a:pt x="468" y="0"/>
                    <a:pt x="468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7" y="124"/>
                  </a:lnTo>
                  <a:close/>
                </a:path>
              </a:pathLst>
            </a:custGeom>
            <a:solidFill>
              <a:srgbClr val="FFE1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4587875" y="5476875"/>
              <a:ext cx="295275" cy="39688"/>
            </a:xfrm>
            <a:custGeom>
              <a:avLst/>
              <a:gdLst>
                <a:gd name="T0" fmla="*/ 295275 w 30"/>
                <a:gd name="T1" fmla="*/ 9922 h 4"/>
                <a:gd name="T2" fmla="*/ 246063 w 30"/>
                <a:gd name="T3" fmla="*/ 19844 h 4"/>
                <a:gd name="T4" fmla="*/ 187008 w 30"/>
                <a:gd name="T5" fmla="*/ 19844 h 4"/>
                <a:gd name="T6" fmla="*/ 216535 w 30"/>
                <a:gd name="T7" fmla="*/ 39688 h 4"/>
                <a:gd name="T8" fmla="*/ 157480 w 30"/>
                <a:gd name="T9" fmla="*/ 39688 h 4"/>
                <a:gd name="T10" fmla="*/ 88583 w 30"/>
                <a:gd name="T11" fmla="*/ 39688 h 4"/>
                <a:gd name="T12" fmla="*/ 78740 w 30"/>
                <a:gd name="T13" fmla="*/ 39688 h 4"/>
                <a:gd name="T14" fmla="*/ 9843 w 30"/>
                <a:gd name="T15" fmla="*/ 29766 h 4"/>
                <a:gd name="T16" fmla="*/ 0 w 30"/>
                <a:gd name="T17" fmla="*/ 29766 h 4"/>
                <a:gd name="T18" fmla="*/ 9843 w 30"/>
                <a:gd name="T19" fmla="*/ 19844 h 4"/>
                <a:gd name="T20" fmla="*/ 49213 w 30"/>
                <a:gd name="T21" fmla="*/ 19844 h 4"/>
                <a:gd name="T22" fmla="*/ 49213 w 30"/>
                <a:gd name="T23" fmla="*/ 19844 h 4"/>
                <a:gd name="T24" fmla="*/ 78740 w 30"/>
                <a:gd name="T25" fmla="*/ 9922 h 4"/>
                <a:gd name="T26" fmla="*/ 88583 w 30"/>
                <a:gd name="T27" fmla="*/ 9922 h 4"/>
                <a:gd name="T28" fmla="*/ 157480 w 30"/>
                <a:gd name="T29" fmla="*/ 0 h 4"/>
                <a:gd name="T30" fmla="*/ 246063 w 30"/>
                <a:gd name="T31" fmla="*/ 9922 h 4"/>
                <a:gd name="T32" fmla="*/ 295275 w 30"/>
                <a:gd name="T33" fmla="*/ 9922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4">
                  <a:moveTo>
                    <a:pt x="30" y="1"/>
                  </a:moveTo>
                  <a:cubicBezTo>
                    <a:pt x="28" y="1"/>
                    <a:pt x="26" y="2"/>
                    <a:pt x="25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0" y="2"/>
                    <a:pt x="21" y="3"/>
                    <a:pt x="22" y="4"/>
                  </a:cubicBezTo>
                  <a:cubicBezTo>
                    <a:pt x="20" y="4"/>
                    <a:pt x="18" y="4"/>
                    <a:pt x="16" y="4"/>
                  </a:cubicBezTo>
                  <a:cubicBezTo>
                    <a:pt x="14" y="4"/>
                    <a:pt x="11" y="4"/>
                    <a:pt x="9" y="4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4" y="4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2" y="2"/>
                    <a:pt x="3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1"/>
                    <a:pt x="7" y="1"/>
                    <a:pt x="8" y="1"/>
                  </a:cubicBezTo>
                  <a:cubicBezTo>
                    <a:pt x="8" y="1"/>
                    <a:pt x="9" y="1"/>
                    <a:pt x="9" y="1"/>
                  </a:cubicBezTo>
                  <a:cubicBezTo>
                    <a:pt x="11" y="1"/>
                    <a:pt x="14" y="1"/>
                    <a:pt x="16" y="0"/>
                  </a:cubicBezTo>
                  <a:cubicBezTo>
                    <a:pt x="19" y="0"/>
                    <a:pt x="22" y="1"/>
                    <a:pt x="25" y="1"/>
                  </a:cubicBezTo>
                  <a:cubicBezTo>
                    <a:pt x="27" y="1"/>
                    <a:pt x="28" y="1"/>
                    <a:pt x="30" y="1"/>
                  </a:cubicBezTo>
                  <a:close/>
                </a:path>
              </a:pathLst>
            </a:custGeom>
            <a:solidFill>
              <a:srgbClr val="F0B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4637088" y="5813425"/>
              <a:ext cx="98425" cy="28575"/>
            </a:xfrm>
            <a:custGeom>
              <a:avLst/>
              <a:gdLst>
                <a:gd name="T0" fmla="*/ 98425 w 10"/>
                <a:gd name="T1" fmla="*/ 28575 h 3"/>
                <a:gd name="T2" fmla="*/ 78740 w 10"/>
                <a:gd name="T3" fmla="*/ 19050 h 3"/>
                <a:gd name="T4" fmla="*/ 39370 w 10"/>
                <a:gd name="T5" fmla="*/ 19050 h 3"/>
                <a:gd name="T6" fmla="*/ 0 w 10"/>
                <a:gd name="T7" fmla="*/ 19050 h 3"/>
                <a:gd name="T8" fmla="*/ 0 w 10"/>
                <a:gd name="T9" fmla="*/ 9525 h 3"/>
                <a:gd name="T10" fmla="*/ 39370 w 10"/>
                <a:gd name="T11" fmla="*/ 0 h 3"/>
                <a:gd name="T12" fmla="*/ 68898 w 10"/>
                <a:gd name="T13" fmla="*/ 0 h 3"/>
                <a:gd name="T14" fmla="*/ 88583 w 10"/>
                <a:gd name="T15" fmla="*/ 9525 h 3"/>
                <a:gd name="T16" fmla="*/ 98425 w 10"/>
                <a:gd name="T17" fmla="*/ 28575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cubicBezTo>
                    <a:pt x="9" y="3"/>
                    <a:pt x="8" y="2"/>
                    <a:pt x="8" y="2"/>
                  </a:cubicBezTo>
                  <a:cubicBezTo>
                    <a:pt x="6" y="2"/>
                    <a:pt x="5" y="2"/>
                    <a:pt x="4" y="2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2" y="1"/>
                    <a:pt x="4" y="0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8" y="0"/>
                    <a:pt x="8" y="1"/>
                    <a:pt x="9" y="1"/>
                  </a:cubicBezTo>
                  <a:cubicBezTo>
                    <a:pt x="9" y="2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F0BE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1720979" y="5132388"/>
              <a:ext cx="1747707" cy="1538288"/>
            </a:xfrm>
            <a:custGeom>
              <a:avLst/>
              <a:gdLst>
                <a:gd name="T0" fmla="*/ 0 w 2179"/>
                <a:gd name="T1" fmla="*/ 1538288 h 969"/>
                <a:gd name="T2" fmla="*/ 3459163 w 2179"/>
                <a:gd name="T3" fmla="*/ 1055688 h 969"/>
                <a:gd name="T4" fmla="*/ 3311525 w 2179"/>
                <a:gd name="T5" fmla="*/ 0 h 969"/>
                <a:gd name="T6" fmla="*/ 0 w 2179"/>
                <a:gd name="T7" fmla="*/ 473075 h 969"/>
                <a:gd name="T8" fmla="*/ 0 w 2179"/>
                <a:gd name="T9" fmla="*/ 1538288 h 9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79" h="969">
                  <a:moveTo>
                    <a:pt x="0" y="969"/>
                  </a:moveTo>
                  <a:lnTo>
                    <a:pt x="2179" y="665"/>
                  </a:lnTo>
                  <a:lnTo>
                    <a:pt x="2086" y="0"/>
                  </a:lnTo>
                  <a:lnTo>
                    <a:pt x="0" y="298"/>
                  </a:lnTo>
                  <a:lnTo>
                    <a:pt x="0" y="969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73" name="Text Box 11"/>
          <p:cNvSpPr txBox="1">
            <a:spLocks noChangeArrowheads="1"/>
          </p:cNvSpPr>
          <p:nvPr/>
        </p:nvSpPr>
        <p:spPr bwMode="auto">
          <a:xfrm>
            <a:off x="4704658" y="1524149"/>
            <a:ext cx="31480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部门管理问题</a:t>
            </a:r>
            <a:endParaRPr lang="en-US" altLang="zh-CN" sz="1400" b="1" dirty="0" smtClean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的内容打在这里，或者通过复制您的文本后，在此框中选择粘贴，并选择只保留文字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4" name="Text Box 11"/>
          <p:cNvSpPr txBox="1">
            <a:spLocks noChangeArrowheads="1"/>
          </p:cNvSpPr>
          <p:nvPr/>
        </p:nvSpPr>
        <p:spPr bwMode="auto">
          <a:xfrm>
            <a:off x="4704658" y="2244229"/>
            <a:ext cx="31480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团队</a:t>
            </a:r>
            <a:r>
              <a:rPr lang="zh-CN" altLang="en-US" sz="1400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管理</a:t>
            </a:r>
            <a:r>
              <a:rPr lang="zh-CN" altLang="en-US" sz="14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问题</a:t>
            </a:r>
            <a:endParaRPr lang="en-US" altLang="zh-CN" sz="1400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的内容打在这里，或者通过复制您的文本后，在此框中选择粘贴，并选择只保留文字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5" name="Text Box 11"/>
          <p:cNvSpPr txBox="1">
            <a:spLocks noChangeArrowheads="1"/>
          </p:cNvSpPr>
          <p:nvPr/>
        </p:nvSpPr>
        <p:spPr bwMode="auto">
          <a:xfrm>
            <a:off x="4704658" y="3036317"/>
            <a:ext cx="31480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绩效管理问题</a:t>
            </a:r>
            <a:endParaRPr lang="en-US" altLang="zh-CN" sz="1400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的内容打在这里，或者通过复制您的文本后，在此框中选择粘贴，并选择只保留文字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6" name="Text Box 11"/>
          <p:cNvSpPr txBox="1">
            <a:spLocks noChangeArrowheads="1"/>
          </p:cNvSpPr>
          <p:nvPr/>
        </p:nvSpPr>
        <p:spPr bwMode="auto">
          <a:xfrm>
            <a:off x="4704658" y="3723878"/>
            <a:ext cx="31480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核心管理</a:t>
            </a:r>
            <a:r>
              <a:rPr lang="zh-CN" altLang="en-US" sz="14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问题</a:t>
            </a:r>
            <a:endParaRPr lang="en-US" altLang="zh-CN" sz="1400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的内容打在这里，或者通过复制您的文本后，在此框中选择粘贴，并选择只保留文字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4139952" y="1566063"/>
            <a:ext cx="501631" cy="501631"/>
            <a:chOff x="4641550" y="1440594"/>
            <a:chExt cx="587801" cy="587801"/>
          </a:xfrm>
        </p:grpSpPr>
        <p:grpSp>
          <p:nvGrpSpPr>
            <p:cNvPr id="78" name="组合 77"/>
            <p:cNvGrpSpPr/>
            <p:nvPr/>
          </p:nvGrpSpPr>
          <p:grpSpPr>
            <a:xfrm>
              <a:off x="4641550" y="1440594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4" name="同心圆 8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9" name="组合 78"/>
            <p:cNvGrpSpPr/>
            <p:nvPr/>
          </p:nvGrpSpPr>
          <p:grpSpPr>
            <a:xfrm>
              <a:off x="4795215" y="1597882"/>
              <a:ext cx="286520" cy="248944"/>
              <a:chOff x="2601913" y="584200"/>
              <a:chExt cx="581025" cy="504825"/>
            </a:xfrm>
            <a:solidFill>
              <a:schemeClr val="accent1"/>
            </a:solidFill>
          </p:grpSpPr>
          <p:sp>
            <p:nvSpPr>
              <p:cNvPr id="80" name="Freeform 21"/>
              <p:cNvSpPr>
                <a:spLocks/>
              </p:cNvSpPr>
              <p:nvPr/>
            </p:nvSpPr>
            <p:spPr bwMode="auto">
              <a:xfrm>
                <a:off x="2601913" y="1054100"/>
                <a:ext cx="581025" cy="34925"/>
              </a:xfrm>
              <a:custGeom>
                <a:avLst/>
                <a:gdLst>
                  <a:gd name="T0" fmla="*/ 352 w 366"/>
                  <a:gd name="T1" fmla="*/ 0 h 22"/>
                  <a:gd name="T2" fmla="*/ 14 w 366"/>
                  <a:gd name="T3" fmla="*/ 0 h 22"/>
                  <a:gd name="T4" fmla="*/ 14 w 366"/>
                  <a:gd name="T5" fmla="*/ 0 h 22"/>
                  <a:gd name="T6" fmla="*/ 8 w 366"/>
                  <a:gd name="T7" fmla="*/ 0 h 22"/>
                  <a:gd name="T8" fmla="*/ 4 w 366"/>
                  <a:gd name="T9" fmla="*/ 2 h 22"/>
                  <a:gd name="T10" fmla="*/ 0 w 366"/>
                  <a:gd name="T11" fmla="*/ 6 h 22"/>
                  <a:gd name="T12" fmla="*/ 0 w 366"/>
                  <a:gd name="T13" fmla="*/ 10 h 22"/>
                  <a:gd name="T14" fmla="*/ 0 w 366"/>
                  <a:gd name="T15" fmla="*/ 12 h 22"/>
                  <a:gd name="T16" fmla="*/ 0 w 366"/>
                  <a:gd name="T17" fmla="*/ 12 h 22"/>
                  <a:gd name="T18" fmla="*/ 0 w 366"/>
                  <a:gd name="T19" fmla="*/ 16 h 22"/>
                  <a:gd name="T20" fmla="*/ 4 w 366"/>
                  <a:gd name="T21" fmla="*/ 20 h 22"/>
                  <a:gd name="T22" fmla="*/ 8 w 366"/>
                  <a:gd name="T23" fmla="*/ 22 h 22"/>
                  <a:gd name="T24" fmla="*/ 14 w 366"/>
                  <a:gd name="T25" fmla="*/ 22 h 22"/>
                  <a:gd name="T26" fmla="*/ 352 w 366"/>
                  <a:gd name="T27" fmla="*/ 22 h 22"/>
                  <a:gd name="T28" fmla="*/ 352 w 366"/>
                  <a:gd name="T29" fmla="*/ 22 h 22"/>
                  <a:gd name="T30" fmla="*/ 358 w 366"/>
                  <a:gd name="T31" fmla="*/ 22 h 22"/>
                  <a:gd name="T32" fmla="*/ 362 w 366"/>
                  <a:gd name="T33" fmla="*/ 20 h 22"/>
                  <a:gd name="T34" fmla="*/ 366 w 366"/>
                  <a:gd name="T35" fmla="*/ 16 h 22"/>
                  <a:gd name="T36" fmla="*/ 366 w 366"/>
                  <a:gd name="T37" fmla="*/ 12 h 22"/>
                  <a:gd name="T38" fmla="*/ 366 w 366"/>
                  <a:gd name="T39" fmla="*/ 10 h 22"/>
                  <a:gd name="T40" fmla="*/ 366 w 366"/>
                  <a:gd name="T41" fmla="*/ 10 h 22"/>
                  <a:gd name="T42" fmla="*/ 366 w 366"/>
                  <a:gd name="T43" fmla="*/ 6 h 22"/>
                  <a:gd name="T44" fmla="*/ 362 w 366"/>
                  <a:gd name="T45" fmla="*/ 2 h 22"/>
                  <a:gd name="T46" fmla="*/ 358 w 366"/>
                  <a:gd name="T47" fmla="*/ 0 h 22"/>
                  <a:gd name="T48" fmla="*/ 352 w 366"/>
                  <a:gd name="T49" fmla="*/ 0 h 22"/>
                  <a:gd name="T50" fmla="*/ 352 w 366"/>
                  <a:gd name="T5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6" h="22">
                    <a:moveTo>
                      <a:pt x="352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352" y="22"/>
                    </a:lnTo>
                    <a:lnTo>
                      <a:pt x="352" y="22"/>
                    </a:lnTo>
                    <a:lnTo>
                      <a:pt x="358" y="22"/>
                    </a:lnTo>
                    <a:lnTo>
                      <a:pt x="362" y="20"/>
                    </a:lnTo>
                    <a:lnTo>
                      <a:pt x="366" y="16"/>
                    </a:lnTo>
                    <a:lnTo>
                      <a:pt x="366" y="12"/>
                    </a:lnTo>
                    <a:lnTo>
                      <a:pt x="366" y="10"/>
                    </a:lnTo>
                    <a:lnTo>
                      <a:pt x="366" y="10"/>
                    </a:lnTo>
                    <a:lnTo>
                      <a:pt x="366" y="6"/>
                    </a:lnTo>
                    <a:lnTo>
                      <a:pt x="362" y="2"/>
                    </a:lnTo>
                    <a:lnTo>
                      <a:pt x="358" y="0"/>
                    </a:lnTo>
                    <a:lnTo>
                      <a:pt x="352" y="0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" name="Freeform 22"/>
              <p:cNvSpPr>
                <a:spLocks noEditPoints="1"/>
              </p:cNvSpPr>
              <p:nvPr/>
            </p:nvSpPr>
            <p:spPr bwMode="auto">
              <a:xfrm>
                <a:off x="2687638" y="752475"/>
                <a:ext cx="409575" cy="206375"/>
              </a:xfrm>
              <a:custGeom>
                <a:avLst/>
                <a:gdLst>
                  <a:gd name="T0" fmla="*/ 118 w 258"/>
                  <a:gd name="T1" fmla="*/ 0 h 130"/>
                  <a:gd name="T2" fmla="*/ 112 w 258"/>
                  <a:gd name="T3" fmla="*/ 2 h 130"/>
                  <a:gd name="T4" fmla="*/ 104 w 258"/>
                  <a:gd name="T5" fmla="*/ 8 h 130"/>
                  <a:gd name="T6" fmla="*/ 104 w 258"/>
                  <a:gd name="T7" fmla="*/ 116 h 130"/>
                  <a:gd name="T8" fmla="*/ 104 w 258"/>
                  <a:gd name="T9" fmla="*/ 122 h 130"/>
                  <a:gd name="T10" fmla="*/ 112 w 258"/>
                  <a:gd name="T11" fmla="*/ 128 h 130"/>
                  <a:gd name="T12" fmla="*/ 140 w 258"/>
                  <a:gd name="T13" fmla="*/ 130 h 130"/>
                  <a:gd name="T14" fmla="*/ 146 w 258"/>
                  <a:gd name="T15" fmla="*/ 128 h 130"/>
                  <a:gd name="T16" fmla="*/ 154 w 258"/>
                  <a:gd name="T17" fmla="*/ 122 h 130"/>
                  <a:gd name="T18" fmla="*/ 154 w 258"/>
                  <a:gd name="T19" fmla="*/ 14 h 130"/>
                  <a:gd name="T20" fmla="*/ 154 w 258"/>
                  <a:gd name="T21" fmla="*/ 8 h 130"/>
                  <a:gd name="T22" fmla="*/ 146 w 258"/>
                  <a:gd name="T23" fmla="*/ 2 h 130"/>
                  <a:gd name="T24" fmla="*/ 140 w 258"/>
                  <a:gd name="T25" fmla="*/ 0 h 130"/>
                  <a:gd name="T26" fmla="*/ 14 w 258"/>
                  <a:gd name="T27" fmla="*/ 0 h 130"/>
                  <a:gd name="T28" fmla="*/ 8 w 258"/>
                  <a:gd name="T29" fmla="*/ 2 h 130"/>
                  <a:gd name="T30" fmla="*/ 2 w 258"/>
                  <a:gd name="T31" fmla="*/ 8 h 130"/>
                  <a:gd name="T32" fmla="*/ 0 w 258"/>
                  <a:gd name="T33" fmla="*/ 116 h 130"/>
                  <a:gd name="T34" fmla="*/ 2 w 258"/>
                  <a:gd name="T35" fmla="*/ 122 h 130"/>
                  <a:gd name="T36" fmla="*/ 8 w 258"/>
                  <a:gd name="T37" fmla="*/ 128 h 130"/>
                  <a:gd name="T38" fmla="*/ 38 w 258"/>
                  <a:gd name="T39" fmla="*/ 130 h 130"/>
                  <a:gd name="T40" fmla="*/ 42 w 258"/>
                  <a:gd name="T41" fmla="*/ 128 h 130"/>
                  <a:gd name="T42" fmla="*/ 50 w 258"/>
                  <a:gd name="T43" fmla="*/ 122 h 130"/>
                  <a:gd name="T44" fmla="*/ 52 w 258"/>
                  <a:gd name="T45" fmla="*/ 14 h 130"/>
                  <a:gd name="T46" fmla="*/ 50 w 258"/>
                  <a:gd name="T47" fmla="*/ 8 h 130"/>
                  <a:gd name="T48" fmla="*/ 42 w 258"/>
                  <a:gd name="T49" fmla="*/ 2 h 130"/>
                  <a:gd name="T50" fmla="*/ 38 w 258"/>
                  <a:gd name="T51" fmla="*/ 0 h 130"/>
                  <a:gd name="T52" fmla="*/ 220 w 258"/>
                  <a:gd name="T53" fmla="*/ 0 h 130"/>
                  <a:gd name="T54" fmla="*/ 216 w 258"/>
                  <a:gd name="T55" fmla="*/ 2 h 130"/>
                  <a:gd name="T56" fmla="*/ 208 w 258"/>
                  <a:gd name="T57" fmla="*/ 8 h 130"/>
                  <a:gd name="T58" fmla="*/ 206 w 258"/>
                  <a:gd name="T59" fmla="*/ 116 h 130"/>
                  <a:gd name="T60" fmla="*/ 208 w 258"/>
                  <a:gd name="T61" fmla="*/ 122 h 130"/>
                  <a:gd name="T62" fmla="*/ 216 w 258"/>
                  <a:gd name="T63" fmla="*/ 128 h 130"/>
                  <a:gd name="T64" fmla="*/ 244 w 258"/>
                  <a:gd name="T65" fmla="*/ 130 h 130"/>
                  <a:gd name="T66" fmla="*/ 250 w 258"/>
                  <a:gd name="T67" fmla="*/ 128 h 130"/>
                  <a:gd name="T68" fmla="*/ 256 w 258"/>
                  <a:gd name="T69" fmla="*/ 122 h 130"/>
                  <a:gd name="T70" fmla="*/ 258 w 258"/>
                  <a:gd name="T71" fmla="*/ 14 h 130"/>
                  <a:gd name="T72" fmla="*/ 256 w 258"/>
                  <a:gd name="T73" fmla="*/ 8 h 130"/>
                  <a:gd name="T74" fmla="*/ 250 w 258"/>
                  <a:gd name="T75" fmla="*/ 2 h 130"/>
                  <a:gd name="T76" fmla="*/ 244 w 258"/>
                  <a:gd name="T7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8" h="130">
                    <a:moveTo>
                      <a:pt x="140" y="0"/>
                    </a:moveTo>
                    <a:lnTo>
                      <a:pt x="118" y="0"/>
                    </a:lnTo>
                    <a:lnTo>
                      <a:pt x="118" y="0"/>
                    </a:lnTo>
                    <a:lnTo>
                      <a:pt x="112" y="2"/>
                    </a:lnTo>
                    <a:lnTo>
                      <a:pt x="108" y="4"/>
                    </a:lnTo>
                    <a:lnTo>
                      <a:pt x="104" y="8"/>
                    </a:lnTo>
                    <a:lnTo>
                      <a:pt x="104" y="14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22"/>
                    </a:lnTo>
                    <a:lnTo>
                      <a:pt x="108" y="126"/>
                    </a:lnTo>
                    <a:lnTo>
                      <a:pt x="112" y="128"/>
                    </a:lnTo>
                    <a:lnTo>
                      <a:pt x="118" y="130"/>
                    </a:lnTo>
                    <a:lnTo>
                      <a:pt x="140" y="130"/>
                    </a:lnTo>
                    <a:lnTo>
                      <a:pt x="140" y="130"/>
                    </a:lnTo>
                    <a:lnTo>
                      <a:pt x="146" y="128"/>
                    </a:lnTo>
                    <a:lnTo>
                      <a:pt x="150" y="126"/>
                    </a:lnTo>
                    <a:lnTo>
                      <a:pt x="154" y="122"/>
                    </a:lnTo>
                    <a:lnTo>
                      <a:pt x="154" y="116"/>
                    </a:lnTo>
                    <a:lnTo>
                      <a:pt x="154" y="14"/>
                    </a:lnTo>
                    <a:lnTo>
                      <a:pt x="154" y="14"/>
                    </a:lnTo>
                    <a:lnTo>
                      <a:pt x="154" y="8"/>
                    </a:lnTo>
                    <a:lnTo>
                      <a:pt x="150" y="4"/>
                    </a:lnTo>
                    <a:lnTo>
                      <a:pt x="146" y="2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  <a:moveTo>
                      <a:pt x="38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22"/>
                    </a:lnTo>
                    <a:lnTo>
                      <a:pt x="4" y="126"/>
                    </a:lnTo>
                    <a:lnTo>
                      <a:pt x="8" y="128"/>
                    </a:lnTo>
                    <a:lnTo>
                      <a:pt x="14" y="130"/>
                    </a:lnTo>
                    <a:lnTo>
                      <a:pt x="38" y="130"/>
                    </a:lnTo>
                    <a:lnTo>
                      <a:pt x="38" y="130"/>
                    </a:lnTo>
                    <a:lnTo>
                      <a:pt x="42" y="128"/>
                    </a:lnTo>
                    <a:lnTo>
                      <a:pt x="48" y="126"/>
                    </a:lnTo>
                    <a:lnTo>
                      <a:pt x="50" y="122"/>
                    </a:lnTo>
                    <a:lnTo>
                      <a:pt x="52" y="116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0" y="8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  <a:moveTo>
                      <a:pt x="244" y="0"/>
                    </a:moveTo>
                    <a:lnTo>
                      <a:pt x="220" y="0"/>
                    </a:lnTo>
                    <a:lnTo>
                      <a:pt x="220" y="0"/>
                    </a:lnTo>
                    <a:lnTo>
                      <a:pt x="216" y="2"/>
                    </a:lnTo>
                    <a:lnTo>
                      <a:pt x="210" y="4"/>
                    </a:lnTo>
                    <a:lnTo>
                      <a:pt x="208" y="8"/>
                    </a:lnTo>
                    <a:lnTo>
                      <a:pt x="206" y="14"/>
                    </a:lnTo>
                    <a:lnTo>
                      <a:pt x="206" y="116"/>
                    </a:lnTo>
                    <a:lnTo>
                      <a:pt x="206" y="116"/>
                    </a:lnTo>
                    <a:lnTo>
                      <a:pt x="208" y="122"/>
                    </a:lnTo>
                    <a:lnTo>
                      <a:pt x="210" y="126"/>
                    </a:lnTo>
                    <a:lnTo>
                      <a:pt x="216" y="128"/>
                    </a:lnTo>
                    <a:lnTo>
                      <a:pt x="220" y="130"/>
                    </a:lnTo>
                    <a:lnTo>
                      <a:pt x="244" y="130"/>
                    </a:lnTo>
                    <a:lnTo>
                      <a:pt x="244" y="130"/>
                    </a:lnTo>
                    <a:lnTo>
                      <a:pt x="250" y="128"/>
                    </a:lnTo>
                    <a:lnTo>
                      <a:pt x="254" y="126"/>
                    </a:lnTo>
                    <a:lnTo>
                      <a:pt x="256" y="122"/>
                    </a:lnTo>
                    <a:lnTo>
                      <a:pt x="258" y="116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56" y="8"/>
                    </a:lnTo>
                    <a:lnTo>
                      <a:pt x="254" y="4"/>
                    </a:lnTo>
                    <a:lnTo>
                      <a:pt x="250" y="2"/>
                    </a:lnTo>
                    <a:lnTo>
                      <a:pt x="244" y="0"/>
                    </a:lnTo>
                    <a:lnTo>
                      <a:pt x="2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" name="Freeform 23"/>
              <p:cNvSpPr>
                <a:spLocks/>
              </p:cNvSpPr>
              <p:nvPr/>
            </p:nvSpPr>
            <p:spPr bwMode="auto">
              <a:xfrm>
                <a:off x="2601913" y="584200"/>
                <a:ext cx="581025" cy="136525"/>
              </a:xfrm>
              <a:custGeom>
                <a:avLst/>
                <a:gdLst>
                  <a:gd name="T0" fmla="*/ 358 w 366"/>
                  <a:gd name="T1" fmla="*/ 66 h 86"/>
                  <a:gd name="T2" fmla="*/ 186 w 366"/>
                  <a:gd name="T3" fmla="*/ 0 h 86"/>
                  <a:gd name="T4" fmla="*/ 186 w 366"/>
                  <a:gd name="T5" fmla="*/ 0 h 86"/>
                  <a:gd name="T6" fmla="*/ 180 w 366"/>
                  <a:gd name="T7" fmla="*/ 0 h 86"/>
                  <a:gd name="T8" fmla="*/ 8 w 366"/>
                  <a:gd name="T9" fmla="*/ 66 h 86"/>
                  <a:gd name="T10" fmla="*/ 8 w 366"/>
                  <a:gd name="T11" fmla="*/ 66 h 86"/>
                  <a:gd name="T12" fmla="*/ 4 w 366"/>
                  <a:gd name="T13" fmla="*/ 68 h 86"/>
                  <a:gd name="T14" fmla="*/ 2 w 366"/>
                  <a:gd name="T15" fmla="*/ 70 h 86"/>
                  <a:gd name="T16" fmla="*/ 0 w 366"/>
                  <a:gd name="T17" fmla="*/ 74 h 86"/>
                  <a:gd name="T18" fmla="*/ 0 w 366"/>
                  <a:gd name="T19" fmla="*/ 78 h 86"/>
                  <a:gd name="T20" fmla="*/ 0 w 366"/>
                  <a:gd name="T21" fmla="*/ 78 h 86"/>
                  <a:gd name="T22" fmla="*/ 2 w 366"/>
                  <a:gd name="T23" fmla="*/ 80 h 86"/>
                  <a:gd name="T24" fmla="*/ 4 w 366"/>
                  <a:gd name="T25" fmla="*/ 82 h 86"/>
                  <a:gd name="T26" fmla="*/ 6 w 366"/>
                  <a:gd name="T27" fmla="*/ 84 h 86"/>
                  <a:gd name="T28" fmla="*/ 10 w 366"/>
                  <a:gd name="T29" fmla="*/ 86 h 86"/>
                  <a:gd name="T30" fmla="*/ 356 w 366"/>
                  <a:gd name="T31" fmla="*/ 86 h 86"/>
                  <a:gd name="T32" fmla="*/ 356 w 366"/>
                  <a:gd name="T33" fmla="*/ 86 h 86"/>
                  <a:gd name="T34" fmla="*/ 360 w 366"/>
                  <a:gd name="T35" fmla="*/ 84 h 86"/>
                  <a:gd name="T36" fmla="*/ 362 w 366"/>
                  <a:gd name="T37" fmla="*/ 82 h 86"/>
                  <a:gd name="T38" fmla="*/ 364 w 366"/>
                  <a:gd name="T39" fmla="*/ 80 h 86"/>
                  <a:gd name="T40" fmla="*/ 366 w 366"/>
                  <a:gd name="T41" fmla="*/ 78 h 86"/>
                  <a:gd name="T42" fmla="*/ 366 w 366"/>
                  <a:gd name="T43" fmla="*/ 78 h 86"/>
                  <a:gd name="T44" fmla="*/ 366 w 366"/>
                  <a:gd name="T45" fmla="*/ 74 h 86"/>
                  <a:gd name="T46" fmla="*/ 364 w 366"/>
                  <a:gd name="T47" fmla="*/ 70 h 86"/>
                  <a:gd name="T48" fmla="*/ 362 w 366"/>
                  <a:gd name="T49" fmla="*/ 68 h 86"/>
                  <a:gd name="T50" fmla="*/ 358 w 366"/>
                  <a:gd name="T51" fmla="*/ 66 h 86"/>
                  <a:gd name="T52" fmla="*/ 358 w 366"/>
                  <a:gd name="T53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6" h="86">
                    <a:moveTo>
                      <a:pt x="358" y="66"/>
                    </a:moveTo>
                    <a:lnTo>
                      <a:pt x="186" y="0"/>
                    </a:lnTo>
                    <a:lnTo>
                      <a:pt x="186" y="0"/>
                    </a:lnTo>
                    <a:lnTo>
                      <a:pt x="180" y="0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4" y="68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0"/>
                    </a:lnTo>
                    <a:lnTo>
                      <a:pt x="4" y="82"/>
                    </a:lnTo>
                    <a:lnTo>
                      <a:pt x="6" y="84"/>
                    </a:lnTo>
                    <a:lnTo>
                      <a:pt x="10" y="86"/>
                    </a:lnTo>
                    <a:lnTo>
                      <a:pt x="356" y="86"/>
                    </a:lnTo>
                    <a:lnTo>
                      <a:pt x="356" y="86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4" y="80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66" y="74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8" y="66"/>
                    </a:lnTo>
                    <a:lnTo>
                      <a:pt x="358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" name="Freeform 84"/>
              <p:cNvSpPr>
                <a:spLocks/>
              </p:cNvSpPr>
              <p:nvPr/>
            </p:nvSpPr>
            <p:spPr bwMode="auto">
              <a:xfrm>
                <a:off x="2630488" y="987425"/>
                <a:ext cx="523875" cy="38100"/>
              </a:xfrm>
              <a:custGeom>
                <a:avLst/>
                <a:gdLst>
                  <a:gd name="T0" fmla="*/ 330 w 330"/>
                  <a:gd name="T1" fmla="*/ 12 h 24"/>
                  <a:gd name="T2" fmla="*/ 330 w 330"/>
                  <a:gd name="T3" fmla="*/ 12 h 24"/>
                  <a:gd name="T4" fmla="*/ 330 w 330"/>
                  <a:gd name="T5" fmla="*/ 12 h 24"/>
                  <a:gd name="T6" fmla="*/ 330 w 330"/>
                  <a:gd name="T7" fmla="*/ 18 h 24"/>
                  <a:gd name="T8" fmla="*/ 326 w 330"/>
                  <a:gd name="T9" fmla="*/ 20 h 24"/>
                  <a:gd name="T10" fmla="*/ 322 w 330"/>
                  <a:gd name="T11" fmla="*/ 24 h 24"/>
                  <a:gd name="T12" fmla="*/ 316 w 330"/>
                  <a:gd name="T13" fmla="*/ 24 h 24"/>
                  <a:gd name="T14" fmla="*/ 14 w 330"/>
                  <a:gd name="T15" fmla="*/ 24 h 24"/>
                  <a:gd name="T16" fmla="*/ 14 w 330"/>
                  <a:gd name="T17" fmla="*/ 24 h 24"/>
                  <a:gd name="T18" fmla="*/ 8 w 330"/>
                  <a:gd name="T19" fmla="*/ 24 h 24"/>
                  <a:gd name="T20" fmla="*/ 4 w 330"/>
                  <a:gd name="T21" fmla="*/ 20 h 24"/>
                  <a:gd name="T22" fmla="*/ 0 w 330"/>
                  <a:gd name="T23" fmla="*/ 18 h 24"/>
                  <a:gd name="T24" fmla="*/ 0 w 330"/>
                  <a:gd name="T25" fmla="*/ 12 h 24"/>
                  <a:gd name="T26" fmla="*/ 0 w 330"/>
                  <a:gd name="T27" fmla="*/ 12 h 24"/>
                  <a:gd name="T28" fmla="*/ 0 w 330"/>
                  <a:gd name="T29" fmla="*/ 12 h 24"/>
                  <a:gd name="T30" fmla="*/ 0 w 330"/>
                  <a:gd name="T31" fmla="*/ 8 h 24"/>
                  <a:gd name="T32" fmla="*/ 4 w 330"/>
                  <a:gd name="T33" fmla="*/ 4 h 24"/>
                  <a:gd name="T34" fmla="*/ 8 w 330"/>
                  <a:gd name="T35" fmla="*/ 2 h 24"/>
                  <a:gd name="T36" fmla="*/ 14 w 330"/>
                  <a:gd name="T37" fmla="*/ 0 h 24"/>
                  <a:gd name="T38" fmla="*/ 316 w 330"/>
                  <a:gd name="T39" fmla="*/ 0 h 24"/>
                  <a:gd name="T40" fmla="*/ 316 w 330"/>
                  <a:gd name="T41" fmla="*/ 0 h 24"/>
                  <a:gd name="T42" fmla="*/ 322 w 330"/>
                  <a:gd name="T43" fmla="*/ 2 h 24"/>
                  <a:gd name="T44" fmla="*/ 326 w 330"/>
                  <a:gd name="T45" fmla="*/ 4 h 24"/>
                  <a:gd name="T46" fmla="*/ 330 w 330"/>
                  <a:gd name="T47" fmla="*/ 8 h 24"/>
                  <a:gd name="T48" fmla="*/ 330 w 330"/>
                  <a:gd name="T49" fmla="*/ 12 h 24"/>
                  <a:gd name="T50" fmla="*/ 330 w 330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0" h="24">
                    <a:moveTo>
                      <a:pt x="330" y="12"/>
                    </a:moveTo>
                    <a:lnTo>
                      <a:pt x="330" y="12"/>
                    </a:lnTo>
                    <a:lnTo>
                      <a:pt x="330" y="12"/>
                    </a:lnTo>
                    <a:lnTo>
                      <a:pt x="330" y="18"/>
                    </a:lnTo>
                    <a:lnTo>
                      <a:pt x="326" y="20"/>
                    </a:lnTo>
                    <a:lnTo>
                      <a:pt x="322" y="24"/>
                    </a:lnTo>
                    <a:lnTo>
                      <a:pt x="316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22" y="2"/>
                    </a:lnTo>
                    <a:lnTo>
                      <a:pt x="326" y="4"/>
                    </a:lnTo>
                    <a:lnTo>
                      <a:pt x="330" y="8"/>
                    </a:lnTo>
                    <a:lnTo>
                      <a:pt x="330" y="12"/>
                    </a:lnTo>
                    <a:lnTo>
                      <a:pt x="33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86" name="组合 85"/>
          <p:cNvGrpSpPr/>
          <p:nvPr/>
        </p:nvGrpSpPr>
        <p:grpSpPr>
          <a:xfrm>
            <a:off x="4139952" y="3078231"/>
            <a:ext cx="501631" cy="501631"/>
            <a:chOff x="4641550" y="3027270"/>
            <a:chExt cx="587801" cy="587801"/>
          </a:xfrm>
        </p:grpSpPr>
        <p:grpSp>
          <p:nvGrpSpPr>
            <p:cNvPr id="87" name="组合 86"/>
            <p:cNvGrpSpPr/>
            <p:nvPr/>
          </p:nvGrpSpPr>
          <p:grpSpPr>
            <a:xfrm>
              <a:off x="4641550" y="3027270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1" name="同心圆 9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8" name="组合 87"/>
            <p:cNvGrpSpPr/>
            <p:nvPr/>
          </p:nvGrpSpPr>
          <p:grpSpPr>
            <a:xfrm>
              <a:off x="4790609" y="3178517"/>
              <a:ext cx="289682" cy="293110"/>
              <a:chOff x="2627313" y="1546225"/>
              <a:chExt cx="536575" cy="542925"/>
            </a:xfrm>
            <a:solidFill>
              <a:schemeClr val="accent3"/>
            </a:solidFill>
          </p:grpSpPr>
          <p:sp>
            <p:nvSpPr>
              <p:cNvPr id="89" name="Freeform 30"/>
              <p:cNvSpPr>
                <a:spLocks noEditPoints="1"/>
              </p:cNvSpPr>
              <p:nvPr/>
            </p:nvSpPr>
            <p:spPr bwMode="auto">
              <a:xfrm>
                <a:off x="2627313" y="1616075"/>
                <a:ext cx="536575" cy="473075"/>
              </a:xfrm>
              <a:custGeom>
                <a:avLst/>
                <a:gdLst>
                  <a:gd name="T0" fmla="*/ 310 w 338"/>
                  <a:gd name="T1" fmla="*/ 134 h 298"/>
                  <a:gd name="T2" fmla="*/ 296 w 338"/>
                  <a:gd name="T3" fmla="*/ 94 h 298"/>
                  <a:gd name="T4" fmla="*/ 270 w 338"/>
                  <a:gd name="T5" fmla="*/ 62 h 298"/>
                  <a:gd name="T6" fmla="*/ 248 w 338"/>
                  <a:gd name="T7" fmla="*/ 46 h 298"/>
                  <a:gd name="T8" fmla="*/ 208 w 338"/>
                  <a:gd name="T9" fmla="*/ 72 h 298"/>
                  <a:gd name="T10" fmla="*/ 182 w 338"/>
                  <a:gd name="T11" fmla="*/ 72 h 298"/>
                  <a:gd name="T12" fmla="*/ 152 w 338"/>
                  <a:gd name="T13" fmla="*/ 60 h 298"/>
                  <a:gd name="T14" fmla="*/ 132 w 338"/>
                  <a:gd name="T15" fmla="*/ 36 h 298"/>
                  <a:gd name="T16" fmla="*/ 94 w 338"/>
                  <a:gd name="T17" fmla="*/ 2 h 298"/>
                  <a:gd name="T18" fmla="*/ 86 w 338"/>
                  <a:gd name="T19" fmla="*/ 2 h 298"/>
                  <a:gd name="T20" fmla="*/ 80 w 338"/>
                  <a:gd name="T21" fmla="*/ 56 h 298"/>
                  <a:gd name="T22" fmla="*/ 48 w 338"/>
                  <a:gd name="T23" fmla="*/ 92 h 298"/>
                  <a:gd name="T24" fmla="*/ 18 w 338"/>
                  <a:gd name="T25" fmla="*/ 108 h 298"/>
                  <a:gd name="T26" fmla="*/ 2 w 338"/>
                  <a:gd name="T27" fmla="*/ 118 h 298"/>
                  <a:gd name="T28" fmla="*/ 0 w 338"/>
                  <a:gd name="T29" fmla="*/ 174 h 298"/>
                  <a:gd name="T30" fmla="*/ 10 w 338"/>
                  <a:gd name="T31" fmla="*/ 188 h 298"/>
                  <a:gd name="T32" fmla="*/ 36 w 338"/>
                  <a:gd name="T33" fmla="*/ 190 h 298"/>
                  <a:gd name="T34" fmla="*/ 74 w 338"/>
                  <a:gd name="T35" fmla="*/ 246 h 298"/>
                  <a:gd name="T36" fmla="*/ 92 w 338"/>
                  <a:gd name="T37" fmla="*/ 290 h 298"/>
                  <a:gd name="T38" fmla="*/ 136 w 338"/>
                  <a:gd name="T39" fmla="*/ 298 h 298"/>
                  <a:gd name="T40" fmla="*/ 144 w 338"/>
                  <a:gd name="T41" fmla="*/ 290 h 298"/>
                  <a:gd name="T42" fmla="*/ 156 w 338"/>
                  <a:gd name="T43" fmla="*/ 280 h 298"/>
                  <a:gd name="T44" fmla="*/ 184 w 338"/>
                  <a:gd name="T45" fmla="*/ 280 h 298"/>
                  <a:gd name="T46" fmla="*/ 198 w 338"/>
                  <a:gd name="T47" fmla="*/ 290 h 298"/>
                  <a:gd name="T48" fmla="*/ 242 w 338"/>
                  <a:gd name="T49" fmla="*/ 298 h 298"/>
                  <a:gd name="T50" fmla="*/ 248 w 338"/>
                  <a:gd name="T51" fmla="*/ 290 h 298"/>
                  <a:gd name="T52" fmla="*/ 262 w 338"/>
                  <a:gd name="T53" fmla="*/ 250 h 298"/>
                  <a:gd name="T54" fmla="*/ 290 w 338"/>
                  <a:gd name="T55" fmla="*/ 220 h 298"/>
                  <a:gd name="T56" fmla="*/ 308 w 338"/>
                  <a:gd name="T57" fmla="*/ 180 h 298"/>
                  <a:gd name="T58" fmla="*/ 322 w 338"/>
                  <a:gd name="T59" fmla="*/ 166 h 298"/>
                  <a:gd name="T60" fmla="*/ 336 w 338"/>
                  <a:gd name="T61" fmla="*/ 156 h 298"/>
                  <a:gd name="T62" fmla="*/ 336 w 338"/>
                  <a:gd name="T63" fmla="*/ 144 h 298"/>
                  <a:gd name="T64" fmla="*/ 322 w 338"/>
                  <a:gd name="T65" fmla="*/ 134 h 298"/>
                  <a:gd name="T66" fmla="*/ 96 w 338"/>
                  <a:gd name="T67" fmla="*/ 120 h 298"/>
                  <a:gd name="T68" fmla="*/ 78 w 338"/>
                  <a:gd name="T69" fmla="*/ 110 h 298"/>
                  <a:gd name="T70" fmla="*/ 80 w 338"/>
                  <a:gd name="T71" fmla="*/ 108 h 298"/>
                  <a:gd name="T72" fmla="*/ 92 w 338"/>
                  <a:gd name="T73" fmla="*/ 108 h 298"/>
                  <a:gd name="T74" fmla="*/ 102 w 338"/>
                  <a:gd name="T75" fmla="*/ 94 h 298"/>
                  <a:gd name="T76" fmla="*/ 98 w 338"/>
                  <a:gd name="T77" fmla="*/ 84 h 298"/>
                  <a:gd name="T78" fmla="*/ 88 w 338"/>
                  <a:gd name="T79" fmla="*/ 80 h 298"/>
                  <a:gd name="T80" fmla="*/ 90 w 338"/>
                  <a:gd name="T81" fmla="*/ 78 h 298"/>
                  <a:gd name="T82" fmla="*/ 104 w 338"/>
                  <a:gd name="T83" fmla="*/ 78 h 298"/>
                  <a:gd name="T84" fmla="*/ 116 w 338"/>
                  <a:gd name="T85" fmla="*/ 98 h 298"/>
                  <a:gd name="T86" fmla="*/ 110 w 338"/>
                  <a:gd name="T87" fmla="*/ 114 h 298"/>
                  <a:gd name="T88" fmla="*/ 96 w 338"/>
                  <a:gd name="T89" fmla="*/ 12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8" h="298">
                    <a:moveTo>
                      <a:pt x="322" y="134"/>
                    </a:moveTo>
                    <a:lnTo>
                      <a:pt x="310" y="134"/>
                    </a:lnTo>
                    <a:lnTo>
                      <a:pt x="310" y="134"/>
                    </a:lnTo>
                    <a:lnTo>
                      <a:pt x="306" y="120"/>
                    </a:lnTo>
                    <a:lnTo>
                      <a:pt x="302" y="108"/>
                    </a:lnTo>
                    <a:lnTo>
                      <a:pt x="296" y="94"/>
                    </a:lnTo>
                    <a:lnTo>
                      <a:pt x="288" y="84"/>
                    </a:lnTo>
                    <a:lnTo>
                      <a:pt x="280" y="72"/>
                    </a:lnTo>
                    <a:lnTo>
                      <a:pt x="270" y="62"/>
                    </a:lnTo>
                    <a:lnTo>
                      <a:pt x="260" y="54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36" y="58"/>
                    </a:lnTo>
                    <a:lnTo>
                      <a:pt x="224" y="66"/>
                    </a:lnTo>
                    <a:lnTo>
                      <a:pt x="208" y="72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82" y="72"/>
                    </a:lnTo>
                    <a:lnTo>
                      <a:pt x="172" y="70"/>
                    </a:lnTo>
                    <a:lnTo>
                      <a:pt x="162" y="66"/>
                    </a:lnTo>
                    <a:lnTo>
                      <a:pt x="152" y="60"/>
                    </a:lnTo>
                    <a:lnTo>
                      <a:pt x="144" y="54"/>
                    </a:lnTo>
                    <a:lnTo>
                      <a:pt x="138" y="46"/>
                    </a:lnTo>
                    <a:lnTo>
                      <a:pt x="132" y="36"/>
                    </a:lnTo>
                    <a:lnTo>
                      <a:pt x="128" y="28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6" y="2"/>
                    </a:lnTo>
                    <a:lnTo>
                      <a:pt x="86" y="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68" y="66"/>
                    </a:lnTo>
                    <a:lnTo>
                      <a:pt x="56" y="80"/>
                    </a:lnTo>
                    <a:lnTo>
                      <a:pt x="48" y="92"/>
                    </a:lnTo>
                    <a:lnTo>
                      <a:pt x="40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0" y="108"/>
                    </a:lnTo>
                    <a:lnTo>
                      <a:pt x="6" y="112"/>
                    </a:lnTo>
                    <a:lnTo>
                      <a:pt x="2" y="118"/>
                    </a:lnTo>
                    <a:lnTo>
                      <a:pt x="0" y="12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2" y="180"/>
                    </a:lnTo>
                    <a:lnTo>
                      <a:pt x="6" y="184"/>
                    </a:lnTo>
                    <a:lnTo>
                      <a:pt x="10" y="188"/>
                    </a:lnTo>
                    <a:lnTo>
                      <a:pt x="18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46" y="210"/>
                    </a:lnTo>
                    <a:lnTo>
                      <a:pt x="58" y="228"/>
                    </a:lnTo>
                    <a:lnTo>
                      <a:pt x="74" y="246"/>
                    </a:lnTo>
                    <a:lnTo>
                      <a:pt x="92" y="258"/>
                    </a:lnTo>
                    <a:lnTo>
                      <a:pt x="92" y="290"/>
                    </a:lnTo>
                    <a:lnTo>
                      <a:pt x="92" y="290"/>
                    </a:lnTo>
                    <a:lnTo>
                      <a:pt x="96" y="296"/>
                    </a:lnTo>
                    <a:lnTo>
                      <a:pt x="100" y="298"/>
                    </a:lnTo>
                    <a:lnTo>
                      <a:pt x="136" y="298"/>
                    </a:lnTo>
                    <a:lnTo>
                      <a:pt x="136" y="298"/>
                    </a:lnTo>
                    <a:lnTo>
                      <a:pt x="142" y="296"/>
                    </a:lnTo>
                    <a:lnTo>
                      <a:pt x="144" y="290"/>
                    </a:lnTo>
                    <a:lnTo>
                      <a:pt x="144" y="278"/>
                    </a:lnTo>
                    <a:lnTo>
                      <a:pt x="144" y="278"/>
                    </a:lnTo>
                    <a:lnTo>
                      <a:pt x="156" y="280"/>
                    </a:lnTo>
                    <a:lnTo>
                      <a:pt x="170" y="280"/>
                    </a:lnTo>
                    <a:lnTo>
                      <a:pt x="170" y="280"/>
                    </a:lnTo>
                    <a:lnTo>
                      <a:pt x="184" y="280"/>
                    </a:lnTo>
                    <a:lnTo>
                      <a:pt x="198" y="278"/>
                    </a:lnTo>
                    <a:lnTo>
                      <a:pt x="198" y="290"/>
                    </a:lnTo>
                    <a:lnTo>
                      <a:pt x="198" y="290"/>
                    </a:lnTo>
                    <a:lnTo>
                      <a:pt x="200" y="296"/>
                    </a:lnTo>
                    <a:lnTo>
                      <a:pt x="206" y="298"/>
                    </a:lnTo>
                    <a:lnTo>
                      <a:pt x="242" y="298"/>
                    </a:lnTo>
                    <a:lnTo>
                      <a:pt x="242" y="298"/>
                    </a:lnTo>
                    <a:lnTo>
                      <a:pt x="246" y="296"/>
                    </a:lnTo>
                    <a:lnTo>
                      <a:pt x="248" y="290"/>
                    </a:lnTo>
                    <a:lnTo>
                      <a:pt x="248" y="258"/>
                    </a:lnTo>
                    <a:lnTo>
                      <a:pt x="248" y="258"/>
                    </a:lnTo>
                    <a:lnTo>
                      <a:pt x="262" y="250"/>
                    </a:lnTo>
                    <a:lnTo>
                      <a:pt x="272" y="242"/>
                    </a:lnTo>
                    <a:lnTo>
                      <a:pt x="282" y="230"/>
                    </a:lnTo>
                    <a:lnTo>
                      <a:pt x="290" y="220"/>
                    </a:lnTo>
                    <a:lnTo>
                      <a:pt x="298" y="208"/>
                    </a:lnTo>
                    <a:lnTo>
                      <a:pt x="304" y="194"/>
                    </a:lnTo>
                    <a:lnTo>
                      <a:pt x="308" y="180"/>
                    </a:lnTo>
                    <a:lnTo>
                      <a:pt x="310" y="166"/>
                    </a:lnTo>
                    <a:lnTo>
                      <a:pt x="322" y="166"/>
                    </a:lnTo>
                    <a:lnTo>
                      <a:pt x="322" y="166"/>
                    </a:lnTo>
                    <a:lnTo>
                      <a:pt x="328" y="166"/>
                    </a:lnTo>
                    <a:lnTo>
                      <a:pt x="332" y="162"/>
                    </a:lnTo>
                    <a:lnTo>
                      <a:pt x="336" y="156"/>
                    </a:lnTo>
                    <a:lnTo>
                      <a:pt x="338" y="150"/>
                    </a:lnTo>
                    <a:lnTo>
                      <a:pt x="338" y="150"/>
                    </a:lnTo>
                    <a:lnTo>
                      <a:pt x="336" y="144"/>
                    </a:lnTo>
                    <a:lnTo>
                      <a:pt x="332" y="138"/>
                    </a:lnTo>
                    <a:lnTo>
                      <a:pt x="328" y="136"/>
                    </a:lnTo>
                    <a:lnTo>
                      <a:pt x="322" y="134"/>
                    </a:lnTo>
                    <a:lnTo>
                      <a:pt x="322" y="134"/>
                    </a:lnTo>
                    <a:close/>
                    <a:moveTo>
                      <a:pt x="96" y="120"/>
                    </a:moveTo>
                    <a:lnTo>
                      <a:pt x="96" y="120"/>
                    </a:lnTo>
                    <a:lnTo>
                      <a:pt x="88" y="118"/>
                    </a:lnTo>
                    <a:lnTo>
                      <a:pt x="82" y="114"/>
                    </a:lnTo>
                    <a:lnTo>
                      <a:pt x="78" y="110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80" y="108"/>
                    </a:lnTo>
                    <a:lnTo>
                      <a:pt x="88" y="110"/>
                    </a:lnTo>
                    <a:lnTo>
                      <a:pt x="88" y="110"/>
                    </a:lnTo>
                    <a:lnTo>
                      <a:pt x="92" y="108"/>
                    </a:lnTo>
                    <a:lnTo>
                      <a:pt x="98" y="106"/>
                    </a:lnTo>
                    <a:lnTo>
                      <a:pt x="100" y="100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0" y="88"/>
                    </a:lnTo>
                    <a:lnTo>
                      <a:pt x="98" y="84"/>
                    </a:lnTo>
                    <a:lnTo>
                      <a:pt x="92" y="82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9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4" y="78"/>
                    </a:lnTo>
                    <a:lnTo>
                      <a:pt x="110" y="84"/>
                    </a:lnTo>
                    <a:lnTo>
                      <a:pt x="116" y="90"/>
                    </a:lnTo>
                    <a:lnTo>
                      <a:pt x="116" y="98"/>
                    </a:lnTo>
                    <a:lnTo>
                      <a:pt x="116" y="98"/>
                    </a:lnTo>
                    <a:lnTo>
                      <a:pt x="116" y="106"/>
                    </a:lnTo>
                    <a:lnTo>
                      <a:pt x="110" y="114"/>
                    </a:lnTo>
                    <a:lnTo>
                      <a:pt x="104" y="118"/>
                    </a:lnTo>
                    <a:lnTo>
                      <a:pt x="96" y="120"/>
                    </a:ln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" name="Freeform 31"/>
              <p:cNvSpPr>
                <a:spLocks noEditPoints="1"/>
              </p:cNvSpPr>
              <p:nvPr/>
            </p:nvSpPr>
            <p:spPr bwMode="auto">
              <a:xfrm>
                <a:off x="2855913" y="1546225"/>
                <a:ext cx="155575" cy="155575"/>
              </a:xfrm>
              <a:custGeom>
                <a:avLst/>
                <a:gdLst>
                  <a:gd name="T0" fmla="*/ 48 w 98"/>
                  <a:gd name="T1" fmla="*/ 0 h 98"/>
                  <a:gd name="T2" fmla="*/ 30 w 98"/>
                  <a:gd name="T3" fmla="*/ 4 h 98"/>
                  <a:gd name="T4" fmla="*/ 14 w 98"/>
                  <a:gd name="T5" fmla="*/ 16 h 98"/>
                  <a:gd name="T6" fmla="*/ 4 w 98"/>
                  <a:gd name="T7" fmla="*/ 30 h 98"/>
                  <a:gd name="T8" fmla="*/ 0 w 98"/>
                  <a:gd name="T9" fmla="*/ 50 h 98"/>
                  <a:gd name="T10" fmla="*/ 0 w 98"/>
                  <a:gd name="T11" fmla="*/ 60 h 98"/>
                  <a:gd name="T12" fmla="*/ 8 w 98"/>
                  <a:gd name="T13" fmla="*/ 78 h 98"/>
                  <a:gd name="T14" fmla="*/ 22 w 98"/>
                  <a:gd name="T15" fmla="*/ 90 h 98"/>
                  <a:gd name="T16" fmla="*/ 38 w 98"/>
                  <a:gd name="T17" fmla="*/ 98 h 98"/>
                  <a:gd name="T18" fmla="*/ 48 w 98"/>
                  <a:gd name="T19" fmla="*/ 98 h 98"/>
                  <a:gd name="T20" fmla="*/ 68 w 98"/>
                  <a:gd name="T21" fmla="*/ 94 h 98"/>
                  <a:gd name="T22" fmla="*/ 84 w 98"/>
                  <a:gd name="T23" fmla="*/ 84 h 98"/>
                  <a:gd name="T24" fmla="*/ 94 w 98"/>
                  <a:gd name="T25" fmla="*/ 68 h 98"/>
                  <a:gd name="T26" fmla="*/ 98 w 98"/>
                  <a:gd name="T27" fmla="*/ 50 h 98"/>
                  <a:gd name="T28" fmla="*/ 96 w 98"/>
                  <a:gd name="T29" fmla="*/ 40 h 98"/>
                  <a:gd name="T30" fmla="*/ 90 w 98"/>
                  <a:gd name="T31" fmla="*/ 22 h 98"/>
                  <a:gd name="T32" fmla="*/ 76 w 98"/>
                  <a:gd name="T33" fmla="*/ 10 h 98"/>
                  <a:gd name="T34" fmla="*/ 58 w 98"/>
                  <a:gd name="T35" fmla="*/ 2 h 98"/>
                  <a:gd name="T36" fmla="*/ 48 w 98"/>
                  <a:gd name="T37" fmla="*/ 0 h 98"/>
                  <a:gd name="T38" fmla="*/ 52 w 98"/>
                  <a:gd name="T39" fmla="*/ 82 h 98"/>
                  <a:gd name="T40" fmla="*/ 42 w 98"/>
                  <a:gd name="T41" fmla="*/ 74 h 98"/>
                  <a:gd name="T42" fmla="*/ 34 w 98"/>
                  <a:gd name="T43" fmla="*/ 74 h 98"/>
                  <a:gd name="T44" fmla="*/ 30 w 98"/>
                  <a:gd name="T45" fmla="*/ 60 h 98"/>
                  <a:gd name="T46" fmla="*/ 36 w 98"/>
                  <a:gd name="T47" fmla="*/ 62 h 98"/>
                  <a:gd name="T48" fmla="*/ 46 w 98"/>
                  <a:gd name="T49" fmla="*/ 64 h 98"/>
                  <a:gd name="T50" fmla="*/ 52 w 98"/>
                  <a:gd name="T51" fmla="*/ 60 h 98"/>
                  <a:gd name="T52" fmla="*/ 50 w 98"/>
                  <a:gd name="T53" fmla="*/ 56 h 98"/>
                  <a:gd name="T54" fmla="*/ 44 w 98"/>
                  <a:gd name="T55" fmla="*/ 54 h 98"/>
                  <a:gd name="T56" fmla="*/ 32 w 98"/>
                  <a:gd name="T57" fmla="*/ 48 h 98"/>
                  <a:gd name="T58" fmla="*/ 28 w 98"/>
                  <a:gd name="T59" fmla="*/ 38 h 98"/>
                  <a:gd name="T60" fmla="*/ 28 w 98"/>
                  <a:gd name="T61" fmla="*/ 34 h 98"/>
                  <a:gd name="T62" fmla="*/ 36 w 98"/>
                  <a:gd name="T63" fmla="*/ 26 h 98"/>
                  <a:gd name="T64" fmla="*/ 42 w 98"/>
                  <a:gd name="T65" fmla="*/ 16 h 98"/>
                  <a:gd name="T66" fmla="*/ 52 w 98"/>
                  <a:gd name="T67" fmla="*/ 22 h 98"/>
                  <a:gd name="T68" fmla="*/ 60 w 98"/>
                  <a:gd name="T69" fmla="*/ 24 h 98"/>
                  <a:gd name="T70" fmla="*/ 64 w 98"/>
                  <a:gd name="T71" fmla="*/ 36 h 98"/>
                  <a:gd name="T72" fmla="*/ 58 w 98"/>
                  <a:gd name="T73" fmla="*/ 34 h 98"/>
                  <a:gd name="T74" fmla="*/ 50 w 98"/>
                  <a:gd name="T75" fmla="*/ 34 h 98"/>
                  <a:gd name="T76" fmla="*/ 44 w 98"/>
                  <a:gd name="T77" fmla="*/ 38 h 98"/>
                  <a:gd name="T78" fmla="*/ 46 w 98"/>
                  <a:gd name="T79" fmla="*/ 40 h 98"/>
                  <a:gd name="T80" fmla="*/ 54 w 98"/>
                  <a:gd name="T81" fmla="*/ 44 h 98"/>
                  <a:gd name="T82" fmla="*/ 66 w 98"/>
                  <a:gd name="T83" fmla="*/ 50 h 98"/>
                  <a:gd name="T84" fmla="*/ 70 w 98"/>
                  <a:gd name="T85" fmla="*/ 58 h 98"/>
                  <a:gd name="T86" fmla="*/ 68 w 98"/>
                  <a:gd name="T87" fmla="*/ 64 h 98"/>
                  <a:gd name="T88" fmla="*/ 60 w 98"/>
                  <a:gd name="T89" fmla="*/ 72 h 98"/>
                  <a:gd name="T90" fmla="*/ 52 w 98"/>
                  <a:gd name="T91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" h="98">
                    <a:moveTo>
                      <a:pt x="48" y="0"/>
                    </a:moveTo>
                    <a:lnTo>
                      <a:pt x="48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10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60"/>
                    </a:lnTo>
                    <a:lnTo>
                      <a:pt x="4" y="68"/>
                    </a:lnTo>
                    <a:lnTo>
                      <a:pt x="8" y="78"/>
                    </a:lnTo>
                    <a:lnTo>
                      <a:pt x="14" y="84"/>
                    </a:lnTo>
                    <a:lnTo>
                      <a:pt x="22" y="90"/>
                    </a:lnTo>
                    <a:lnTo>
                      <a:pt x="30" y="94"/>
                    </a:lnTo>
                    <a:lnTo>
                      <a:pt x="3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58" y="98"/>
                    </a:lnTo>
                    <a:lnTo>
                      <a:pt x="68" y="94"/>
                    </a:lnTo>
                    <a:lnTo>
                      <a:pt x="76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4" y="68"/>
                    </a:lnTo>
                    <a:lnTo>
                      <a:pt x="96" y="60"/>
                    </a:lnTo>
                    <a:lnTo>
                      <a:pt x="98" y="50"/>
                    </a:lnTo>
                    <a:lnTo>
                      <a:pt x="98" y="50"/>
                    </a:lnTo>
                    <a:lnTo>
                      <a:pt x="96" y="40"/>
                    </a:lnTo>
                    <a:lnTo>
                      <a:pt x="94" y="30"/>
                    </a:lnTo>
                    <a:lnTo>
                      <a:pt x="90" y="22"/>
                    </a:lnTo>
                    <a:lnTo>
                      <a:pt x="84" y="16"/>
                    </a:lnTo>
                    <a:lnTo>
                      <a:pt x="76" y="10"/>
                    </a:lnTo>
                    <a:lnTo>
                      <a:pt x="68" y="4"/>
                    </a:lnTo>
                    <a:lnTo>
                      <a:pt x="58" y="2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52" y="74"/>
                    </a:moveTo>
                    <a:lnTo>
                      <a:pt x="52" y="82"/>
                    </a:lnTo>
                    <a:lnTo>
                      <a:pt x="42" y="82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4" y="74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6" y="62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0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38" y="52"/>
                    </a:lnTo>
                    <a:lnTo>
                      <a:pt x="32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4"/>
                    </a:lnTo>
                    <a:lnTo>
                      <a:pt x="32" y="28"/>
                    </a:lnTo>
                    <a:lnTo>
                      <a:pt x="36" y="26"/>
                    </a:lnTo>
                    <a:lnTo>
                      <a:pt x="42" y="24"/>
                    </a:lnTo>
                    <a:lnTo>
                      <a:pt x="42" y="16"/>
                    </a:lnTo>
                    <a:lnTo>
                      <a:pt x="52" y="16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60" y="24"/>
                    </a:lnTo>
                    <a:lnTo>
                      <a:pt x="66" y="2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6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60" y="46"/>
                    </a:lnTo>
                    <a:lnTo>
                      <a:pt x="66" y="50"/>
                    </a:lnTo>
                    <a:lnTo>
                      <a:pt x="68" y="54"/>
                    </a:lnTo>
                    <a:lnTo>
                      <a:pt x="70" y="58"/>
                    </a:lnTo>
                    <a:lnTo>
                      <a:pt x="70" y="58"/>
                    </a:lnTo>
                    <a:lnTo>
                      <a:pt x="68" y="64"/>
                    </a:lnTo>
                    <a:lnTo>
                      <a:pt x="64" y="68"/>
                    </a:lnTo>
                    <a:lnTo>
                      <a:pt x="60" y="72"/>
                    </a:lnTo>
                    <a:lnTo>
                      <a:pt x="52" y="74"/>
                    </a:lnTo>
                    <a:lnTo>
                      <a:pt x="52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93" name="组合 92"/>
          <p:cNvGrpSpPr/>
          <p:nvPr/>
        </p:nvGrpSpPr>
        <p:grpSpPr>
          <a:xfrm>
            <a:off x="4139952" y="2283718"/>
            <a:ext cx="501631" cy="501631"/>
            <a:chOff x="4641550" y="2233932"/>
            <a:chExt cx="587801" cy="587801"/>
          </a:xfrm>
        </p:grpSpPr>
        <p:grpSp>
          <p:nvGrpSpPr>
            <p:cNvPr id="94" name="组合 93"/>
            <p:cNvGrpSpPr/>
            <p:nvPr/>
          </p:nvGrpSpPr>
          <p:grpSpPr>
            <a:xfrm>
              <a:off x="4641550" y="2233932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8" name="同心圆 9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椭圆 9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5" name="组合 94"/>
            <p:cNvGrpSpPr/>
            <p:nvPr/>
          </p:nvGrpSpPr>
          <p:grpSpPr>
            <a:xfrm>
              <a:off x="4817013" y="2396824"/>
              <a:ext cx="253510" cy="262016"/>
              <a:chOff x="2649538" y="2673350"/>
              <a:chExt cx="473075" cy="488950"/>
            </a:xfrm>
            <a:solidFill>
              <a:schemeClr val="accent2"/>
            </a:solidFill>
          </p:grpSpPr>
          <p:sp>
            <p:nvSpPr>
              <p:cNvPr id="96" name="Freeform 64"/>
              <p:cNvSpPr>
                <a:spLocks noEditPoints="1"/>
              </p:cNvSpPr>
              <p:nvPr/>
            </p:nvSpPr>
            <p:spPr bwMode="auto">
              <a:xfrm>
                <a:off x="2887663" y="2673350"/>
                <a:ext cx="234950" cy="488950"/>
              </a:xfrm>
              <a:custGeom>
                <a:avLst/>
                <a:gdLst>
                  <a:gd name="T0" fmla="*/ 148 w 148"/>
                  <a:gd name="T1" fmla="*/ 146 h 308"/>
                  <a:gd name="T2" fmla="*/ 146 w 148"/>
                  <a:gd name="T3" fmla="*/ 132 h 308"/>
                  <a:gd name="T4" fmla="*/ 140 w 148"/>
                  <a:gd name="T5" fmla="*/ 102 h 308"/>
                  <a:gd name="T6" fmla="*/ 80 w 148"/>
                  <a:gd name="T7" fmla="*/ 86 h 308"/>
                  <a:gd name="T8" fmla="*/ 86 w 148"/>
                  <a:gd name="T9" fmla="*/ 116 h 308"/>
                  <a:gd name="T10" fmla="*/ 88 w 148"/>
                  <a:gd name="T11" fmla="*/ 146 h 308"/>
                  <a:gd name="T12" fmla="*/ 48 w 148"/>
                  <a:gd name="T13" fmla="*/ 42 h 308"/>
                  <a:gd name="T14" fmla="*/ 26 w 148"/>
                  <a:gd name="T15" fmla="*/ 12 h 308"/>
                  <a:gd name="T16" fmla="*/ 0 w 148"/>
                  <a:gd name="T17" fmla="*/ 0 h 308"/>
                  <a:gd name="T18" fmla="*/ 62 w 148"/>
                  <a:gd name="T19" fmla="*/ 74 h 308"/>
                  <a:gd name="T20" fmla="*/ 56 w 148"/>
                  <a:gd name="T21" fmla="*/ 58 h 308"/>
                  <a:gd name="T22" fmla="*/ 48 w 148"/>
                  <a:gd name="T23" fmla="*/ 42 h 308"/>
                  <a:gd name="T24" fmla="*/ 0 w 148"/>
                  <a:gd name="T25" fmla="*/ 86 h 308"/>
                  <a:gd name="T26" fmla="*/ 72 w 148"/>
                  <a:gd name="T27" fmla="*/ 146 h 308"/>
                  <a:gd name="T28" fmla="*/ 70 w 148"/>
                  <a:gd name="T29" fmla="*/ 116 h 308"/>
                  <a:gd name="T30" fmla="*/ 64 w 148"/>
                  <a:gd name="T31" fmla="*/ 86 h 308"/>
                  <a:gd name="T32" fmla="*/ 126 w 148"/>
                  <a:gd name="T33" fmla="*/ 74 h 308"/>
                  <a:gd name="T34" fmla="*/ 120 w 148"/>
                  <a:gd name="T35" fmla="*/ 64 h 308"/>
                  <a:gd name="T36" fmla="*/ 100 w 148"/>
                  <a:gd name="T37" fmla="*/ 42 h 308"/>
                  <a:gd name="T38" fmla="*/ 80 w 148"/>
                  <a:gd name="T39" fmla="*/ 24 h 308"/>
                  <a:gd name="T40" fmla="*/ 54 w 148"/>
                  <a:gd name="T41" fmla="*/ 12 h 308"/>
                  <a:gd name="T42" fmla="*/ 42 w 148"/>
                  <a:gd name="T43" fmla="*/ 6 h 308"/>
                  <a:gd name="T44" fmla="*/ 62 w 148"/>
                  <a:gd name="T45" fmla="*/ 36 h 308"/>
                  <a:gd name="T46" fmla="*/ 70 w 148"/>
                  <a:gd name="T47" fmla="*/ 54 h 308"/>
                  <a:gd name="T48" fmla="*/ 78 w 148"/>
                  <a:gd name="T49" fmla="*/ 74 h 308"/>
                  <a:gd name="T50" fmla="*/ 62 w 148"/>
                  <a:gd name="T51" fmla="*/ 272 h 308"/>
                  <a:gd name="T52" fmla="*/ 42 w 148"/>
                  <a:gd name="T53" fmla="*/ 302 h 308"/>
                  <a:gd name="T54" fmla="*/ 54 w 148"/>
                  <a:gd name="T55" fmla="*/ 296 h 308"/>
                  <a:gd name="T56" fmla="*/ 80 w 148"/>
                  <a:gd name="T57" fmla="*/ 282 h 308"/>
                  <a:gd name="T58" fmla="*/ 102 w 148"/>
                  <a:gd name="T59" fmla="*/ 264 h 308"/>
                  <a:gd name="T60" fmla="*/ 120 w 148"/>
                  <a:gd name="T61" fmla="*/ 242 h 308"/>
                  <a:gd name="T62" fmla="*/ 78 w 148"/>
                  <a:gd name="T63" fmla="*/ 230 h 308"/>
                  <a:gd name="T64" fmla="*/ 70 w 148"/>
                  <a:gd name="T65" fmla="*/ 252 h 308"/>
                  <a:gd name="T66" fmla="*/ 62 w 148"/>
                  <a:gd name="T67" fmla="*/ 272 h 308"/>
                  <a:gd name="T68" fmla="*/ 88 w 148"/>
                  <a:gd name="T69" fmla="*/ 158 h 308"/>
                  <a:gd name="T70" fmla="*/ 80 w 148"/>
                  <a:gd name="T71" fmla="*/ 218 h 308"/>
                  <a:gd name="T72" fmla="*/ 134 w 148"/>
                  <a:gd name="T73" fmla="*/ 218 h 308"/>
                  <a:gd name="T74" fmla="*/ 144 w 148"/>
                  <a:gd name="T75" fmla="*/ 190 h 308"/>
                  <a:gd name="T76" fmla="*/ 148 w 148"/>
                  <a:gd name="T77" fmla="*/ 158 h 308"/>
                  <a:gd name="T78" fmla="*/ 72 w 148"/>
                  <a:gd name="T79" fmla="*/ 158 h 308"/>
                  <a:gd name="T80" fmla="*/ 0 w 148"/>
                  <a:gd name="T81" fmla="*/ 218 h 308"/>
                  <a:gd name="T82" fmla="*/ 66 w 148"/>
                  <a:gd name="T83" fmla="*/ 218 h 308"/>
                  <a:gd name="T84" fmla="*/ 72 w 148"/>
                  <a:gd name="T85" fmla="*/ 158 h 308"/>
                  <a:gd name="T86" fmla="*/ 62 w 148"/>
                  <a:gd name="T87" fmla="*/ 230 h 308"/>
                  <a:gd name="T88" fmla="*/ 0 w 148"/>
                  <a:gd name="T89" fmla="*/ 308 h 308"/>
                  <a:gd name="T90" fmla="*/ 14 w 148"/>
                  <a:gd name="T91" fmla="*/ 304 h 308"/>
                  <a:gd name="T92" fmla="*/ 38 w 148"/>
                  <a:gd name="T93" fmla="*/ 282 h 308"/>
                  <a:gd name="T94" fmla="*/ 48 w 148"/>
                  <a:gd name="T95" fmla="*/ 266 h 308"/>
                  <a:gd name="T96" fmla="*/ 62 w 148"/>
                  <a:gd name="T97" fmla="*/ 23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8" h="308">
                    <a:moveTo>
                      <a:pt x="88" y="146"/>
                    </a:moveTo>
                    <a:lnTo>
                      <a:pt x="148" y="146"/>
                    </a:lnTo>
                    <a:lnTo>
                      <a:pt x="148" y="146"/>
                    </a:lnTo>
                    <a:lnTo>
                      <a:pt x="146" y="132"/>
                    </a:lnTo>
                    <a:lnTo>
                      <a:pt x="144" y="116"/>
                    </a:lnTo>
                    <a:lnTo>
                      <a:pt x="140" y="102"/>
                    </a:lnTo>
                    <a:lnTo>
                      <a:pt x="134" y="86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6" y="116"/>
                    </a:lnTo>
                    <a:lnTo>
                      <a:pt x="88" y="146"/>
                    </a:lnTo>
                    <a:lnTo>
                      <a:pt x="88" y="146"/>
                    </a:lnTo>
                    <a:close/>
                    <a:moveTo>
                      <a:pt x="48" y="42"/>
                    </a:moveTo>
                    <a:lnTo>
                      <a:pt x="48" y="42"/>
                    </a:lnTo>
                    <a:lnTo>
                      <a:pt x="38" y="26"/>
                    </a:lnTo>
                    <a:lnTo>
                      <a:pt x="26" y="12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6" y="58"/>
                    </a:lnTo>
                    <a:lnTo>
                      <a:pt x="48" y="42"/>
                    </a:lnTo>
                    <a:lnTo>
                      <a:pt x="48" y="42"/>
                    </a:lnTo>
                    <a:close/>
                    <a:moveTo>
                      <a:pt x="64" y="86"/>
                    </a:moveTo>
                    <a:lnTo>
                      <a:pt x="0" y="86"/>
                    </a:lnTo>
                    <a:lnTo>
                      <a:pt x="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0" y="116"/>
                    </a:lnTo>
                    <a:lnTo>
                      <a:pt x="64" y="86"/>
                    </a:lnTo>
                    <a:lnTo>
                      <a:pt x="64" y="86"/>
                    </a:lnTo>
                    <a:close/>
                    <a:moveTo>
                      <a:pt x="78" y="74"/>
                    </a:moveTo>
                    <a:lnTo>
                      <a:pt x="126" y="74"/>
                    </a:lnTo>
                    <a:lnTo>
                      <a:pt x="126" y="74"/>
                    </a:lnTo>
                    <a:lnTo>
                      <a:pt x="120" y="64"/>
                    </a:lnTo>
                    <a:lnTo>
                      <a:pt x="110" y="52"/>
                    </a:lnTo>
                    <a:lnTo>
                      <a:pt x="100" y="42"/>
                    </a:lnTo>
                    <a:lnTo>
                      <a:pt x="90" y="32"/>
                    </a:lnTo>
                    <a:lnTo>
                      <a:pt x="80" y="24"/>
                    </a:lnTo>
                    <a:lnTo>
                      <a:pt x="68" y="18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52" y="20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70" y="54"/>
                    </a:lnTo>
                    <a:lnTo>
                      <a:pt x="78" y="74"/>
                    </a:lnTo>
                    <a:lnTo>
                      <a:pt x="78" y="74"/>
                    </a:lnTo>
                    <a:close/>
                    <a:moveTo>
                      <a:pt x="62" y="272"/>
                    </a:moveTo>
                    <a:lnTo>
                      <a:pt x="62" y="272"/>
                    </a:lnTo>
                    <a:lnTo>
                      <a:pt x="52" y="288"/>
                    </a:lnTo>
                    <a:lnTo>
                      <a:pt x="42" y="302"/>
                    </a:lnTo>
                    <a:lnTo>
                      <a:pt x="42" y="302"/>
                    </a:lnTo>
                    <a:lnTo>
                      <a:pt x="54" y="296"/>
                    </a:lnTo>
                    <a:lnTo>
                      <a:pt x="68" y="290"/>
                    </a:lnTo>
                    <a:lnTo>
                      <a:pt x="80" y="282"/>
                    </a:lnTo>
                    <a:lnTo>
                      <a:pt x="92" y="274"/>
                    </a:lnTo>
                    <a:lnTo>
                      <a:pt x="102" y="264"/>
                    </a:lnTo>
                    <a:lnTo>
                      <a:pt x="112" y="254"/>
                    </a:lnTo>
                    <a:lnTo>
                      <a:pt x="120" y="242"/>
                    </a:lnTo>
                    <a:lnTo>
                      <a:pt x="128" y="230"/>
                    </a:lnTo>
                    <a:lnTo>
                      <a:pt x="78" y="230"/>
                    </a:lnTo>
                    <a:lnTo>
                      <a:pt x="78" y="230"/>
                    </a:lnTo>
                    <a:lnTo>
                      <a:pt x="70" y="252"/>
                    </a:lnTo>
                    <a:lnTo>
                      <a:pt x="62" y="272"/>
                    </a:lnTo>
                    <a:lnTo>
                      <a:pt x="62" y="272"/>
                    </a:lnTo>
                    <a:close/>
                    <a:moveTo>
                      <a:pt x="88" y="158"/>
                    </a:moveTo>
                    <a:lnTo>
                      <a:pt x="88" y="158"/>
                    </a:lnTo>
                    <a:lnTo>
                      <a:pt x="86" y="190"/>
                    </a:lnTo>
                    <a:lnTo>
                      <a:pt x="80" y="218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40" y="204"/>
                    </a:lnTo>
                    <a:lnTo>
                      <a:pt x="144" y="190"/>
                    </a:lnTo>
                    <a:lnTo>
                      <a:pt x="148" y="174"/>
                    </a:lnTo>
                    <a:lnTo>
                      <a:pt x="148" y="158"/>
                    </a:lnTo>
                    <a:lnTo>
                      <a:pt x="88" y="158"/>
                    </a:lnTo>
                    <a:close/>
                    <a:moveTo>
                      <a:pt x="72" y="158"/>
                    </a:moveTo>
                    <a:lnTo>
                      <a:pt x="0" y="158"/>
                    </a:lnTo>
                    <a:lnTo>
                      <a:pt x="0" y="218"/>
                    </a:lnTo>
                    <a:lnTo>
                      <a:pt x="66" y="218"/>
                    </a:lnTo>
                    <a:lnTo>
                      <a:pt x="66" y="218"/>
                    </a:lnTo>
                    <a:lnTo>
                      <a:pt x="70" y="190"/>
                    </a:lnTo>
                    <a:lnTo>
                      <a:pt x="72" y="158"/>
                    </a:lnTo>
                    <a:lnTo>
                      <a:pt x="72" y="158"/>
                    </a:lnTo>
                    <a:close/>
                    <a:moveTo>
                      <a:pt x="62" y="230"/>
                    </a:moveTo>
                    <a:lnTo>
                      <a:pt x="0" y="230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14" y="304"/>
                    </a:lnTo>
                    <a:lnTo>
                      <a:pt x="26" y="296"/>
                    </a:lnTo>
                    <a:lnTo>
                      <a:pt x="38" y="282"/>
                    </a:lnTo>
                    <a:lnTo>
                      <a:pt x="48" y="266"/>
                    </a:lnTo>
                    <a:lnTo>
                      <a:pt x="48" y="266"/>
                    </a:lnTo>
                    <a:lnTo>
                      <a:pt x="56" y="250"/>
                    </a:lnTo>
                    <a:lnTo>
                      <a:pt x="62" y="230"/>
                    </a:lnTo>
                    <a:lnTo>
                      <a:pt x="62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" name="Freeform 65"/>
              <p:cNvSpPr>
                <a:spLocks noEditPoints="1"/>
              </p:cNvSpPr>
              <p:nvPr/>
            </p:nvSpPr>
            <p:spPr bwMode="auto">
              <a:xfrm>
                <a:off x="2649538" y="2673350"/>
                <a:ext cx="203200" cy="488950"/>
              </a:xfrm>
              <a:custGeom>
                <a:avLst/>
                <a:gdLst>
                  <a:gd name="T0" fmla="*/ 128 w 128"/>
                  <a:gd name="T1" fmla="*/ 308 h 308"/>
                  <a:gd name="T2" fmla="*/ 128 w 128"/>
                  <a:gd name="T3" fmla="*/ 0 h 308"/>
                  <a:gd name="T4" fmla="*/ 102 w 128"/>
                  <a:gd name="T5" fmla="*/ 0 h 308"/>
                  <a:gd name="T6" fmla="*/ 102 w 128"/>
                  <a:gd name="T7" fmla="*/ 14 h 308"/>
                  <a:gd name="T8" fmla="*/ 102 w 128"/>
                  <a:gd name="T9" fmla="*/ 14 h 308"/>
                  <a:gd name="T10" fmla="*/ 80 w 128"/>
                  <a:gd name="T11" fmla="*/ 16 h 308"/>
                  <a:gd name="T12" fmla="*/ 62 w 128"/>
                  <a:gd name="T13" fmla="*/ 22 h 308"/>
                  <a:gd name="T14" fmla="*/ 46 w 128"/>
                  <a:gd name="T15" fmla="*/ 30 h 308"/>
                  <a:gd name="T16" fmla="*/ 34 w 128"/>
                  <a:gd name="T17" fmla="*/ 40 h 308"/>
                  <a:gd name="T18" fmla="*/ 34 w 128"/>
                  <a:gd name="T19" fmla="*/ 40 h 308"/>
                  <a:gd name="T20" fmla="*/ 24 w 128"/>
                  <a:gd name="T21" fmla="*/ 50 h 308"/>
                  <a:gd name="T22" fmla="*/ 16 w 128"/>
                  <a:gd name="T23" fmla="*/ 64 h 308"/>
                  <a:gd name="T24" fmla="*/ 12 w 128"/>
                  <a:gd name="T25" fmla="*/ 78 h 308"/>
                  <a:gd name="T26" fmla="*/ 10 w 128"/>
                  <a:gd name="T27" fmla="*/ 94 h 308"/>
                  <a:gd name="T28" fmla="*/ 10 w 128"/>
                  <a:gd name="T29" fmla="*/ 94 h 308"/>
                  <a:gd name="T30" fmla="*/ 12 w 128"/>
                  <a:gd name="T31" fmla="*/ 106 h 308"/>
                  <a:gd name="T32" fmla="*/ 14 w 128"/>
                  <a:gd name="T33" fmla="*/ 116 h 308"/>
                  <a:gd name="T34" fmla="*/ 18 w 128"/>
                  <a:gd name="T35" fmla="*/ 126 h 308"/>
                  <a:gd name="T36" fmla="*/ 22 w 128"/>
                  <a:gd name="T37" fmla="*/ 134 h 308"/>
                  <a:gd name="T38" fmla="*/ 22 w 128"/>
                  <a:gd name="T39" fmla="*/ 134 h 308"/>
                  <a:gd name="T40" fmla="*/ 34 w 128"/>
                  <a:gd name="T41" fmla="*/ 150 h 308"/>
                  <a:gd name="T42" fmla="*/ 42 w 128"/>
                  <a:gd name="T43" fmla="*/ 154 h 308"/>
                  <a:gd name="T44" fmla="*/ 50 w 128"/>
                  <a:gd name="T45" fmla="*/ 158 h 308"/>
                  <a:gd name="T46" fmla="*/ 50 w 128"/>
                  <a:gd name="T47" fmla="*/ 158 h 308"/>
                  <a:gd name="T48" fmla="*/ 70 w 128"/>
                  <a:gd name="T49" fmla="*/ 168 h 308"/>
                  <a:gd name="T50" fmla="*/ 102 w 128"/>
                  <a:gd name="T51" fmla="*/ 176 h 308"/>
                  <a:gd name="T52" fmla="*/ 102 w 128"/>
                  <a:gd name="T53" fmla="*/ 242 h 308"/>
                  <a:gd name="T54" fmla="*/ 102 w 128"/>
                  <a:gd name="T55" fmla="*/ 242 h 308"/>
                  <a:gd name="T56" fmla="*/ 90 w 128"/>
                  <a:gd name="T57" fmla="*/ 236 h 308"/>
                  <a:gd name="T58" fmla="*/ 84 w 128"/>
                  <a:gd name="T59" fmla="*/ 228 h 308"/>
                  <a:gd name="T60" fmla="*/ 84 w 128"/>
                  <a:gd name="T61" fmla="*/ 228 h 308"/>
                  <a:gd name="T62" fmla="*/ 78 w 128"/>
                  <a:gd name="T63" fmla="*/ 218 h 308"/>
                  <a:gd name="T64" fmla="*/ 74 w 128"/>
                  <a:gd name="T65" fmla="*/ 202 h 308"/>
                  <a:gd name="T66" fmla="*/ 0 w 128"/>
                  <a:gd name="T67" fmla="*/ 210 h 308"/>
                  <a:gd name="T68" fmla="*/ 0 w 128"/>
                  <a:gd name="T69" fmla="*/ 210 h 308"/>
                  <a:gd name="T70" fmla="*/ 4 w 128"/>
                  <a:gd name="T71" fmla="*/ 228 h 308"/>
                  <a:gd name="T72" fmla="*/ 10 w 128"/>
                  <a:gd name="T73" fmla="*/ 242 h 308"/>
                  <a:gd name="T74" fmla="*/ 10 w 128"/>
                  <a:gd name="T75" fmla="*/ 242 h 308"/>
                  <a:gd name="T76" fmla="*/ 18 w 128"/>
                  <a:gd name="T77" fmla="*/ 254 h 308"/>
                  <a:gd name="T78" fmla="*/ 28 w 128"/>
                  <a:gd name="T79" fmla="*/ 266 h 308"/>
                  <a:gd name="T80" fmla="*/ 28 w 128"/>
                  <a:gd name="T81" fmla="*/ 266 h 308"/>
                  <a:gd name="T82" fmla="*/ 42 w 128"/>
                  <a:gd name="T83" fmla="*/ 276 h 308"/>
                  <a:gd name="T84" fmla="*/ 58 w 128"/>
                  <a:gd name="T85" fmla="*/ 284 h 308"/>
                  <a:gd name="T86" fmla="*/ 58 w 128"/>
                  <a:gd name="T87" fmla="*/ 284 h 308"/>
                  <a:gd name="T88" fmla="*/ 78 w 128"/>
                  <a:gd name="T89" fmla="*/ 288 h 308"/>
                  <a:gd name="T90" fmla="*/ 102 w 128"/>
                  <a:gd name="T91" fmla="*/ 292 h 308"/>
                  <a:gd name="T92" fmla="*/ 102 w 128"/>
                  <a:gd name="T93" fmla="*/ 308 h 308"/>
                  <a:gd name="T94" fmla="*/ 128 w 128"/>
                  <a:gd name="T95" fmla="*/ 308 h 308"/>
                  <a:gd name="T96" fmla="*/ 86 w 128"/>
                  <a:gd name="T97" fmla="*/ 100 h 308"/>
                  <a:gd name="T98" fmla="*/ 86 w 128"/>
                  <a:gd name="T99" fmla="*/ 100 h 308"/>
                  <a:gd name="T100" fmla="*/ 82 w 128"/>
                  <a:gd name="T101" fmla="*/ 92 h 308"/>
                  <a:gd name="T102" fmla="*/ 80 w 128"/>
                  <a:gd name="T103" fmla="*/ 86 h 308"/>
                  <a:gd name="T104" fmla="*/ 80 w 128"/>
                  <a:gd name="T105" fmla="*/ 86 h 308"/>
                  <a:gd name="T106" fmla="*/ 82 w 128"/>
                  <a:gd name="T107" fmla="*/ 78 h 308"/>
                  <a:gd name="T108" fmla="*/ 86 w 128"/>
                  <a:gd name="T109" fmla="*/ 72 h 308"/>
                  <a:gd name="T110" fmla="*/ 86 w 128"/>
                  <a:gd name="T111" fmla="*/ 72 h 308"/>
                  <a:gd name="T112" fmla="*/ 92 w 128"/>
                  <a:gd name="T113" fmla="*/ 66 h 308"/>
                  <a:gd name="T114" fmla="*/ 102 w 128"/>
                  <a:gd name="T115" fmla="*/ 62 h 308"/>
                  <a:gd name="T116" fmla="*/ 102 w 128"/>
                  <a:gd name="T117" fmla="*/ 110 h 308"/>
                  <a:gd name="T118" fmla="*/ 102 w 128"/>
                  <a:gd name="T119" fmla="*/ 110 h 308"/>
                  <a:gd name="T120" fmla="*/ 92 w 128"/>
                  <a:gd name="T121" fmla="*/ 106 h 308"/>
                  <a:gd name="T122" fmla="*/ 86 w 128"/>
                  <a:gd name="T123" fmla="*/ 100 h 308"/>
                  <a:gd name="T124" fmla="*/ 86 w 128"/>
                  <a:gd name="T125" fmla="*/ 10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308">
                    <a:moveTo>
                      <a:pt x="128" y="308"/>
                    </a:moveTo>
                    <a:lnTo>
                      <a:pt x="128" y="0"/>
                    </a:lnTo>
                    <a:lnTo>
                      <a:pt x="102" y="0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0" y="16"/>
                    </a:lnTo>
                    <a:lnTo>
                      <a:pt x="62" y="22"/>
                    </a:lnTo>
                    <a:lnTo>
                      <a:pt x="46" y="3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24" y="50"/>
                    </a:lnTo>
                    <a:lnTo>
                      <a:pt x="16" y="64"/>
                    </a:lnTo>
                    <a:lnTo>
                      <a:pt x="12" y="78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2" y="106"/>
                    </a:lnTo>
                    <a:lnTo>
                      <a:pt x="14" y="116"/>
                    </a:lnTo>
                    <a:lnTo>
                      <a:pt x="18" y="126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34" y="150"/>
                    </a:lnTo>
                    <a:lnTo>
                      <a:pt x="42" y="154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70" y="168"/>
                    </a:lnTo>
                    <a:lnTo>
                      <a:pt x="102" y="176"/>
                    </a:lnTo>
                    <a:lnTo>
                      <a:pt x="102" y="242"/>
                    </a:lnTo>
                    <a:lnTo>
                      <a:pt x="102" y="242"/>
                    </a:lnTo>
                    <a:lnTo>
                      <a:pt x="90" y="236"/>
                    </a:lnTo>
                    <a:lnTo>
                      <a:pt x="84" y="228"/>
                    </a:lnTo>
                    <a:lnTo>
                      <a:pt x="84" y="228"/>
                    </a:lnTo>
                    <a:lnTo>
                      <a:pt x="78" y="218"/>
                    </a:lnTo>
                    <a:lnTo>
                      <a:pt x="74" y="202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4" y="228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8" y="254"/>
                    </a:lnTo>
                    <a:lnTo>
                      <a:pt x="28" y="266"/>
                    </a:lnTo>
                    <a:lnTo>
                      <a:pt x="28" y="266"/>
                    </a:lnTo>
                    <a:lnTo>
                      <a:pt x="42" y="276"/>
                    </a:lnTo>
                    <a:lnTo>
                      <a:pt x="58" y="284"/>
                    </a:lnTo>
                    <a:lnTo>
                      <a:pt x="58" y="284"/>
                    </a:lnTo>
                    <a:lnTo>
                      <a:pt x="78" y="288"/>
                    </a:lnTo>
                    <a:lnTo>
                      <a:pt x="102" y="292"/>
                    </a:lnTo>
                    <a:lnTo>
                      <a:pt x="102" y="308"/>
                    </a:lnTo>
                    <a:lnTo>
                      <a:pt x="128" y="308"/>
                    </a:lnTo>
                    <a:close/>
                    <a:moveTo>
                      <a:pt x="86" y="100"/>
                    </a:moveTo>
                    <a:lnTo>
                      <a:pt x="86" y="100"/>
                    </a:lnTo>
                    <a:lnTo>
                      <a:pt x="82" y="92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2" y="78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92" y="66"/>
                    </a:lnTo>
                    <a:lnTo>
                      <a:pt x="102" y="62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92" y="106"/>
                    </a:lnTo>
                    <a:lnTo>
                      <a:pt x="86" y="100"/>
                    </a:lnTo>
                    <a:lnTo>
                      <a:pt x="86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00" name="组合 99"/>
          <p:cNvGrpSpPr/>
          <p:nvPr/>
        </p:nvGrpSpPr>
        <p:grpSpPr>
          <a:xfrm>
            <a:off x="4139952" y="3798311"/>
            <a:ext cx="501631" cy="501631"/>
            <a:chOff x="4641550" y="3820609"/>
            <a:chExt cx="587801" cy="587801"/>
          </a:xfrm>
        </p:grpSpPr>
        <p:grpSp>
          <p:nvGrpSpPr>
            <p:cNvPr id="101" name="组合 100"/>
            <p:cNvGrpSpPr/>
            <p:nvPr/>
          </p:nvGrpSpPr>
          <p:grpSpPr>
            <a:xfrm>
              <a:off x="4641550" y="3820609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7" name="同心圆 10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2" name="组合 101"/>
            <p:cNvGrpSpPr/>
            <p:nvPr/>
          </p:nvGrpSpPr>
          <p:grpSpPr>
            <a:xfrm>
              <a:off x="4767685" y="3993961"/>
              <a:ext cx="335530" cy="285698"/>
              <a:chOff x="2570163" y="3632200"/>
              <a:chExt cx="641350" cy="546100"/>
            </a:xfrm>
            <a:solidFill>
              <a:schemeClr val="accent4"/>
            </a:solidFill>
          </p:grpSpPr>
          <p:sp>
            <p:nvSpPr>
              <p:cNvPr id="103" name="Freeform 80"/>
              <p:cNvSpPr>
                <a:spLocks/>
              </p:cNvSpPr>
              <p:nvPr/>
            </p:nvSpPr>
            <p:spPr bwMode="auto">
              <a:xfrm>
                <a:off x="2970213" y="3632200"/>
                <a:ext cx="241300" cy="241300"/>
              </a:xfrm>
              <a:custGeom>
                <a:avLst/>
                <a:gdLst>
                  <a:gd name="T0" fmla="*/ 122 w 152"/>
                  <a:gd name="T1" fmla="*/ 148 h 152"/>
                  <a:gd name="T2" fmla="*/ 122 w 152"/>
                  <a:gd name="T3" fmla="*/ 148 h 152"/>
                  <a:gd name="T4" fmla="*/ 120 w 152"/>
                  <a:gd name="T5" fmla="*/ 150 h 152"/>
                  <a:gd name="T6" fmla="*/ 116 w 152"/>
                  <a:gd name="T7" fmla="*/ 152 h 152"/>
                  <a:gd name="T8" fmla="*/ 112 w 152"/>
                  <a:gd name="T9" fmla="*/ 150 h 152"/>
                  <a:gd name="T10" fmla="*/ 108 w 152"/>
                  <a:gd name="T11" fmla="*/ 148 h 152"/>
                  <a:gd name="T12" fmla="*/ 2 w 152"/>
                  <a:gd name="T13" fmla="*/ 42 h 152"/>
                  <a:gd name="T14" fmla="*/ 2 w 152"/>
                  <a:gd name="T15" fmla="*/ 42 h 152"/>
                  <a:gd name="T16" fmla="*/ 0 w 152"/>
                  <a:gd name="T17" fmla="*/ 40 h 152"/>
                  <a:gd name="T18" fmla="*/ 0 w 152"/>
                  <a:gd name="T19" fmla="*/ 36 h 152"/>
                  <a:gd name="T20" fmla="*/ 0 w 152"/>
                  <a:gd name="T21" fmla="*/ 32 h 152"/>
                  <a:gd name="T22" fmla="*/ 2 w 152"/>
                  <a:gd name="T23" fmla="*/ 28 h 152"/>
                  <a:gd name="T24" fmla="*/ 28 w 152"/>
                  <a:gd name="T25" fmla="*/ 2 h 152"/>
                  <a:gd name="T26" fmla="*/ 28 w 152"/>
                  <a:gd name="T27" fmla="*/ 2 h 152"/>
                  <a:gd name="T28" fmla="*/ 32 w 152"/>
                  <a:gd name="T29" fmla="*/ 0 h 152"/>
                  <a:gd name="T30" fmla="*/ 36 w 152"/>
                  <a:gd name="T31" fmla="*/ 0 h 152"/>
                  <a:gd name="T32" fmla="*/ 40 w 152"/>
                  <a:gd name="T33" fmla="*/ 0 h 152"/>
                  <a:gd name="T34" fmla="*/ 42 w 152"/>
                  <a:gd name="T35" fmla="*/ 2 h 152"/>
                  <a:gd name="T36" fmla="*/ 148 w 152"/>
                  <a:gd name="T37" fmla="*/ 108 h 152"/>
                  <a:gd name="T38" fmla="*/ 148 w 152"/>
                  <a:gd name="T39" fmla="*/ 108 h 152"/>
                  <a:gd name="T40" fmla="*/ 152 w 152"/>
                  <a:gd name="T41" fmla="*/ 112 h 152"/>
                  <a:gd name="T42" fmla="*/ 152 w 152"/>
                  <a:gd name="T43" fmla="*/ 116 h 152"/>
                  <a:gd name="T44" fmla="*/ 152 w 152"/>
                  <a:gd name="T45" fmla="*/ 118 h 152"/>
                  <a:gd name="T46" fmla="*/ 148 w 152"/>
                  <a:gd name="T47" fmla="*/ 122 h 152"/>
                  <a:gd name="T48" fmla="*/ 122 w 152"/>
                  <a:gd name="T49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152">
                    <a:moveTo>
                      <a:pt x="122" y="148"/>
                    </a:moveTo>
                    <a:lnTo>
                      <a:pt x="122" y="148"/>
                    </a:lnTo>
                    <a:lnTo>
                      <a:pt x="120" y="150"/>
                    </a:lnTo>
                    <a:lnTo>
                      <a:pt x="116" y="152"/>
                    </a:lnTo>
                    <a:lnTo>
                      <a:pt x="112" y="150"/>
                    </a:lnTo>
                    <a:lnTo>
                      <a:pt x="108" y="14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2" y="28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2" y="2"/>
                    </a:lnTo>
                    <a:lnTo>
                      <a:pt x="148" y="108"/>
                    </a:lnTo>
                    <a:lnTo>
                      <a:pt x="148" y="108"/>
                    </a:lnTo>
                    <a:lnTo>
                      <a:pt x="152" y="112"/>
                    </a:lnTo>
                    <a:lnTo>
                      <a:pt x="152" y="116"/>
                    </a:lnTo>
                    <a:lnTo>
                      <a:pt x="152" y="118"/>
                    </a:lnTo>
                    <a:lnTo>
                      <a:pt x="148" y="122"/>
                    </a:lnTo>
                    <a:lnTo>
                      <a:pt x="122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" name="Freeform 81"/>
              <p:cNvSpPr>
                <a:spLocks/>
              </p:cNvSpPr>
              <p:nvPr/>
            </p:nvSpPr>
            <p:spPr bwMode="auto">
              <a:xfrm>
                <a:off x="2671763" y="3794125"/>
                <a:ext cx="428625" cy="384175"/>
              </a:xfrm>
              <a:custGeom>
                <a:avLst/>
                <a:gdLst>
                  <a:gd name="T0" fmla="*/ 168 w 270"/>
                  <a:gd name="T1" fmla="*/ 24 h 242"/>
                  <a:gd name="T2" fmla="*/ 136 w 270"/>
                  <a:gd name="T3" fmla="*/ 54 h 242"/>
                  <a:gd name="T4" fmla="*/ 134 w 270"/>
                  <a:gd name="T5" fmla="*/ 60 h 242"/>
                  <a:gd name="T6" fmla="*/ 124 w 270"/>
                  <a:gd name="T7" fmla="*/ 70 h 242"/>
                  <a:gd name="T8" fmla="*/ 118 w 270"/>
                  <a:gd name="T9" fmla="*/ 74 h 242"/>
                  <a:gd name="T10" fmla="*/ 106 w 270"/>
                  <a:gd name="T11" fmla="*/ 78 h 242"/>
                  <a:gd name="T12" fmla="*/ 92 w 270"/>
                  <a:gd name="T13" fmla="*/ 76 h 242"/>
                  <a:gd name="T14" fmla="*/ 84 w 270"/>
                  <a:gd name="T15" fmla="*/ 72 h 242"/>
                  <a:gd name="T16" fmla="*/ 78 w 270"/>
                  <a:gd name="T17" fmla="*/ 68 h 242"/>
                  <a:gd name="T18" fmla="*/ 70 w 270"/>
                  <a:gd name="T19" fmla="*/ 50 h 242"/>
                  <a:gd name="T20" fmla="*/ 70 w 270"/>
                  <a:gd name="T21" fmla="*/ 32 h 242"/>
                  <a:gd name="T22" fmla="*/ 4 w 270"/>
                  <a:gd name="T23" fmla="*/ 78 h 242"/>
                  <a:gd name="T24" fmla="*/ 2 w 270"/>
                  <a:gd name="T25" fmla="*/ 80 h 242"/>
                  <a:gd name="T26" fmla="*/ 2 w 270"/>
                  <a:gd name="T27" fmla="*/ 86 h 242"/>
                  <a:gd name="T28" fmla="*/ 10 w 270"/>
                  <a:gd name="T29" fmla="*/ 98 h 242"/>
                  <a:gd name="T30" fmla="*/ 26 w 270"/>
                  <a:gd name="T31" fmla="*/ 82 h 242"/>
                  <a:gd name="T32" fmla="*/ 42 w 270"/>
                  <a:gd name="T33" fmla="*/ 76 h 242"/>
                  <a:gd name="T34" fmla="*/ 60 w 270"/>
                  <a:gd name="T35" fmla="*/ 82 h 242"/>
                  <a:gd name="T36" fmla="*/ 66 w 270"/>
                  <a:gd name="T37" fmla="*/ 90 h 242"/>
                  <a:gd name="T38" fmla="*/ 66 w 270"/>
                  <a:gd name="T39" fmla="*/ 100 h 242"/>
                  <a:gd name="T40" fmla="*/ 84 w 270"/>
                  <a:gd name="T41" fmla="*/ 108 h 242"/>
                  <a:gd name="T42" fmla="*/ 90 w 270"/>
                  <a:gd name="T43" fmla="*/ 116 h 242"/>
                  <a:gd name="T44" fmla="*/ 92 w 270"/>
                  <a:gd name="T45" fmla="*/ 124 h 242"/>
                  <a:gd name="T46" fmla="*/ 108 w 270"/>
                  <a:gd name="T47" fmla="*/ 132 h 242"/>
                  <a:gd name="T48" fmla="*/ 114 w 270"/>
                  <a:gd name="T49" fmla="*/ 140 h 242"/>
                  <a:gd name="T50" fmla="*/ 116 w 270"/>
                  <a:gd name="T51" fmla="*/ 148 h 242"/>
                  <a:gd name="T52" fmla="*/ 132 w 270"/>
                  <a:gd name="T53" fmla="*/ 156 h 242"/>
                  <a:gd name="T54" fmla="*/ 138 w 270"/>
                  <a:gd name="T55" fmla="*/ 164 h 242"/>
                  <a:gd name="T56" fmla="*/ 138 w 270"/>
                  <a:gd name="T57" fmla="*/ 182 h 242"/>
                  <a:gd name="T58" fmla="*/ 118 w 270"/>
                  <a:gd name="T59" fmla="*/ 204 h 242"/>
                  <a:gd name="T60" fmla="*/ 150 w 270"/>
                  <a:gd name="T61" fmla="*/ 236 h 242"/>
                  <a:gd name="T62" fmla="*/ 162 w 270"/>
                  <a:gd name="T63" fmla="*/ 242 h 242"/>
                  <a:gd name="T64" fmla="*/ 172 w 270"/>
                  <a:gd name="T65" fmla="*/ 236 h 242"/>
                  <a:gd name="T66" fmla="*/ 176 w 270"/>
                  <a:gd name="T67" fmla="*/ 232 h 242"/>
                  <a:gd name="T68" fmla="*/ 176 w 270"/>
                  <a:gd name="T69" fmla="*/ 218 h 242"/>
                  <a:gd name="T70" fmla="*/ 148 w 270"/>
                  <a:gd name="T71" fmla="*/ 188 h 242"/>
                  <a:gd name="T72" fmla="*/ 146 w 270"/>
                  <a:gd name="T73" fmla="*/ 184 h 242"/>
                  <a:gd name="T74" fmla="*/ 148 w 270"/>
                  <a:gd name="T75" fmla="*/ 180 h 242"/>
                  <a:gd name="T76" fmla="*/ 156 w 270"/>
                  <a:gd name="T77" fmla="*/ 180 h 242"/>
                  <a:gd name="T78" fmla="*/ 180 w 270"/>
                  <a:gd name="T79" fmla="*/ 206 h 242"/>
                  <a:gd name="T80" fmla="*/ 192 w 270"/>
                  <a:gd name="T81" fmla="*/ 210 h 242"/>
                  <a:gd name="T82" fmla="*/ 204 w 270"/>
                  <a:gd name="T83" fmla="*/ 206 h 242"/>
                  <a:gd name="T84" fmla="*/ 208 w 270"/>
                  <a:gd name="T85" fmla="*/ 200 h 242"/>
                  <a:gd name="T86" fmla="*/ 208 w 270"/>
                  <a:gd name="T87" fmla="*/ 188 h 242"/>
                  <a:gd name="T88" fmla="*/ 178 w 270"/>
                  <a:gd name="T89" fmla="*/ 158 h 242"/>
                  <a:gd name="T90" fmla="*/ 176 w 270"/>
                  <a:gd name="T91" fmla="*/ 154 h 242"/>
                  <a:gd name="T92" fmla="*/ 178 w 270"/>
                  <a:gd name="T93" fmla="*/ 150 h 242"/>
                  <a:gd name="T94" fmla="*/ 186 w 270"/>
                  <a:gd name="T95" fmla="*/ 150 h 242"/>
                  <a:gd name="T96" fmla="*/ 212 w 270"/>
                  <a:gd name="T97" fmla="*/ 174 h 242"/>
                  <a:gd name="T98" fmla="*/ 224 w 270"/>
                  <a:gd name="T99" fmla="*/ 180 h 242"/>
                  <a:gd name="T100" fmla="*/ 234 w 270"/>
                  <a:gd name="T101" fmla="*/ 174 h 242"/>
                  <a:gd name="T102" fmla="*/ 238 w 270"/>
                  <a:gd name="T103" fmla="*/ 170 h 242"/>
                  <a:gd name="T104" fmla="*/ 238 w 270"/>
                  <a:gd name="T105" fmla="*/ 158 h 242"/>
                  <a:gd name="T106" fmla="*/ 210 w 270"/>
                  <a:gd name="T107" fmla="*/ 126 h 242"/>
                  <a:gd name="T108" fmla="*/ 208 w 270"/>
                  <a:gd name="T109" fmla="*/ 122 h 242"/>
                  <a:gd name="T110" fmla="*/ 210 w 270"/>
                  <a:gd name="T111" fmla="*/ 118 h 242"/>
                  <a:gd name="T112" fmla="*/ 218 w 270"/>
                  <a:gd name="T113" fmla="*/ 118 h 242"/>
                  <a:gd name="T114" fmla="*/ 242 w 270"/>
                  <a:gd name="T115" fmla="*/ 144 h 242"/>
                  <a:gd name="T116" fmla="*/ 254 w 270"/>
                  <a:gd name="T117" fmla="*/ 148 h 242"/>
                  <a:gd name="T118" fmla="*/ 266 w 270"/>
                  <a:gd name="T119" fmla="*/ 144 h 242"/>
                  <a:gd name="T120" fmla="*/ 270 w 270"/>
                  <a:gd name="T121" fmla="*/ 138 h 242"/>
                  <a:gd name="T122" fmla="*/ 270 w 270"/>
                  <a:gd name="T123" fmla="*/ 126 h 242"/>
                  <a:gd name="T124" fmla="*/ 266 w 270"/>
                  <a:gd name="T125" fmla="*/ 12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0" h="242">
                    <a:moveTo>
                      <a:pt x="266" y="120"/>
                    </a:moveTo>
                    <a:lnTo>
                      <a:pt x="168" y="24"/>
                    </a:lnTo>
                    <a:lnTo>
                      <a:pt x="144" y="34"/>
                    </a:lnTo>
                    <a:lnTo>
                      <a:pt x="136" y="54"/>
                    </a:lnTo>
                    <a:lnTo>
                      <a:pt x="136" y="54"/>
                    </a:lnTo>
                    <a:lnTo>
                      <a:pt x="134" y="60"/>
                    </a:lnTo>
                    <a:lnTo>
                      <a:pt x="130" y="66"/>
                    </a:lnTo>
                    <a:lnTo>
                      <a:pt x="124" y="70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2" y="76"/>
                    </a:lnTo>
                    <a:lnTo>
                      <a:pt x="106" y="78"/>
                    </a:lnTo>
                    <a:lnTo>
                      <a:pt x="98" y="78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84" y="72"/>
                    </a:lnTo>
                    <a:lnTo>
                      <a:pt x="78" y="68"/>
                    </a:lnTo>
                    <a:lnTo>
                      <a:pt x="78" y="68"/>
                    </a:lnTo>
                    <a:lnTo>
                      <a:pt x="72" y="60"/>
                    </a:lnTo>
                    <a:lnTo>
                      <a:pt x="70" y="50"/>
                    </a:lnTo>
                    <a:lnTo>
                      <a:pt x="68" y="42"/>
                    </a:lnTo>
                    <a:lnTo>
                      <a:pt x="70" y="32"/>
                    </a:lnTo>
                    <a:lnTo>
                      <a:pt x="82" y="0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2" y="86"/>
                    </a:lnTo>
                    <a:lnTo>
                      <a:pt x="4" y="90"/>
                    </a:lnTo>
                    <a:lnTo>
                      <a:pt x="10" y="98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34" y="78"/>
                    </a:lnTo>
                    <a:lnTo>
                      <a:pt x="42" y="76"/>
                    </a:lnTo>
                    <a:lnTo>
                      <a:pt x="52" y="78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6" y="90"/>
                    </a:lnTo>
                    <a:lnTo>
                      <a:pt x="66" y="100"/>
                    </a:lnTo>
                    <a:lnTo>
                      <a:pt x="66" y="100"/>
                    </a:lnTo>
                    <a:lnTo>
                      <a:pt x="76" y="102"/>
                    </a:lnTo>
                    <a:lnTo>
                      <a:pt x="84" y="108"/>
                    </a:lnTo>
                    <a:lnTo>
                      <a:pt x="84" y="108"/>
                    </a:lnTo>
                    <a:lnTo>
                      <a:pt x="90" y="116"/>
                    </a:lnTo>
                    <a:lnTo>
                      <a:pt x="92" y="124"/>
                    </a:lnTo>
                    <a:lnTo>
                      <a:pt x="92" y="124"/>
                    </a:lnTo>
                    <a:lnTo>
                      <a:pt x="100" y="126"/>
                    </a:lnTo>
                    <a:lnTo>
                      <a:pt x="108" y="132"/>
                    </a:lnTo>
                    <a:lnTo>
                      <a:pt x="108" y="132"/>
                    </a:lnTo>
                    <a:lnTo>
                      <a:pt x="114" y="140"/>
                    </a:lnTo>
                    <a:lnTo>
                      <a:pt x="116" y="148"/>
                    </a:lnTo>
                    <a:lnTo>
                      <a:pt x="116" y="148"/>
                    </a:lnTo>
                    <a:lnTo>
                      <a:pt x="124" y="150"/>
                    </a:lnTo>
                    <a:lnTo>
                      <a:pt x="132" y="156"/>
                    </a:lnTo>
                    <a:lnTo>
                      <a:pt x="132" y="156"/>
                    </a:lnTo>
                    <a:lnTo>
                      <a:pt x="138" y="164"/>
                    </a:lnTo>
                    <a:lnTo>
                      <a:pt x="140" y="174"/>
                    </a:lnTo>
                    <a:lnTo>
                      <a:pt x="138" y="182"/>
                    </a:lnTo>
                    <a:lnTo>
                      <a:pt x="132" y="190"/>
                    </a:lnTo>
                    <a:lnTo>
                      <a:pt x="118" y="204"/>
                    </a:lnTo>
                    <a:lnTo>
                      <a:pt x="150" y="236"/>
                    </a:lnTo>
                    <a:lnTo>
                      <a:pt x="150" y="236"/>
                    </a:lnTo>
                    <a:lnTo>
                      <a:pt x="156" y="240"/>
                    </a:lnTo>
                    <a:lnTo>
                      <a:pt x="162" y="242"/>
                    </a:lnTo>
                    <a:lnTo>
                      <a:pt x="168" y="240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6" y="232"/>
                    </a:lnTo>
                    <a:lnTo>
                      <a:pt x="178" y="224"/>
                    </a:lnTo>
                    <a:lnTo>
                      <a:pt x="176" y="218"/>
                    </a:lnTo>
                    <a:lnTo>
                      <a:pt x="172" y="214"/>
                    </a:lnTo>
                    <a:lnTo>
                      <a:pt x="148" y="188"/>
                    </a:lnTo>
                    <a:lnTo>
                      <a:pt x="148" y="188"/>
                    </a:lnTo>
                    <a:lnTo>
                      <a:pt x="146" y="184"/>
                    </a:lnTo>
                    <a:lnTo>
                      <a:pt x="148" y="180"/>
                    </a:lnTo>
                    <a:lnTo>
                      <a:pt x="148" y="180"/>
                    </a:lnTo>
                    <a:lnTo>
                      <a:pt x="152" y="178"/>
                    </a:lnTo>
                    <a:lnTo>
                      <a:pt x="156" y="180"/>
                    </a:lnTo>
                    <a:lnTo>
                      <a:pt x="180" y="206"/>
                    </a:lnTo>
                    <a:lnTo>
                      <a:pt x="180" y="206"/>
                    </a:lnTo>
                    <a:lnTo>
                      <a:pt x="186" y="210"/>
                    </a:lnTo>
                    <a:lnTo>
                      <a:pt x="192" y="210"/>
                    </a:lnTo>
                    <a:lnTo>
                      <a:pt x="198" y="210"/>
                    </a:lnTo>
                    <a:lnTo>
                      <a:pt x="204" y="206"/>
                    </a:lnTo>
                    <a:lnTo>
                      <a:pt x="204" y="206"/>
                    </a:lnTo>
                    <a:lnTo>
                      <a:pt x="208" y="200"/>
                    </a:lnTo>
                    <a:lnTo>
                      <a:pt x="208" y="194"/>
                    </a:lnTo>
                    <a:lnTo>
                      <a:pt x="208" y="188"/>
                    </a:lnTo>
                    <a:lnTo>
                      <a:pt x="204" y="182"/>
                    </a:lnTo>
                    <a:lnTo>
                      <a:pt x="178" y="158"/>
                    </a:lnTo>
                    <a:lnTo>
                      <a:pt x="178" y="158"/>
                    </a:lnTo>
                    <a:lnTo>
                      <a:pt x="176" y="154"/>
                    </a:lnTo>
                    <a:lnTo>
                      <a:pt x="178" y="150"/>
                    </a:lnTo>
                    <a:lnTo>
                      <a:pt x="178" y="150"/>
                    </a:lnTo>
                    <a:lnTo>
                      <a:pt x="182" y="148"/>
                    </a:lnTo>
                    <a:lnTo>
                      <a:pt x="186" y="150"/>
                    </a:lnTo>
                    <a:lnTo>
                      <a:pt x="212" y="174"/>
                    </a:lnTo>
                    <a:lnTo>
                      <a:pt x="212" y="174"/>
                    </a:lnTo>
                    <a:lnTo>
                      <a:pt x="218" y="178"/>
                    </a:lnTo>
                    <a:lnTo>
                      <a:pt x="224" y="180"/>
                    </a:lnTo>
                    <a:lnTo>
                      <a:pt x="230" y="178"/>
                    </a:lnTo>
                    <a:lnTo>
                      <a:pt x="234" y="174"/>
                    </a:lnTo>
                    <a:lnTo>
                      <a:pt x="234" y="174"/>
                    </a:lnTo>
                    <a:lnTo>
                      <a:pt x="238" y="170"/>
                    </a:lnTo>
                    <a:lnTo>
                      <a:pt x="240" y="164"/>
                    </a:lnTo>
                    <a:lnTo>
                      <a:pt x="238" y="158"/>
                    </a:lnTo>
                    <a:lnTo>
                      <a:pt x="234" y="152"/>
                    </a:lnTo>
                    <a:lnTo>
                      <a:pt x="210" y="126"/>
                    </a:lnTo>
                    <a:lnTo>
                      <a:pt x="210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10" y="118"/>
                    </a:lnTo>
                    <a:lnTo>
                      <a:pt x="214" y="116"/>
                    </a:lnTo>
                    <a:lnTo>
                      <a:pt x="218" y="118"/>
                    </a:lnTo>
                    <a:lnTo>
                      <a:pt x="242" y="144"/>
                    </a:lnTo>
                    <a:lnTo>
                      <a:pt x="242" y="144"/>
                    </a:lnTo>
                    <a:lnTo>
                      <a:pt x="248" y="148"/>
                    </a:lnTo>
                    <a:lnTo>
                      <a:pt x="254" y="148"/>
                    </a:lnTo>
                    <a:lnTo>
                      <a:pt x="260" y="148"/>
                    </a:lnTo>
                    <a:lnTo>
                      <a:pt x="266" y="144"/>
                    </a:lnTo>
                    <a:lnTo>
                      <a:pt x="266" y="144"/>
                    </a:lnTo>
                    <a:lnTo>
                      <a:pt x="270" y="138"/>
                    </a:lnTo>
                    <a:lnTo>
                      <a:pt x="270" y="132"/>
                    </a:lnTo>
                    <a:lnTo>
                      <a:pt x="270" y="126"/>
                    </a:lnTo>
                    <a:lnTo>
                      <a:pt x="266" y="120"/>
                    </a:lnTo>
                    <a:lnTo>
                      <a:pt x="26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" name="Freeform 82"/>
              <p:cNvSpPr>
                <a:spLocks/>
              </p:cNvSpPr>
              <p:nvPr/>
            </p:nvSpPr>
            <p:spPr bwMode="auto">
              <a:xfrm>
                <a:off x="2570163" y="3663950"/>
                <a:ext cx="260350" cy="260350"/>
              </a:xfrm>
              <a:custGeom>
                <a:avLst/>
                <a:gdLst>
                  <a:gd name="T0" fmla="*/ 160 w 164"/>
                  <a:gd name="T1" fmla="*/ 32 h 164"/>
                  <a:gd name="T2" fmla="*/ 160 w 164"/>
                  <a:gd name="T3" fmla="*/ 32 h 164"/>
                  <a:gd name="T4" fmla="*/ 162 w 164"/>
                  <a:gd name="T5" fmla="*/ 34 h 164"/>
                  <a:gd name="T6" fmla="*/ 164 w 164"/>
                  <a:gd name="T7" fmla="*/ 38 h 164"/>
                  <a:gd name="T8" fmla="*/ 162 w 164"/>
                  <a:gd name="T9" fmla="*/ 42 h 164"/>
                  <a:gd name="T10" fmla="*/ 160 w 164"/>
                  <a:gd name="T11" fmla="*/ 46 h 164"/>
                  <a:gd name="T12" fmla="*/ 44 w 164"/>
                  <a:gd name="T13" fmla="*/ 162 h 164"/>
                  <a:gd name="T14" fmla="*/ 44 w 164"/>
                  <a:gd name="T15" fmla="*/ 162 h 164"/>
                  <a:gd name="T16" fmla="*/ 42 w 164"/>
                  <a:gd name="T17" fmla="*/ 164 h 164"/>
                  <a:gd name="T18" fmla="*/ 38 w 164"/>
                  <a:gd name="T19" fmla="*/ 164 h 164"/>
                  <a:gd name="T20" fmla="*/ 34 w 164"/>
                  <a:gd name="T21" fmla="*/ 164 h 164"/>
                  <a:gd name="T22" fmla="*/ 30 w 164"/>
                  <a:gd name="T23" fmla="*/ 162 h 164"/>
                  <a:gd name="T24" fmla="*/ 2 w 164"/>
                  <a:gd name="T25" fmla="*/ 132 h 164"/>
                  <a:gd name="T26" fmla="*/ 2 w 164"/>
                  <a:gd name="T27" fmla="*/ 132 h 164"/>
                  <a:gd name="T28" fmla="*/ 0 w 164"/>
                  <a:gd name="T29" fmla="*/ 130 h 164"/>
                  <a:gd name="T30" fmla="*/ 0 w 164"/>
                  <a:gd name="T31" fmla="*/ 126 h 164"/>
                  <a:gd name="T32" fmla="*/ 0 w 164"/>
                  <a:gd name="T33" fmla="*/ 122 h 164"/>
                  <a:gd name="T34" fmla="*/ 2 w 164"/>
                  <a:gd name="T35" fmla="*/ 118 h 164"/>
                  <a:gd name="T36" fmla="*/ 118 w 164"/>
                  <a:gd name="T37" fmla="*/ 2 h 164"/>
                  <a:gd name="T38" fmla="*/ 118 w 164"/>
                  <a:gd name="T39" fmla="*/ 2 h 164"/>
                  <a:gd name="T40" fmla="*/ 122 w 164"/>
                  <a:gd name="T41" fmla="*/ 0 h 164"/>
                  <a:gd name="T42" fmla="*/ 124 w 164"/>
                  <a:gd name="T43" fmla="*/ 0 h 164"/>
                  <a:gd name="T44" fmla="*/ 128 w 164"/>
                  <a:gd name="T45" fmla="*/ 0 h 164"/>
                  <a:gd name="T46" fmla="*/ 132 w 164"/>
                  <a:gd name="T47" fmla="*/ 2 h 164"/>
                  <a:gd name="T48" fmla="*/ 160 w 164"/>
                  <a:gd name="T49" fmla="*/ 3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4" h="164">
                    <a:moveTo>
                      <a:pt x="160" y="32"/>
                    </a:moveTo>
                    <a:lnTo>
                      <a:pt x="160" y="32"/>
                    </a:lnTo>
                    <a:lnTo>
                      <a:pt x="162" y="34"/>
                    </a:lnTo>
                    <a:lnTo>
                      <a:pt x="164" y="38"/>
                    </a:lnTo>
                    <a:lnTo>
                      <a:pt x="162" y="42"/>
                    </a:lnTo>
                    <a:lnTo>
                      <a:pt x="160" y="46"/>
                    </a:lnTo>
                    <a:lnTo>
                      <a:pt x="44" y="162"/>
                    </a:lnTo>
                    <a:lnTo>
                      <a:pt x="44" y="162"/>
                    </a:lnTo>
                    <a:lnTo>
                      <a:pt x="42" y="164"/>
                    </a:lnTo>
                    <a:lnTo>
                      <a:pt x="38" y="164"/>
                    </a:lnTo>
                    <a:lnTo>
                      <a:pt x="34" y="164"/>
                    </a:lnTo>
                    <a:lnTo>
                      <a:pt x="30" y="162"/>
                    </a:lnTo>
                    <a:lnTo>
                      <a:pt x="2" y="132"/>
                    </a:lnTo>
                    <a:lnTo>
                      <a:pt x="2" y="132"/>
                    </a:lnTo>
                    <a:lnTo>
                      <a:pt x="0" y="130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2" y="118"/>
                    </a:lnTo>
                    <a:lnTo>
                      <a:pt x="118" y="2"/>
                    </a:lnTo>
                    <a:lnTo>
                      <a:pt x="118" y="2"/>
                    </a:lnTo>
                    <a:lnTo>
                      <a:pt x="122" y="0"/>
                    </a:lnTo>
                    <a:lnTo>
                      <a:pt x="124" y="0"/>
                    </a:lnTo>
                    <a:lnTo>
                      <a:pt x="128" y="0"/>
                    </a:lnTo>
                    <a:lnTo>
                      <a:pt x="132" y="2"/>
                    </a:lnTo>
                    <a:lnTo>
                      <a:pt x="16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" name="Freeform 83"/>
              <p:cNvSpPr>
                <a:spLocks noEditPoints="1"/>
              </p:cNvSpPr>
              <p:nvPr/>
            </p:nvSpPr>
            <p:spPr bwMode="auto">
              <a:xfrm>
                <a:off x="2687638" y="3724275"/>
                <a:ext cx="406400" cy="396875"/>
              </a:xfrm>
              <a:custGeom>
                <a:avLst/>
                <a:gdLst>
                  <a:gd name="T0" fmla="*/ 186 w 256"/>
                  <a:gd name="T1" fmla="*/ 8 h 250"/>
                  <a:gd name="T2" fmla="*/ 166 w 256"/>
                  <a:gd name="T3" fmla="*/ 0 h 250"/>
                  <a:gd name="T4" fmla="*/ 100 w 256"/>
                  <a:gd name="T5" fmla="*/ 30 h 250"/>
                  <a:gd name="T6" fmla="*/ 86 w 256"/>
                  <a:gd name="T7" fmla="*/ 44 h 250"/>
                  <a:gd name="T8" fmla="*/ 72 w 256"/>
                  <a:gd name="T9" fmla="*/ 86 h 250"/>
                  <a:gd name="T10" fmla="*/ 80 w 256"/>
                  <a:gd name="T11" fmla="*/ 104 h 250"/>
                  <a:gd name="T12" fmla="*/ 88 w 256"/>
                  <a:gd name="T13" fmla="*/ 108 h 250"/>
                  <a:gd name="T14" fmla="*/ 112 w 256"/>
                  <a:gd name="T15" fmla="*/ 102 h 250"/>
                  <a:gd name="T16" fmla="*/ 162 w 256"/>
                  <a:gd name="T17" fmla="*/ 56 h 250"/>
                  <a:gd name="T18" fmla="*/ 250 w 256"/>
                  <a:gd name="T19" fmla="*/ 106 h 250"/>
                  <a:gd name="T20" fmla="*/ 254 w 256"/>
                  <a:gd name="T21" fmla="*/ 78 h 250"/>
                  <a:gd name="T22" fmla="*/ 42 w 256"/>
                  <a:gd name="T23" fmla="*/ 136 h 250"/>
                  <a:gd name="T24" fmla="*/ 32 w 256"/>
                  <a:gd name="T25" fmla="*/ 132 h 250"/>
                  <a:gd name="T26" fmla="*/ 4 w 256"/>
                  <a:gd name="T27" fmla="*/ 156 h 250"/>
                  <a:gd name="T28" fmla="*/ 0 w 256"/>
                  <a:gd name="T29" fmla="*/ 164 h 250"/>
                  <a:gd name="T30" fmla="*/ 4 w 256"/>
                  <a:gd name="T31" fmla="*/ 174 h 250"/>
                  <a:gd name="T32" fmla="*/ 18 w 256"/>
                  <a:gd name="T33" fmla="*/ 176 h 250"/>
                  <a:gd name="T34" fmla="*/ 42 w 256"/>
                  <a:gd name="T35" fmla="*/ 154 h 250"/>
                  <a:gd name="T36" fmla="*/ 44 w 256"/>
                  <a:gd name="T37" fmla="*/ 140 h 250"/>
                  <a:gd name="T38" fmla="*/ 66 w 256"/>
                  <a:gd name="T39" fmla="*/ 160 h 250"/>
                  <a:gd name="T40" fmla="*/ 56 w 256"/>
                  <a:gd name="T41" fmla="*/ 156 h 250"/>
                  <a:gd name="T42" fmla="*/ 28 w 256"/>
                  <a:gd name="T43" fmla="*/ 180 h 250"/>
                  <a:gd name="T44" fmla="*/ 24 w 256"/>
                  <a:gd name="T45" fmla="*/ 188 h 250"/>
                  <a:gd name="T46" fmla="*/ 28 w 256"/>
                  <a:gd name="T47" fmla="*/ 198 h 250"/>
                  <a:gd name="T48" fmla="*/ 42 w 256"/>
                  <a:gd name="T49" fmla="*/ 200 h 250"/>
                  <a:gd name="T50" fmla="*/ 66 w 256"/>
                  <a:gd name="T51" fmla="*/ 178 h 250"/>
                  <a:gd name="T52" fmla="*/ 68 w 256"/>
                  <a:gd name="T53" fmla="*/ 164 h 250"/>
                  <a:gd name="T54" fmla="*/ 96 w 256"/>
                  <a:gd name="T55" fmla="*/ 208 h 250"/>
                  <a:gd name="T56" fmla="*/ 74 w 256"/>
                  <a:gd name="T57" fmla="*/ 232 h 250"/>
                  <a:gd name="T58" fmla="*/ 76 w 256"/>
                  <a:gd name="T59" fmla="*/ 246 h 250"/>
                  <a:gd name="T60" fmla="*/ 86 w 256"/>
                  <a:gd name="T61" fmla="*/ 250 h 250"/>
                  <a:gd name="T62" fmla="*/ 114 w 256"/>
                  <a:gd name="T63" fmla="*/ 226 h 250"/>
                  <a:gd name="T64" fmla="*/ 118 w 256"/>
                  <a:gd name="T65" fmla="*/ 218 h 250"/>
                  <a:gd name="T66" fmla="*/ 114 w 256"/>
                  <a:gd name="T67" fmla="*/ 208 h 250"/>
                  <a:gd name="T68" fmla="*/ 100 w 256"/>
                  <a:gd name="T69" fmla="*/ 206 h 250"/>
                  <a:gd name="T70" fmla="*/ 90 w 256"/>
                  <a:gd name="T71" fmla="*/ 184 h 250"/>
                  <a:gd name="T72" fmla="*/ 82 w 256"/>
                  <a:gd name="T73" fmla="*/ 180 h 250"/>
                  <a:gd name="T74" fmla="*/ 52 w 256"/>
                  <a:gd name="T75" fmla="*/ 204 h 250"/>
                  <a:gd name="T76" fmla="*/ 48 w 256"/>
                  <a:gd name="T77" fmla="*/ 212 h 250"/>
                  <a:gd name="T78" fmla="*/ 52 w 256"/>
                  <a:gd name="T79" fmla="*/ 222 h 250"/>
                  <a:gd name="T80" fmla="*/ 66 w 256"/>
                  <a:gd name="T81" fmla="*/ 224 h 250"/>
                  <a:gd name="T82" fmla="*/ 90 w 256"/>
                  <a:gd name="T83" fmla="*/ 202 h 250"/>
                  <a:gd name="T84" fmla="*/ 92 w 256"/>
                  <a:gd name="T85" fmla="*/ 188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6" h="250">
                    <a:moveTo>
                      <a:pt x="250" y="70"/>
                    </a:moveTo>
                    <a:lnTo>
                      <a:pt x="186" y="8"/>
                    </a:lnTo>
                    <a:lnTo>
                      <a:pt x="186" y="8"/>
                    </a:lnTo>
                    <a:lnTo>
                      <a:pt x="180" y="4"/>
                    </a:lnTo>
                    <a:lnTo>
                      <a:pt x="174" y="0"/>
                    </a:lnTo>
                    <a:lnTo>
                      <a:pt x="166" y="0"/>
                    </a:lnTo>
                    <a:lnTo>
                      <a:pt x="158" y="4"/>
                    </a:lnTo>
                    <a:lnTo>
                      <a:pt x="158" y="4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2" y="36"/>
                    </a:lnTo>
                    <a:lnTo>
                      <a:pt x="86" y="44"/>
                    </a:lnTo>
                    <a:lnTo>
                      <a:pt x="74" y="80"/>
                    </a:lnTo>
                    <a:lnTo>
                      <a:pt x="74" y="80"/>
                    </a:lnTo>
                    <a:lnTo>
                      <a:pt x="72" y="86"/>
                    </a:lnTo>
                    <a:lnTo>
                      <a:pt x="74" y="92"/>
                    </a:lnTo>
                    <a:lnTo>
                      <a:pt x="76" y="98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8" y="108"/>
                    </a:lnTo>
                    <a:lnTo>
                      <a:pt x="88" y="108"/>
                    </a:lnTo>
                    <a:lnTo>
                      <a:pt x="96" y="110"/>
                    </a:lnTo>
                    <a:lnTo>
                      <a:pt x="104" y="108"/>
                    </a:lnTo>
                    <a:lnTo>
                      <a:pt x="112" y="102"/>
                    </a:lnTo>
                    <a:lnTo>
                      <a:pt x="116" y="94"/>
                    </a:lnTo>
                    <a:lnTo>
                      <a:pt x="126" y="68"/>
                    </a:lnTo>
                    <a:lnTo>
                      <a:pt x="162" y="56"/>
                    </a:lnTo>
                    <a:lnTo>
                      <a:pt x="232" y="124"/>
                    </a:lnTo>
                    <a:lnTo>
                      <a:pt x="250" y="106"/>
                    </a:lnTo>
                    <a:lnTo>
                      <a:pt x="250" y="106"/>
                    </a:lnTo>
                    <a:lnTo>
                      <a:pt x="254" y="98"/>
                    </a:lnTo>
                    <a:lnTo>
                      <a:pt x="256" y="88"/>
                    </a:lnTo>
                    <a:lnTo>
                      <a:pt x="254" y="78"/>
                    </a:lnTo>
                    <a:lnTo>
                      <a:pt x="250" y="70"/>
                    </a:lnTo>
                    <a:lnTo>
                      <a:pt x="250" y="70"/>
                    </a:lnTo>
                    <a:close/>
                    <a:moveTo>
                      <a:pt x="42" y="136"/>
                    </a:moveTo>
                    <a:lnTo>
                      <a:pt x="42" y="136"/>
                    </a:lnTo>
                    <a:lnTo>
                      <a:pt x="38" y="132"/>
                    </a:lnTo>
                    <a:lnTo>
                      <a:pt x="32" y="132"/>
                    </a:lnTo>
                    <a:lnTo>
                      <a:pt x="28" y="132"/>
                    </a:lnTo>
                    <a:lnTo>
                      <a:pt x="24" y="136"/>
                    </a:lnTo>
                    <a:lnTo>
                      <a:pt x="4" y="156"/>
                    </a:lnTo>
                    <a:lnTo>
                      <a:pt x="4" y="156"/>
                    </a:lnTo>
                    <a:lnTo>
                      <a:pt x="0" y="160"/>
                    </a:lnTo>
                    <a:lnTo>
                      <a:pt x="0" y="164"/>
                    </a:lnTo>
                    <a:lnTo>
                      <a:pt x="0" y="170"/>
                    </a:lnTo>
                    <a:lnTo>
                      <a:pt x="4" y="174"/>
                    </a:lnTo>
                    <a:lnTo>
                      <a:pt x="4" y="174"/>
                    </a:lnTo>
                    <a:lnTo>
                      <a:pt x="8" y="176"/>
                    </a:lnTo>
                    <a:lnTo>
                      <a:pt x="12" y="178"/>
                    </a:lnTo>
                    <a:lnTo>
                      <a:pt x="18" y="176"/>
                    </a:lnTo>
                    <a:lnTo>
                      <a:pt x="22" y="174"/>
                    </a:lnTo>
                    <a:lnTo>
                      <a:pt x="42" y="154"/>
                    </a:lnTo>
                    <a:lnTo>
                      <a:pt x="42" y="154"/>
                    </a:lnTo>
                    <a:lnTo>
                      <a:pt x="44" y="150"/>
                    </a:lnTo>
                    <a:lnTo>
                      <a:pt x="46" y="144"/>
                    </a:lnTo>
                    <a:lnTo>
                      <a:pt x="44" y="140"/>
                    </a:lnTo>
                    <a:lnTo>
                      <a:pt x="42" y="136"/>
                    </a:lnTo>
                    <a:lnTo>
                      <a:pt x="42" y="136"/>
                    </a:lnTo>
                    <a:close/>
                    <a:moveTo>
                      <a:pt x="66" y="160"/>
                    </a:moveTo>
                    <a:lnTo>
                      <a:pt x="66" y="160"/>
                    </a:lnTo>
                    <a:lnTo>
                      <a:pt x="62" y="156"/>
                    </a:lnTo>
                    <a:lnTo>
                      <a:pt x="56" y="156"/>
                    </a:lnTo>
                    <a:lnTo>
                      <a:pt x="52" y="156"/>
                    </a:lnTo>
                    <a:lnTo>
                      <a:pt x="48" y="160"/>
                    </a:lnTo>
                    <a:lnTo>
                      <a:pt x="28" y="180"/>
                    </a:lnTo>
                    <a:lnTo>
                      <a:pt x="28" y="180"/>
                    </a:lnTo>
                    <a:lnTo>
                      <a:pt x="24" y="184"/>
                    </a:lnTo>
                    <a:lnTo>
                      <a:pt x="24" y="188"/>
                    </a:lnTo>
                    <a:lnTo>
                      <a:pt x="24" y="194"/>
                    </a:lnTo>
                    <a:lnTo>
                      <a:pt x="28" y="198"/>
                    </a:lnTo>
                    <a:lnTo>
                      <a:pt x="28" y="198"/>
                    </a:lnTo>
                    <a:lnTo>
                      <a:pt x="32" y="200"/>
                    </a:lnTo>
                    <a:lnTo>
                      <a:pt x="36" y="202"/>
                    </a:lnTo>
                    <a:lnTo>
                      <a:pt x="42" y="200"/>
                    </a:lnTo>
                    <a:lnTo>
                      <a:pt x="46" y="198"/>
                    </a:lnTo>
                    <a:lnTo>
                      <a:pt x="66" y="178"/>
                    </a:lnTo>
                    <a:lnTo>
                      <a:pt x="66" y="178"/>
                    </a:lnTo>
                    <a:lnTo>
                      <a:pt x="68" y="174"/>
                    </a:lnTo>
                    <a:lnTo>
                      <a:pt x="70" y="168"/>
                    </a:lnTo>
                    <a:lnTo>
                      <a:pt x="68" y="164"/>
                    </a:lnTo>
                    <a:lnTo>
                      <a:pt x="66" y="160"/>
                    </a:lnTo>
                    <a:lnTo>
                      <a:pt x="66" y="160"/>
                    </a:lnTo>
                    <a:close/>
                    <a:moveTo>
                      <a:pt x="96" y="208"/>
                    </a:moveTo>
                    <a:lnTo>
                      <a:pt x="76" y="228"/>
                    </a:lnTo>
                    <a:lnTo>
                      <a:pt x="76" y="228"/>
                    </a:lnTo>
                    <a:lnTo>
                      <a:pt x="74" y="232"/>
                    </a:lnTo>
                    <a:lnTo>
                      <a:pt x="72" y="238"/>
                    </a:lnTo>
                    <a:lnTo>
                      <a:pt x="74" y="242"/>
                    </a:lnTo>
                    <a:lnTo>
                      <a:pt x="76" y="246"/>
                    </a:lnTo>
                    <a:lnTo>
                      <a:pt x="76" y="246"/>
                    </a:lnTo>
                    <a:lnTo>
                      <a:pt x="80" y="250"/>
                    </a:lnTo>
                    <a:lnTo>
                      <a:pt x="86" y="250"/>
                    </a:lnTo>
                    <a:lnTo>
                      <a:pt x="90" y="250"/>
                    </a:lnTo>
                    <a:lnTo>
                      <a:pt x="94" y="246"/>
                    </a:lnTo>
                    <a:lnTo>
                      <a:pt x="114" y="226"/>
                    </a:lnTo>
                    <a:lnTo>
                      <a:pt x="114" y="226"/>
                    </a:lnTo>
                    <a:lnTo>
                      <a:pt x="118" y="222"/>
                    </a:lnTo>
                    <a:lnTo>
                      <a:pt x="118" y="218"/>
                    </a:lnTo>
                    <a:lnTo>
                      <a:pt x="118" y="212"/>
                    </a:lnTo>
                    <a:lnTo>
                      <a:pt x="114" y="208"/>
                    </a:lnTo>
                    <a:lnTo>
                      <a:pt x="114" y="208"/>
                    </a:lnTo>
                    <a:lnTo>
                      <a:pt x="110" y="206"/>
                    </a:lnTo>
                    <a:lnTo>
                      <a:pt x="106" y="204"/>
                    </a:lnTo>
                    <a:lnTo>
                      <a:pt x="100" y="206"/>
                    </a:lnTo>
                    <a:lnTo>
                      <a:pt x="96" y="208"/>
                    </a:lnTo>
                    <a:lnTo>
                      <a:pt x="96" y="208"/>
                    </a:lnTo>
                    <a:close/>
                    <a:moveTo>
                      <a:pt x="90" y="184"/>
                    </a:moveTo>
                    <a:lnTo>
                      <a:pt x="90" y="184"/>
                    </a:lnTo>
                    <a:lnTo>
                      <a:pt x="86" y="180"/>
                    </a:lnTo>
                    <a:lnTo>
                      <a:pt x="82" y="180"/>
                    </a:lnTo>
                    <a:lnTo>
                      <a:pt x="76" y="180"/>
                    </a:lnTo>
                    <a:lnTo>
                      <a:pt x="72" y="184"/>
                    </a:lnTo>
                    <a:lnTo>
                      <a:pt x="52" y="204"/>
                    </a:lnTo>
                    <a:lnTo>
                      <a:pt x="52" y="204"/>
                    </a:lnTo>
                    <a:lnTo>
                      <a:pt x="50" y="208"/>
                    </a:lnTo>
                    <a:lnTo>
                      <a:pt x="48" y="212"/>
                    </a:lnTo>
                    <a:lnTo>
                      <a:pt x="50" y="218"/>
                    </a:lnTo>
                    <a:lnTo>
                      <a:pt x="52" y="222"/>
                    </a:lnTo>
                    <a:lnTo>
                      <a:pt x="52" y="222"/>
                    </a:lnTo>
                    <a:lnTo>
                      <a:pt x="56" y="224"/>
                    </a:lnTo>
                    <a:lnTo>
                      <a:pt x="60" y="226"/>
                    </a:lnTo>
                    <a:lnTo>
                      <a:pt x="66" y="224"/>
                    </a:lnTo>
                    <a:lnTo>
                      <a:pt x="70" y="222"/>
                    </a:lnTo>
                    <a:lnTo>
                      <a:pt x="90" y="202"/>
                    </a:lnTo>
                    <a:lnTo>
                      <a:pt x="90" y="202"/>
                    </a:lnTo>
                    <a:lnTo>
                      <a:pt x="92" y="198"/>
                    </a:lnTo>
                    <a:lnTo>
                      <a:pt x="94" y="192"/>
                    </a:lnTo>
                    <a:lnTo>
                      <a:pt x="92" y="188"/>
                    </a:lnTo>
                    <a:lnTo>
                      <a:pt x="90" y="184"/>
                    </a:lnTo>
                    <a:lnTo>
                      <a:pt x="90" y="1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2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4" name="飞哥PPT眉头"/>
          <p:cNvSpPr txBox="1"/>
          <p:nvPr/>
        </p:nvSpPr>
        <p:spPr>
          <a:xfrm>
            <a:off x="539552" y="13220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管理上的不足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677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822">
        <p14:prism isInverted="1"/>
      </p:transition>
    </mc:Choice>
    <mc:Fallback xmlns="">
      <p:transition spd="slow" advTm="48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  <p:bldP spid="76" grpId="0"/>
      <p:bldP spid="52" grpId="0" animBg="1"/>
      <p:bldP spid="53" grpId="0" animBg="1"/>
      <p:bldP spid="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1697669" y="2131493"/>
            <a:ext cx="940373" cy="940368"/>
            <a:chOff x="4641550" y="1440594"/>
            <a:chExt cx="587801" cy="587801"/>
          </a:xfrm>
        </p:grpSpPr>
        <p:grpSp>
          <p:nvGrpSpPr>
            <p:cNvPr id="46" name="组合 45"/>
            <p:cNvGrpSpPr/>
            <p:nvPr/>
          </p:nvGrpSpPr>
          <p:grpSpPr>
            <a:xfrm>
              <a:off x="4641550" y="1440594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6" name="同心圆 7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4795215" y="1597882"/>
              <a:ext cx="286520" cy="248944"/>
              <a:chOff x="2601913" y="584200"/>
              <a:chExt cx="581025" cy="504825"/>
            </a:xfrm>
            <a:solidFill>
              <a:schemeClr val="accent1"/>
            </a:solidFill>
          </p:grpSpPr>
          <p:sp>
            <p:nvSpPr>
              <p:cNvPr id="72" name="Freeform 21"/>
              <p:cNvSpPr>
                <a:spLocks/>
              </p:cNvSpPr>
              <p:nvPr/>
            </p:nvSpPr>
            <p:spPr bwMode="auto">
              <a:xfrm>
                <a:off x="2601913" y="1054100"/>
                <a:ext cx="581025" cy="34925"/>
              </a:xfrm>
              <a:custGeom>
                <a:avLst/>
                <a:gdLst>
                  <a:gd name="T0" fmla="*/ 352 w 366"/>
                  <a:gd name="T1" fmla="*/ 0 h 22"/>
                  <a:gd name="T2" fmla="*/ 14 w 366"/>
                  <a:gd name="T3" fmla="*/ 0 h 22"/>
                  <a:gd name="T4" fmla="*/ 14 w 366"/>
                  <a:gd name="T5" fmla="*/ 0 h 22"/>
                  <a:gd name="T6" fmla="*/ 8 w 366"/>
                  <a:gd name="T7" fmla="*/ 0 h 22"/>
                  <a:gd name="T8" fmla="*/ 4 w 366"/>
                  <a:gd name="T9" fmla="*/ 2 h 22"/>
                  <a:gd name="T10" fmla="*/ 0 w 366"/>
                  <a:gd name="T11" fmla="*/ 6 h 22"/>
                  <a:gd name="T12" fmla="*/ 0 w 366"/>
                  <a:gd name="T13" fmla="*/ 10 h 22"/>
                  <a:gd name="T14" fmla="*/ 0 w 366"/>
                  <a:gd name="T15" fmla="*/ 12 h 22"/>
                  <a:gd name="T16" fmla="*/ 0 w 366"/>
                  <a:gd name="T17" fmla="*/ 12 h 22"/>
                  <a:gd name="T18" fmla="*/ 0 w 366"/>
                  <a:gd name="T19" fmla="*/ 16 h 22"/>
                  <a:gd name="T20" fmla="*/ 4 w 366"/>
                  <a:gd name="T21" fmla="*/ 20 h 22"/>
                  <a:gd name="T22" fmla="*/ 8 w 366"/>
                  <a:gd name="T23" fmla="*/ 22 h 22"/>
                  <a:gd name="T24" fmla="*/ 14 w 366"/>
                  <a:gd name="T25" fmla="*/ 22 h 22"/>
                  <a:gd name="T26" fmla="*/ 352 w 366"/>
                  <a:gd name="T27" fmla="*/ 22 h 22"/>
                  <a:gd name="T28" fmla="*/ 352 w 366"/>
                  <a:gd name="T29" fmla="*/ 22 h 22"/>
                  <a:gd name="T30" fmla="*/ 358 w 366"/>
                  <a:gd name="T31" fmla="*/ 22 h 22"/>
                  <a:gd name="T32" fmla="*/ 362 w 366"/>
                  <a:gd name="T33" fmla="*/ 20 h 22"/>
                  <a:gd name="T34" fmla="*/ 366 w 366"/>
                  <a:gd name="T35" fmla="*/ 16 h 22"/>
                  <a:gd name="T36" fmla="*/ 366 w 366"/>
                  <a:gd name="T37" fmla="*/ 12 h 22"/>
                  <a:gd name="T38" fmla="*/ 366 w 366"/>
                  <a:gd name="T39" fmla="*/ 10 h 22"/>
                  <a:gd name="T40" fmla="*/ 366 w 366"/>
                  <a:gd name="T41" fmla="*/ 10 h 22"/>
                  <a:gd name="T42" fmla="*/ 366 w 366"/>
                  <a:gd name="T43" fmla="*/ 6 h 22"/>
                  <a:gd name="T44" fmla="*/ 362 w 366"/>
                  <a:gd name="T45" fmla="*/ 2 h 22"/>
                  <a:gd name="T46" fmla="*/ 358 w 366"/>
                  <a:gd name="T47" fmla="*/ 0 h 22"/>
                  <a:gd name="T48" fmla="*/ 352 w 366"/>
                  <a:gd name="T49" fmla="*/ 0 h 22"/>
                  <a:gd name="T50" fmla="*/ 352 w 366"/>
                  <a:gd name="T5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6" h="22">
                    <a:moveTo>
                      <a:pt x="352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352" y="22"/>
                    </a:lnTo>
                    <a:lnTo>
                      <a:pt x="352" y="22"/>
                    </a:lnTo>
                    <a:lnTo>
                      <a:pt x="358" y="22"/>
                    </a:lnTo>
                    <a:lnTo>
                      <a:pt x="362" y="20"/>
                    </a:lnTo>
                    <a:lnTo>
                      <a:pt x="366" y="16"/>
                    </a:lnTo>
                    <a:lnTo>
                      <a:pt x="366" y="12"/>
                    </a:lnTo>
                    <a:lnTo>
                      <a:pt x="366" y="10"/>
                    </a:lnTo>
                    <a:lnTo>
                      <a:pt x="366" y="10"/>
                    </a:lnTo>
                    <a:lnTo>
                      <a:pt x="366" y="6"/>
                    </a:lnTo>
                    <a:lnTo>
                      <a:pt x="362" y="2"/>
                    </a:lnTo>
                    <a:lnTo>
                      <a:pt x="358" y="0"/>
                    </a:lnTo>
                    <a:lnTo>
                      <a:pt x="352" y="0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22"/>
              <p:cNvSpPr>
                <a:spLocks noEditPoints="1"/>
              </p:cNvSpPr>
              <p:nvPr/>
            </p:nvSpPr>
            <p:spPr bwMode="auto">
              <a:xfrm>
                <a:off x="2687638" y="752475"/>
                <a:ext cx="409575" cy="206375"/>
              </a:xfrm>
              <a:custGeom>
                <a:avLst/>
                <a:gdLst>
                  <a:gd name="T0" fmla="*/ 118 w 258"/>
                  <a:gd name="T1" fmla="*/ 0 h 130"/>
                  <a:gd name="T2" fmla="*/ 112 w 258"/>
                  <a:gd name="T3" fmla="*/ 2 h 130"/>
                  <a:gd name="T4" fmla="*/ 104 w 258"/>
                  <a:gd name="T5" fmla="*/ 8 h 130"/>
                  <a:gd name="T6" fmla="*/ 104 w 258"/>
                  <a:gd name="T7" fmla="*/ 116 h 130"/>
                  <a:gd name="T8" fmla="*/ 104 w 258"/>
                  <a:gd name="T9" fmla="*/ 122 h 130"/>
                  <a:gd name="T10" fmla="*/ 112 w 258"/>
                  <a:gd name="T11" fmla="*/ 128 h 130"/>
                  <a:gd name="T12" fmla="*/ 140 w 258"/>
                  <a:gd name="T13" fmla="*/ 130 h 130"/>
                  <a:gd name="T14" fmla="*/ 146 w 258"/>
                  <a:gd name="T15" fmla="*/ 128 h 130"/>
                  <a:gd name="T16" fmla="*/ 154 w 258"/>
                  <a:gd name="T17" fmla="*/ 122 h 130"/>
                  <a:gd name="T18" fmla="*/ 154 w 258"/>
                  <a:gd name="T19" fmla="*/ 14 h 130"/>
                  <a:gd name="T20" fmla="*/ 154 w 258"/>
                  <a:gd name="T21" fmla="*/ 8 h 130"/>
                  <a:gd name="T22" fmla="*/ 146 w 258"/>
                  <a:gd name="T23" fmla="*/ 2 h 130"/>
                  <a:gd name="T24" fmla="*/ 140 w 258"/>
                  <a:gd name="T25" fmla="*/ 0 h 130"/>
                  <a:gd name="T26" fmla="*/ 14 w 258"/>
                  <a:gd name="T27" fmla="*/ 0 h 130"/>
                  <a:gd name="T28" fmla="*/ 8 w 258"/>
                  <a:gd name="T29" fmla="*/ 2 h 130"/>
                  <a:gd name="T30" fmla="*/ 2 w 258"/>
                  <a:gd name="T31" fmla="*/ 8 h 130"/>
                  <a:gd name="T32" fmla="*/ 0 w 258"/>
                  <a:gd name="T33" fmla="*/ 116 h 130"/>
                  <a:gd name="T34" fmla="*/ 2 w 258"/>
                  <a:gd name="T35" fmla="*/ 122 h 130"/>
                  <a:gd name="T36" fmla="*/ 8 w 258"/>
                  <a:gd name="T37" fmla="*/ 128 h 130"/>
                  <a:gd name="T38" fmla="*/ 38 w 258"/>
                  <a:gd name="T39" fmla="*/ 130 h 130"/>
                  <a:gd name="T40" fmla="*/ 42 w 258"/>
                  <a:gd name="T41" fmla="*/ 128 h 130"/>
                  <a:gd name="T42" fmla="*/ 50 w 258"/>
                  <a:gd name="T43" fmla="*/ 122 h 130"/>
                  <a:gd name="T44" fmla="*/ 52 w 258"/>
                  <a:gd name="T45" fmla="*/ 14 h 130"/>
                  <a:gd name="T46" fmla="*/ 50 w 258"/>
                  <a:gd name="T47" fmla="*/ 8 h 130"/>
                  <a:gd name="T48" fmla="*/ 42 w 258"/>
                  <a:gd name="T49" fmla="*/ 2 h 130"/>
                  <a:gd name="T50" fmla="*/ 38 w 258"/>
                  <a:gd name="T51" fmla="*/ 0 h 130"/>
                  <a:gd name="T52" fmla="*/ 220 w 258"/>
                  <a:gd name="T53" fmla="*/ 0 h 130"/>
                  <a:gd name="T54" fmla="*/ 216 w 258"/>
                  <a:gd name="T55" fmla="*/ 2 h 130"/>
                  <a:gd name="T56" fmla="*/ 208 w 258"/>
                  <a:gd name="T57" fmla="*/ 8 h 130"/>
                  <a:gd name="T58" fmla="*/ 206 w 258"/>
                  <a:gd name="T59" fmla="*/ 116 h 130"/>
                  <a:gd name="T60" fmla="*/ 208 w 258"/>
                  <a:gd name="T61" fmla="*/ 122 h 130"/>
                  <a:gd name="T62" fmla="*/ 216 w 258"/>
                  <a:gd name="T63" fmla="*/ 128 h 130"/>
                  <a:gd name="T64" fmla="*/ 244 w 258"/>
                  <a:gd name="T65" fmla="*/ 130 h 130"/>
                  <a:gd name="T66" fmla="*/ 250 w 258"/>
                  <a:gd name="T67" fmla="*/ 128 h 130"/>
                  <a:gd name="T68" fmla="*/ 256 w 258"/>
                  <a:gd name="T69" fmla="*/ 122 h 130"/>
                  <a:gd name="T70" fmla="*/ 258 w 258"/>
                  <a:gd name="T71" fmla="*/ 14 h 130"/>
                  <a:gd name="T72" fmla="*/ 256 w 258"/>
                  <a:gd name="T73" fmla="*/ 8 h 130"/>
                  <a:gd name="T74" fmla="*/ 250 w 258"/>
                  <a:gd name="T75" fmla="*/ 2 h 130"/>
                  <a:gd name="T76" fmla="*/ 244 w 258"/>
                  <a:gd name="T7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8" h="130">
                    <a:moveTo>
                      <a:pt x="140" y="0"/>
                    </a:moveTo>
                    <a:lnTo>
                      <a:pt x="118" y="0"/>
                    </a:lnTo>
                    <a:lnTo>
                      <a:pt x="118" y="0"/>
                    </a:lnTo>
                    <a:lnTo>
                      <a:pt x="112" y="2"/>
                    </a:lnTo>
                    <a:lnTo>
                      <a:pt x="108" y="4"/>
                    </a:lnTo>
                    <a:lnTo>
                      <a:pt x="104" y="8"/>
                    </a:lnTo>
                    <a:lnTo>
                      <a:pt x="104" y="14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22"/>
                    </a:lnTo>
                    <a:lnTo>
                      <a:pt x="108" y="126"/>
                    </a:lnTo>
                    <a:lnTo>
                      <a:pt x="112" y="128"/>
                    </a:lnTo>
                    <a:lnTo>
                      <a:pt x="118" y="130"/>
                    </a:lnTo>
                    <a:lnTo>
                      <a:pt x="140" y="130"/>
                    </a:lnTo>
                    <a:lnTo>
                      <a:pt x="140" y="130"/>
                    </a:lnTo>
                    <a:lnTo>
                      <a:pt x="146" y="128"/>
                    </a:lnTo>
                    <a:lnTo>
                      <a:pt x="150" y="126"/>
                    </a:lnTo>
                    <a:lnTo>
                      <a:pt x="154" y="122"/>
                    </a:lnTo>
                    <a:lnTo>
                      <a:pt x="154" y="116"/>
                    </a:lnTo>
                    <a:lnTo>
                      <a:pt x="154" y="14"/>
                    </a:lnTo>
                    <a:lnTo>
                      <a:pt x="154" y="14"/>
                    </a:lnTo>
                    <a:lnTo>
                      <a:pt x="154" y="8"/>
                    </a:lnTo>
                    <a:lnTo>
                      <a:pt x="150" y="4"/>
                    </a:lnTo>
                    <a:lnTo>
                      <a:pt x="146" y="2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  <a:moveTo>
                      <a:pt x="38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22"/>
                    </a:lnTo>
                    <a:lnTo>
                      <a:pt x="4" y="126"/>
                    </a:lnTo>
                    <a:lnTo>
                      <a:pt x="8" y="128"/>
                    </a:lnTo>
                    <a:lnTo>
                      <a:pt x="14" y="130"/>
                    </a:lnTo>
                    <a:lnTo>
                      <a:pt x="38" y="130"/>
                    </a:lnTo>
                    <a:lnTo>
                      <a:pt x="38" y="130"/>
                    </a:lnTo>
                    <a:lnTo>
                      <a:pt x="42" y="128"/>
                    </a:lnTo>
                    <a:lnTo>
                      <a:pt x="48" y="126"/>
                    </a:lnTo>
                    <a:lnTo>
                      <a:pt x="50" y="122"/>
                    </a:lnTo>
                    <a:lnTo>
                      <a:pt x="52" y="116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0" y="8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  <a:moveTo>
                      <a:pt x="244" y="0"/>
                    </a:moveTo>
                    <a:lnTo>
                      <a:pt x="220" y="0"/>
                    </a:lnTo>
                    <a:lnTo>
                      <a:pt x="220" y="0"/>
                    </a:lnTo>
                    <a:lnTo>
                      <a:pt x="216" y="2"/>
                    </a:lnTo>
                    <a:lnTo>
                      <a:pt x="210" y="4"/>
                    </a:lnTo>
                    <a:lnTo>
                      <a:pt x="208" y="8"/>
                    </a:lnTo>
                    <a:lnTo>
                      <a:pt x="206" y="14"/>
                    </a:lnTo>
                    <a:lnTo>
                      <a:pt x="206" y="116"/>
                    </a:lnTo>
                    <a:lnTo>
                      <a:pt x="206" y="116"/>
                    </a:lnTo>
                    <a:lnTo>
                      <a:pt x="208" y="122"/>
                    </a:lnTo>
                    <a:lnTo>
                      <a:pt x="210" y="126"/>
                    </a:lnTo>
                    <a:lnTo>
                      <a:pt x="216" y="128"/>
                    </a:lnTo>
                    <a:lnTo>
                      <a:pt x="220" y="130"/>
                    </a:lnTo>
                    <a:lnTo>
                      <a:pt x="244" y="130"/>
                    </a:lnTo>
                    <a:lnTo>
                      <a:pt x="244" y="130"/>
                    </a:lnTo>
                    <a:lnTo>
                      <a:pt x="250" y="128"/>
                    </a:lnTo>
                    <a:lnTo>
                      <a:pt x="254" y="126"/>
                    </a:lnTo>
                    <a:lnTo>
                      <a:pt x="256" y="122"/>
                    </a:lnTo>
                    <a:lnTo>
                      <a:pt x="258" y="116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56" y="8"/>
                    </a:lnTo>
                    <a:lnTo>
                      <a:pt x="254" y="4"/>
                    </a:lnTo>
                    <a:lnTo>
                      <a:pt x="250" y="2"/>
                    </a:lnTo>
                    <a:lnTo>
                      <a:pt x="244" y="0"/>
                    </a:lnTo>
                    <a:lnTo>
                      <a:pt x="2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Freeform 23"/>
              <p:cNvSpPr>
                <a:spLocks/>
              </p:cNvSpPr>
              <p:nvPr/>
            </p:nvSpPr>
            <p:spPr bwMode="auto">
              <a:xfrm>
                <a:off x="2601913" y="584200"/>
                <a:ext cx="581025" cy="136525"/>
              </a:xfrm>
              <a:custGeom>
                <a:avLst/>
                <a:gdLst>
                  <a:gd name="T0" fmla="*/ 358 w 366"/>
                  <a:gd name="T1" fmla="*/ 66 h 86"/>
                  <a:gd name="T2" fmla="*/ 186 w 366"/>
                  <a:gd name="T3" fmla="*/ 0 h 86"/>
                  <a:gd name="T4" fmla="*/ 186 w 366"/>
                  <a:gd name="T5" fmla="*/ 0 h 86"/>
                  <a:gd name="T6" fmla="*/ 180 w 366"/>
                  <a:gd name="T7" fmla="*/ 0 h 86"/>
                  <a:gd name="T8" fmla="*/ 8 w 366"/>
                  <a:gd name="T9" fmla="*/ 66 h 86"/>
                  <a:gd name="T10" fmla="*/ 8 w 366"/>
                  <a:gd name="T11" fmla="*/ 66 h 86"/>
                  <a:gd name="T12" fmla="*/ 4 w 366"/>
                  <a:gd name="T13" fmla="*/ 68 h 86"/>
                  <a:gd name="T14" fmla="*/ 2 w 366"/>
                  <a:gd name="T15" fmla="*/ 70 h 86"/>
                  <a:gd name="T16" fmla="*/ 0 w 366"/>
                  <a:gd name="T17" fmla="*/ 74 h 86"/>
                  <a:gd name="T18" fmla="*/ 0 w 366"/>
                  <a:gd name="T19" fmla="*/ 78 h 86"/>
                  <a:gd name="T20" fmla="*/ 0 w 366"/>
                  <a:gd name="T21" fmla="*/ 78 h 86"/>
                  <a:gd name="T22" fmla="*/ 2 w 366"/>
                  <a:gd name="T23" fmla="*/ 80 h 86"/>
                  <a:gd name="T24" fmla="*/ 4 w 366"/>
                  <a:gd name="T25" fmla="*/ 82 h 86"/>
                  <a:gd name="T26" fmla="*/ 6 w 366"/>
                  <a:gd name="T27" fmla="*/ 84 h 86"/>
                  <a:gd name="T28" fmla="*/ 10 w 366"/>
                  <a:gd name="T29" fmla="*/ 86 h 86"/>
                  <a:gd name="T30" fmla="*/ 356 w 366"/>
                  <a:gd name="T31" fmla="*/ 86 h 86"/>
                  <a:gd name="T32" fmla="*/ 356 w 366"/>
                  <a:gd name="T33" fmla="*/ 86 h 86"/>
                  <a:gd name="T34" fmla="*/ 360 w 366"/>
                  <a:gd name="T35" fmla="*/ 84 h 86"/>
                  <a:gd name="T36" fmla="*/ 362 w 366"/>
                  <a:gd name="T37" fmla="*/ 82 h 86"/>
                  <a:gd name="T38" fmla="*/ 364 w 366"/>
                  <a:gd name="T39" fmla="*/ 80 h 86"/>
                  <a:gd name="T40" fmla="*/ 366 w 366"/>
                  <a:gd name="T41" fmla="*/ 78 h 86"/>
                  <a:gd name="T42" fmla="*/ 366 w 366"/>
                  <a:gd name="T43" fmla="*/ 78 h 86"/>
                  <a:gd name="T44" fmla="*/ 366 w 366"/>
                  <a:gd name="T45" fmla="*/ 74 h 86"/>
                  <a:gd name="T46" fmla="*/ 364 w 366"/>
                  <a:gd name="T47" fmla="*/ 70 h 86"/>
                  <a:gd name="T48" fmla="*/ 362 w 366"/>
                  <a:gd name="T49" fmla="*/ 68 h 86"/>
                  <a:gd name="T50" fmla="*/ 358 w 366"/>
                  <a:gd name="T51" fmla="*/ 66 h 86"/>
                  <a:gd name="T52" fmla="*/ 358 w 366"/>
                  <a:gd name="T53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6" h="86">
                    <a:moveTo>
                      <a:pt x="358" y="66"/>
                    </a:moveTo>
                    <a:lnTo>
                      <a:pt x="186" y="0"/>
                    </a:lnTo>
                    <a:lnTo>
                      <a:pt x="186" y="0"/>
                    </a:lnTo>
                    <a:lnTo>
                      <a:pt x="180" y="0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4" y="68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0"/>
                    </a:lnTo>
                    <a:lnTo>
                      <a:pt x="4" y="82"/>
                    </a:lnTo>
                    <a:lnTo>
                      <a:pt x="6" y="84"/>
                    </a:lnTo>
                    <a:lnTo>
                      <a:pt x="10" y="86"/>
                    </a:lnTo>
                    <a:lnTo>
                      <a:pt x="356" y="86"/>
                    </a:lnTo>
                    <a:lnTo>
                      <a:pt x="356" y="86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4" y="80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66" y="74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8" y="66"/>
                    </a:lnTo>
                    <a:lnTo>
                      <a:pt x="358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Freeform 84"/>
              <p:cNvSpPr>
                <a:spLocks/>
              </p:cNvSpPr>
              <p:nvPr/>
            </p:nvSpPr>
            <p:spPr bwMode="auto">
              <a:xfrm>
                <a:off x="2630488" y="987425"/>
                <a:ext cx="523875" cy="38100"/>
              </a:xfrm>
              <a:custGeom>
                <a:avLst/>
                <a:gdLst>
                  <a:gd name="T0" fmla="*/ 330 w 330"/>
                  <a:gd name="T1" fmla="*/ 12 h 24"/>
                  <a:gd name="T2" fmla="*/ 330 w 330"/>
                  <a:gd name="T3" fmla="*/ 12 h 24"/>
                  <a:gd name="T4" fmla="*/ 330 w 330"/>
                  <a:gd name="T5" fmla="*/ 12 h 24"/>
                  <a:gd name="T6" fmla="*/ 330 w 330"/>
                  <a:gd name="T7" fmla="*/ 18 h 24"/>
                  <a:gd name="T8" fmla="*/ 326 w 330"/>
                  <a:gd name="T9" fmla="*/ 20 h 24"/>
                  <a:gd name="T10" fmla="*/ 322 w 330"/>
                  <a:gd name="T11" fmla="*/ 24 h 24"/>
                  <a:gd name="T12" fmla="*/ 316 w 330"/>
                  <a:gd name="T13" fmla="*/ 24 h 24"/>
                  <a:gd name="T14" fmla="*/ 14 w 330"/>
                  <a:gd name="T15" fmla="*/ 24 h 24"/>
                  <a:gd name="T16" fmla="*/ 14 w 330"/>
                  <a:gd name="T17" fmla="*/ 24 h 24"/>
                  <a:gd name="T18" fmla="*/ 8 w 330"/>
                  <a:gd name="T19" fmla="*/ 24 h 24"/>
                  <a:gd name="T20" fmla="*/ 4 w 330"/>
                  <a:gd name="T21" fmla="*/ 20 h 24"/>
                  <a:gd name="T22" fmla="*/ 0 w 330"/>
                  <a:gd name="T23" fmla="*/ 18 h 24"/>
                  <a:gd name="T24" fmla="*/ 0 w 330"/>
                  <a:gd name="T25" fmla="*/ 12 h 24"/>
                  <a:gd name="T26" fmla="*/ 0 w 330"/>
                  <a:gd name="T27" fmla="*/ 12 h 24"/>
                  <a:gd name="T28" fmla="*/ 0 w 330"/>
                  <a:gd name="T29" fmla="*/ 12 h 24"/>
                  <a:gd name="T30" fmla="*/ 0 w 330"/>
                  <a:gd name="T31" fmla="*/ 8 h 24"/>
                  <a:gd name="T32" fmla="*/ 4 w 330"/>
                  <a:gd name="T33" fmla="*/ 4 h 24"/>
                  <a:gd name="T34" fmla="*/ 8 w 330"/>
                  <a:gd name="T35" fmla="*/ 2 h 24"/>
                  <a:gd name="T36" fmla="*/ 14 w 330"/>
                  <a:gd name="T37" fmla="*/ 0 h 24"/>
                  <a:gd name="T38" fmla="*/ 316 w 330"/>
                  <a:gd name="T39" fmla="*/ 0 h 24"/>
                  <a:gd name="T40" fmla="*/ 316 w 330"/>
                  <a:gd name="T41" fmla="*/ 0 h 24"/>
                  <a:gd name="T42" fmla="*/ 322 w 330"/>
                  <a:gd name="T43" fmla="*/ 2 h 24"/>
                  <a:gd name="T44" fmla="*/ 326 w 330"/>
                  <a:gd name="T45" fmla="*/ 4 h 24"/>
                  <a:gd name="T46" fmla="*/ 330 w 330"/>
                  <a:gd name="T47" fmla="*/ 8 h 24"/>
                  <a:gd name="T48" fmla="*/ 330 w 330"/>
                  <a:gd name="T49" fmla="*/ 12 h 24"/>
                  <a:gd name="T50" fmla="*/ 330 w 330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0" h="24">
                    <a:moveTo>
                      <a:pt x="330" y="12"/>
                    </a:moveTo>
                    <a:lnTo>
                      <a:pt x="330" y="12"/>
                    </a:lnTo>
                    <a:lnTo>
                      <a:pt x="330" y="12"/>
                    </a:lnTo>
                    <a:lnTo>
                      <a:pt x="330" y="18"/>
                    </a:lnTo>
                    <a:lnTo>
                      <a:pt x="326" y="20"/>
                    </a:lnTo>
                    <a:lnTo>
                      <a:pt x="322" y="24"/>
                    </a:lnTo>
                    <a:lnTo>
                      <a:pt x="316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22" y="2"/>
                    </a:lnTo>
                    <a:lnTo>
                      <a:pt x="326" y="4"/>
                    </a:lnTo>
                    <a:lnTo>
                      <a:pt x="330" y="8"/>
                    </a:lnTo>
                    <a:lnTo>
                      <a:pt x="330" y="12"/>
                    </a:lnTo>
                    <a:lnTo>
                      <a:pt x="33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78" name="组合 77"/>
          <p:cNvGrpSpPr/>
          <p:nvPr/>
        </p:nvGrpSpPr>
        <p:grpSpPr>
          <a:xfrm>
            <a:off x="3500234" y="2109509"/>
            <a:ext cx="940373" cy="940368"/>
            <a:chOff x="4641550" y="2233932"/>
            <a:chExt cx="587801" cy="587801"/>
          </a:xfrm>
        </p:grpSpPr>
        <p:grpSp>
          <p:nvGrpSpPr>
            <p:cNvPr id="79" name="组合 78"/>
            <p:cNvGrpSpPr/>
            <p:nvPr/>
          </p:nvGrpSpPr>
          <p:grpSpPr>
            <a:xfrm>
              <a:off x="4641550" y="2233932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3" name="同心圆 8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0" name="组合 79"/>
            <p:cNvGrpSpPr/>
            <p:nvPr/>
          </p:nvGrpSpPr>
          <p:grpSpPr>
            <a:xfrm>
              <a:off x="4817013" y="2396824"/>
              <a:ext cx="253510" cy="262016"/>
              <a:chOff x="2649538" y="2673350"/>
              <a:chExt cx="473075" cy="488950"/>
            </a:xfrm>
            <a:solidFill>
              <a:schemeClr val="accent2"/>
            </a:solidFill>
          </p:grpSpPr>
          <p:sp>
            <p:nvSpPr>
              <p:cNvPr id="81" name="Freeform 64"/>
              <p:cNvSpPr>
                <a:spLocks noEditPoints="1"/>
              </p:cNvSpPr>
              <p:nvPr/>
            </p:nvSpPr>
            <p:spPr bwMode="auto">
              <a:xfrm>
                <a:off x="2887663" y="2673350"/>
                <a:ext cx="234950" cy="488950"/>
              </a:xfrm>
              <a:custGeom>
                <a:avLst/>
                <a:gdLst>
                  <a:gd name="T0" fmla="*/ 148 w 148"/>
                  <a:gd name="T1" fmla="*/ 146 h 308"/>
                  <a:gd name="T2" fmla="*/ 146 w 148"/>
                  <a:gd name="T3" fmla="*/ 132 h 308"/>
                  <a:gd name="T4" fmla="*/ 140 w 148"/>
                  <a:gd name="T5" fmla="*/ 102 h 308"/>
                  <a:gd name="T6" fmla="*/ 80 w 148"/>
                  <a:gd name="T7" fmla="*/ 86 h 308"/>
                  <a:gd name="T8" fmla="*/ 86 w 148"/>
                  <a:gd name="T9" fmla="*/ 116 h 308"/>
                  <a:gd name="T10" fmla="*/ 88 w 148"/>
                  <a:gd name="T11" fmla="*/ 146 h 308"/>
                  <a:gd name="T12" fmla="*/ 48 w 148"/>
                  <a:gd name="T13" fmla="*/ 42 h 308"/>
                  <a:gd name="T14" fmla="*/ 26 w 148"/>
                  <a:gd name="T15" fmla="*/ 12 h 308"/>
                  <a:gd name="T16" fmla="*/ 0 w 148"/>
                  <a:gd name="T17" fmla="*/ 0 h 308"/>
                  <a:gd name="T18" fmla="*/ 62 w 148"/>
                  <a:gd name="T19" fmla="*/ 74 h 308"/>
                  <a:gd name="T20" fmla="*/ 56 w 148"/>
                  <a:gd name="T21" fmla="*/ 58 h 308"/>
                  <a:gd name="T22" fmla="*/ 48 w 148"/>
                  <a:gd name="T23" fmla="*/ 42 h 308"/>
                  <a:gd name="T24" fmla="*/ 0 w 148"/>
                  <a:gd name="T25" fmla="*/ 86 h 308"/>
                  <a:gd name="T26" fmla="*/ 72 w 148"/>
                  <a:gd name="T27" fmla="*/ 146 h 308"/>
                  <a:gd name="T28" fmla="*/ 70 w 148"/>
                  <a:gd name="T29" fmla="*/ 116 h 308"/>
                  <a:gd name="T30" fmla="*/ 64 w 148"/>
                  <a:gd name="T31" fmla="*/ 86 h 308"/>
                  <a:gd name="T32" fmla="*/ 126 w 148"/>
                  <a:gd name="T33" fmla="*/ 74 h 308"/>
                  <a:gd name="T34" fmla="*/ 120 w 148"/>
                  <a:gd name="T35" fmla="*/ 64 h 308"/>
                  <a:gd name="T36" fmla="*/ 100 w 148"/>
                  <a:gd name="T37" fmla="*/ 42 h 308"/>
                  <a:gd name="T38" fmla="*/ 80 w 148"/>
                  <a:gd name="T39" fmla="*/ 24 h 308"/>
                  <a:gd name="T40" fmla="*/ 54 w 148"/>
                  <a:gd name="T41" fmla="*/ 12 h 308"/>
                  <a:gd name="T42" fmla="*/ 42 w 148"/>
                  <a:gd name="T43" fmla="*/ 6 h 308"/>
                  <a:gd name="T44" fmla="*/ 62 w 148"/>
                  <a:gd name="T45" fmla="*/ 36 h 308"/>
                  <a:gd name="T46" fmla="*/ 70 w 148"/>
                  <a:gd name="T47" fmla="*/ 54 h 308"/>
                  <a:gd name="T48" fmla="*/ 78 w 148"/>
                  <a:gd name="T49" fmla="*/ 74 h 308"/>
                  <a:gd name="T50" fmla="*/ 62 w 148"/>
                  <a:gd name="T51" fmla="*/ 272 h 308"/>
                  <a:gd name="T52" fmla="*/ 42 w 148"/>
                  <a:gd name="T53" fmla="*/ 302 h 308"/>
                  <a:gd name="T54" fmla="*/ 54 w 148"/>
                  <a:gd name="T55" fmla="*/ 296 h 308"/>
                  <a:gd name="T56" fmla="*/ 80 w 148"/>
                  <a:gd name="T57" fmla="*/ 282 h 308"/>
                  <a:gd name="T58" fmla="*/ 102 w 148"/>
                  <a:gd name="T59" fmla="*/ 264 h 308"/>
                  <a:gd name="T60" fmla="*/ 120 w 148"/>
                  <a:gd name="T61" fmla="*/ 242 h 308"/>
                  <a:gd name="T62" fmla="*/ 78 w 148"/>
                  <a:gd name="T63" fmla="*/ 230 h 308"/>
                  <a:gd name="T64" fmla="*/ 70 w 148"/>
                  <a:gd name="T65" fmla="*/ 252 h 308"/>
                  <a:gd name="T66" fmla="*/ 62 w 148"/>
                  <a:gd name="T67" fmla="*/ 272 h 308"/>
                  <a:gd name="T68" fmla="*/ 88 w 148"/>
                  <a:gd name="T69" fmla="*/ 158 h 308"/>
                  <a:gd name="T70" fmla="*/ 80 w 148"/>
                  <a:gd name="T71" fmla="*/ 218 h 308"/>
                  <a:gd name="T72" fmla="*/ 134 w 148"/>
                  <a:gd name="T73" fmla="*/ 218 h 308"/>
                  <a:gd name="T74" fmla="*/ 144 w 148"/>
                  <a:gd name="T75" fmla="*/ 190 h 308"/>
                  <a:gd name="T76" fmla="*/ 148 w 148"/>
                  <a:gd name="T77" fmla="*/ 158 h 308"/>
                  <a:gd name="T78" fmla="*/ 72 w 148"/>
                  <a:gd name="T79" fmla="*/ 158 h 308"/>
                  <a:gd name="T80" fmla="*/ 0 w 148"/>
                  <a:gd name="T81" fmla="*/ 218 h 308"/>
                  <a:gd name="T82" fmla="*/ 66 w 148"/>
                  <a:gd name="T83" fmla="*/ 218 h 308"/>
                  <a:gd name="T84" fmla="*/ 72 w 148"/>
                  <a:gd name="T85" fmla="*/ 158 h 308"/>
                  <a:gd name="T86" fmla="*/ 62 w 148"/>
                  <a:gd name="T87" fmla="*/ 230 h 308"/>
                  <a:gd name="T88" fmla="*/ 0 w 148"/>
                  <a:gd name="T89" fmla="*/ 308 h 308"/>
                  <a:gd name="T90" fmla="*/ 14 w 148"/>
                  <a:gd name="T91" fmla="*/ 304 h 308"/>
                  <a:gd name="T92" fmla="*/ 38 w 148"/>
                  <a:gd name="T93" fmla="*/ 282 h 308"/>
                  <a:gd name="T94" fmla="*/ 48 w 148"/>
                  <a:gd name="T95" fmla="*/ 266 h 308"/>
                  <a:gd name="T96" fmla="*/ 62 w 148"/>
                  <a:gd name="T97" fmla="*/ 23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8" h="308">
                    <a:moveTo>
                      <a:pt x="88" y="146"/>
                    </a:moveTo>
                    <a:lnTo>
                      <a:pt x="148" y="146"/>
                    </a:lnTo>
                    <a:lnTo>
                      <a:pt x="148" y="146"/>
                    </a:lnTo>
                    <a:lnTo>
                      <a:pt x="146" y="132"/>
                    </a:lnTo>
                    <a:lnTo>
                      <a:pt x="144" y="116"/>
                    </a:lnTo>
                    <a:lnTo>
                      <a:pt x="140" y="102"/>
                    </a:lnTo>
                    <a:lnTo>
                      <a:pt x="134" y="86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6" y="116"/>
                    </a:lnTo>
                    <a:lnTo>
                      <a:pt x="88" y="146"/>
                    </a:lnTo>
                    <a:lnTo>
                      <a:pt x="88" y="146"/>
                    </a:lnTo>
                    <a:close/>
                    <a:moveTo>
                      <a:pt x="48" y="42"/>
                    </a:moveTo>
                    <a:lnTo>
                      <a:pt x="48" y="42"/>
                    </a:lnTo>
                    <a:lnTo>
                      <a:pt x="38" y="26"/>
                    </a:lnTo>
                    <a:lnTo>
                      <a:pt x="26" y="12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6" y="58"/>
                    </a:lnTo>
                    <a:lnTo>
                      <a:pt x="48" y="42"/>
                    </a:lnTo>
                    <a:lnTo>
                      <a:pt x="48" y="42"/>
                    </a:lnTo>
                    <a:close/>
                    <a:moveTo>
                      <a:pt x="64" y="86"/>
                    </a:moveTo>
                    <a:lnTo>
                      <a:pt x="0" y="86"/>
                    </a:lnTo>
                    <a:lnTo>
                      <a:pt x="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0" y="116"/>
                    </a:lnTo>
                    <a:lnTo>
                      <a:pt x="64" y="86"/>
                    </a:lnTo>
                    <a:lnTo>
                      <a:pt x="64" y="86"/>
                    </a:lnTo>
                    <a:close/>
                    <a:moveTo>
                      <a:pt x="78" y="74"/>
                    </a:moveTo>
                    <a:lnTo>
                      <a:pt x="126" y="74"/>
                    </a:lnTo>
                    <a:lnTo>
                      <a:pt x="126" y="74"/>
                    </a:lnTo>
                    <a:lnTo>
                      <a:pt x="120" y="64"/>
                    </a:lnTo>
                    <a:lnTo>
                      <a:pt x="110" y="52"/>
                    </a:lnTo>
                    <a:lnTo>
                      <a:pt x="100" y="42"/>
                    </a:lnTo>
                    <a:lnTo>
                      <a:pt x="90" y="32"/>
                    </a:lnTo>
                    <a:lnTo>
                      <a:pt x="80" y="24"/>
                    </a:lnTo>
                    <a:lnTo>
                      <a:pt x="68" y="18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52" y="20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70" y="54"/>
                    </a:lnTo>
                    <a:lnTo>
                      <a:pt x="78" y="74"/>
                    </a:lnTo>
                    <a:lnTo>
                      <a:pt x="78" y="74"/>
                    </a:lnTo>
                    <a:close/>
                    <a:moveTo>
                      <a:pt x="62" y="272"/>
                    </a:moveTo>
                    <a:lnTo>
                      <a:pt x="62" y="272"/>
                    </a:lnTo>
                    <a:lnTo>
                      <a:pt x="52" y="288"/>
                    </a:lnTo>
                    <a:lnTo>
                      <a:pt x="42" y="302"/>
                    </a:lnTo>
                    <a:lnTo>
                      <a:pt x="42" y="302"/>
                    </a:lnTo>
                    <a:lnTo>
                      <a:pt x="54" y="296"/>
                    </a:lnTo>
                    <a:lnTo>
                      <a:pt x="68" y="290"/>
                    </a:lnTo>
                    <a:lnTo>
                      <a:pt x="80" y="282"/>
                    </a:lnTo>
                    <a:lnTo>
                      <a:pt x="92" y="274"/>
                    </a:lnTo>
                    <a:lnTo>
                      <a:pt x="102" y="264"/>
                    </a:lnTo>
                    <a:lnTo>
                      <a:pt x="112" y="254"/>
                    </a:lnTo>
                    <a:lnTo>
                      <a:pt x="120" y="242"/>
                    </a:lnTo>
                    <a:lnTo>
                      <a:pt x="128" y="230"/>
                    </a:lnTo>
                    <a:lnTo>
                      <a:pt x="78" y="230"/>
                    </a:lnTo>
                    <a:lnTo>
                      <a:pt x="78" y="230"/>
                    </a:lnTo>
                    <a:lnTo>
                      <a:pt x="70" y="252"/>
                    </a:lnTo>
                    <a:lnTo>
                      <a:pt x="62" y="272"/>
                    </a:lnTo>
                    <a:lnTo>
                      <a:pt x="62" y="272"/>
                    </a:lnTo>
                    <a:close/>
                    <a:moveTo>
                      <a:pt x="88" y="158"/>
                    </a:moveTo>
                    <a:lnTo>
                      <a:pt x="88" y="158"/>
                    </a:lnTo>
                    <a:lnTo>
                      <a:pt x="86" y="190"/>
                    </a:lnTo>
                    <a:lnTo>
                      <a:pt x="80" y="218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40" y="204"/>
                    </a:lnTo>
                    <a:lnTo>
                      <a:pt x="144" y="190"/>
                    </a:lnTo>
                    <a:lnTo>
                      <a:pt x="148" y="174"/>
                    </a:lnTo>
                    <a:lnTo>
                      <a:pt x="148" y="158"/>
                    </a:lnTo>
                    <a:lnTo>
                      <a:pt x="88" y="158"/>
                    </a:lnTo>
                    <a:close/>
                    <a:moveTo>
                      <a:pt x="72" y="158"/>
                    </a:moveTo>
                    <a:lnTo>
                      <a:pt x="0" y="158"/>
                    </a:lnTo>
                    <a:lnTo>
                      <a:pt x="0" y="218"/>
                    </a:lnTo>
                    <a:lnTo>
                      <a:pt x="66" y="218"/>
                    </a:lnTo>
                    <a:lnTo>
                      <a:pt x="66" y="218"/>
                    </a:lnTo>
                    <a:lnTo>
                      <a:pt x="70" y="190"/>
                    </a:lnTo>
                    <a:lnTo>
                      <a:pt x="72" y="158"/>
                    </a:lnTo>
                    <a:lnTo>
                      <a:pt x="72" y="158"/>
                    </a:lnTo>
                    <a:close/>
                    <a:moveTo>
                      <a:pt x="62" y="230"/>
                    </a:moveTo>
                    <a:lnTo>
                      <a:pt x="0" y="230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14" y="304"/>
                    </a:lnTo>
                    <a:lnTo>
                      <a:pt x="26" y="296"/>
                    </a:lnTo>
                    <a:lnTo>
                      <a:pt x="38" y="282"/>
                    </a:lnTo>
                    <a:lnTo>
                      <a:pt x="48" y="266"/>
                    </a:lnTo>
                    <a:lnTo>
                      <a:pt x="48" y="266"/>
                    </a:lnTo>
                    <a:lnTo>
                      <a:pt x="56" y="250"/>
                    </a:lnTo>
                    <a:lnTo>
                      <a:pt x="62" y="230"/>
                    </a:lnTo>
                    <a:lnTo>
                      <a:pt x="62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" name="Freeform 65"/>
              <p:cNvSpPr>
                <a:spLocks noEditPoints="1"/>
              </p:cNvSpPr>
              <p:nvPr/>
            </p:nvSpPr>
            <p:spPr bwMode="auto">
              <a:xfrm>
                <a:off x="2649538" y="2673350"/>
                <a:ext cx="203200" cy="488950"/>
              </a:xfrm>
              <a:custGeom>
                <a:avLst/>
                <a:gdLst>
                  <a:gd name="T0" fmla="*/ 128 w 128"/>
                  <a:gd name="T1" fmla="*/ 308 h 308"/>
                  <a:gd name="T2" fmla="*/ 128 w 128"/>
                  <a:gd name="T3" fmla="*/ 0 h 308"/>
                  <a:gd name="T4" fmla="*/ 102 w 128"/>
                  <a:gd name="T5" fmla="*/ 0 h 308"/>
                  <a:gd name="T6" fmla="*/ 102 w 128"/>
                  <a:gd name="T7" fmla="*/ 14 h 308"/>
                  <a:gd name="T8" fmla="*/ 102 w 128"/>
                  <a:gd name="T9" fmla="*/ 14 h 308"/>
                  <a:gd name="T10" fmla="*/ 80 w 128"/>
                  <a:gd name="T11" fmla="*/ 16 h 308"/>
                  <a:gd name="T12" fmla="*/ 62 w 128"/>
                  <a:gd name="T13" fmla="*/ 22 h 308"/>
                  <a:gd name="T14" fmla="*/ 46 w 128"/>
                  <a:gd name="T15" fmla="*/ 30 h 308"/>
                  <a:gd name="T16" fmla="*/ 34 w 128"/>
                  <a:gd name="T17" fmla="*/ 40 h 308"/>
                  <a:gd name="T18" fmla="*/ 34 w 128"/>
                  <a:gd name="T19" fmla="*/ 40 h 308"/>
                  <a:gd name="T20" fmla="*/ 24 w 128"/>
                  <a:gd name="T21" fmla="*/ 50 h 308"/>
                  <a:gd name="T22" fmla="*/ 16 w 128"/>
                  <a:gd name="T23" fmla="*/ 64 h 308"/>
                  <a:gd name="T24" fmla="*/ 12 w 128"/>
                  <a:gd name="T25" fmla="*/ 78 h 308"/>
                  <a:gd name="T26" fmla="*/ 10 w 128"/>
                  <a:gd name="T27" fmla="*/ 94 h 308"/>
                  <a:gd name="T28" fmla="*/ 10 w 128"/>
                  <a:gd name="T29" fmla="*/ 94 h 308"/>
                  <a:gd name="T30" fmla="*/ 12 w 128"/>
                  <a:gd name="T31" fmla="*/ 106 h 308"/>
                  <a:gd name="T32" fmla="*/ 14 w 128"/>
                  <a:gd name="T33" fmla="*/ 116 h 308"/>
                  <a:gd name="T34" fmla="*/ 18 w 128"/>
                  <a:gd name="T35" fmla="*/ 126 h 308"/>
                  <a:gd name="T36" fmla="*/ 22 w 128"/>
                  <a:gd name="T37" fmla="*/ 134 h 308"/>
                  <a:gd name="T38" fmla="*/ 22 w 128"/>
                  <a:gd name="T39" fmla="*/ 134 h 308"/>
                  <a:gd name="T40" fmla="*/ 34 w 128"/>
                  <a:gd name="T41" fmla="*/ 150 h 308"/>
                  <a:gd name="T42" fmla="*/ 42 w 128"/>
                  <a:gd name="T43" fmla="*/ 154 h 308"/>
                  <a:gd name="T44" fmla="*/ 50 w 128"/>
                  <a:gd name="T45" fmla="*/ 158 h 308"/>
                  <a:gd name="T46" fmla="*/ 50 w 128"/>
                  <a:gd name="T47" fmla="*/ 158 h 308"/>
                  <a:gd name="T48" fmla="*/ 70 w 128"/>
                  <a:gd name="T49" fmla="*/ 168 h 308"/>
                  <a:gd name="T50" fmla="*/ 102 w 128"/>
                  <a:gd name="T51" fmla="*/ 176 h 308"/>
                  <a:gd name="T52" fmla="*/ 102 w 128"/>
                  <a:gd name="T53" fmla="*/ 242 h 308"/>
                  <a:gd name="T54" fmla="*/ 102 w 128"/>
                  <a:gd name="T55" fmla="*/ 242 h 308"/>
                  <a:gd name="T56" fmla="*/ 90 w 128"/>
                  <a:gd name="T57" fmla="*/ 236 h 308"/>
                  <a:gd name="T58" fmla="*/ 84 w 128"/>
                  <a:gd name="T59" fmla="*/ 228 h 308"/>
                  <a:gd name="T60" fmla="*/ 84 w 128"/>
                  <a:gd name="T61" fmla="*/ 228 h 308"/>
                  <a:gd name="T62" fmla="*/ 78 w 128"/>
                  <a:gd name="T63" fmla="*/ 218 h 308"/>
                  <a:gd name="T64" fmla="*/ 74 w 128"/>
                  <a:gd name="T65" fmla="*/ 202 h 308"/>
                  <a:gd name="T66" fmla="*/ 0 w 128"/>
                  <a:gd name="T67" fmla="*/ 210 h 308"/>
                  <a:gd name="T68" fmla="*/ 0 w 128"/>
                  <a:gd name="T69" fmla="*/ 210 h 308"/>
                  <a:gd name="T70" fmla="*/ 4 w 128"/>
                  <a:gd name="T71" fmla="*/ 228 h 308"/>
                  <a:gd name="T72" fmla="*/ 10 w 128"/>
                  <a:gd name="T73" fmla="*/ 242 h 308"/>
                  <a:gd name="T74" fmla="*/ 10 w 128"/>
                  <a:gd name="T75" fmla="*/ 242 h 308"/>
                  <a:gd name="T76" fmla="*/ 18 w 128"/>
                  <a:gd name="T77" fmla="*/ 254 h 308"/>
                  <a:gd name="T78" fmla="*/ 28 w 128"/>
                  <a:gd name="T79" fmla="*/ 266 h 308"/>
                  <a:gd name="T80" fmla="*/ 28 w 128"/>
                  <a:gd name="T81" fmla="*/ 266 h 308"/>
                  <a:gd name="T82" fmla="*/ 42 w 128"/>
                  <a:gd name="T83" fmla="*/ 276 h 308"/>
                  <a:gd name="T84" fmla="*/ 58 w 128"/>
                  <a:gd name="T85" fmla="*/ 284 h 308"/>
                  <a:gd name="T86" fmla="*/ 58 w 128"/>
                  <a:gd name="T87" fmla="*/ 284 h 308"/>
                  <a:gd name="T88" fmla="*/ 78 w 128"/>
                  <a:gd name="T89" fmla="*/ 288 h 308"/>
                  <a:gd name="T90" fmla="*/ 102 w 128"/>
                  <a:gd name="T91" fmla="*/ 292 h 308"/>
                  <a:gd name="T92" fmla="*/ 102 w 128"/>
                  <a:gd name="T93" fmla="*/ 308 h 308"/>
                  <a:gd name="T94" fmla="*/ 128 w 128"/>
                  <a:gd name="T95" fmla="*/ 308 h 308"/>
                  <a:gd name="T96" fmla="*/ 86 w 128"/>
                  <a:gd name="T97" fmla="*/ 100 h 308"/>
                  <a:gd name="T98" fmla="*/ 86 w 128"/>
                  <a:gd name="T99" fmla="*/ 100 h 308"/>
                  <a:gd name="T100" fmla="*/ 82 w 128"/>
                  <a:gd name="T101" fmla="*/ 92 h 308"/>
                  <a:gd name="T102" fmla="*/ 80 w 128"/>
                  <a:gd name="T103" fmla="*/ 86 h 308"/>
                  <a:gd name="T104" fmla="*/ 80 w 128"/>
                  <a:gd name="T105" fmla="*/ 86 h 308"/>
                  <a:gd name="T106" fmla="*/ 82 w 128"/>
                  <a:gd name="T107" fmla="*/ 78 h 308"/>
                  <a:gd name="T108" fmla="*/ 86 w 128"/>
                  <a:gd name="T109" fmla="*/ 72 h 308"/>
                  <a:gd name="T110" fmla="*/ 86 w 128"/>
                  <a:gd name="T111" fmla="*/ 72 h 308"/>
                  <a:gd name="T112" fmla="*/ 92 w 128"/>
                  <a:gd name="T113" fmla="*/ 66 h 308"/>
                  <a:gd name="T114" fmla="*/ 102 w 128"/>
                  <a:gd name="T115" fmla="*/ 62 h 308"/>
                  <a:gd name="T116" fmla="*/ 102 w 128"/>
                  <a:gd name="T117" fmla="*/ 110 h 308"/>
                  <a:gd name="T118" fmla="*/ 102 w 128"/>
                  <a:gd name="T119" fmla="*/ 110 h 308"/>
                  <a:gd name="T120" fmla="*/ 92 w 128"/>
                  <a:gd name="T121" fmla="*/ 106 h 308"/>
                  <a:gd name="T122" fmla="*/ 86 w 128"/>
                  <a:gd name="T123" fmla="*/ 100 h 308"/>
                  <a:gd name="T124" fmla="*/ 86 w 128"/>
                  <a:gd name="T125" fmla="*/ 10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308">
                    <a:moveTo>
                      <a:pt x="128" y="308"/>
                    </a:moveTo>
                    <a:lnTo>
                      <a:pt x="128" y="0"/>
                    </a:lnTo>
                    <a:lnTo>
                      <a:pt x="102" y="0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0" y="16"/>
                    </a:lnTo>
                    <a:lnTo>
                      <a:pt x="62" y="22"/>
                    </a:lnTo>
                    <a:lnTo>
                      <a:pt x="46" y="3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24" y="50"/>
                    </a:lnTo>
                    <a:lnTo>
                      <a:pt x="16" y="64"/>
                    </a:lnTo>
                    <a:lnTo>
                      <a:pt x="12" y="78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2" y="106"/>
                    </a:lnTo>
                    <a:lnTo>
                      <a:pt x="14" y="116"/>
                    </a:lnTo>
                    <a:lnTo>
                      <a:pt x="18" y="126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34" y="150"/>
                    </a:lnTo>
                    <a:lnTo>
                      <a:pt x="42" y="154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70" y="168"/>
                    </a:lnTo>
                    <a:lnTo>
                      <a:pt x="102" y="176"/>
                    </a:lnTo>
                    <a:lnTo>
                      <a:pt x="102" y="242"/>
                    </a:lnTo>
                    <a:lnTo>
                      <a:pt x="102" y="242"/>
                    </a:lnTo>
                    <a:lnTo>
                      <a:pt x="90" y="236"/>
                    </a:lnTo>
                    <a:lnTo>
                      <a:pt x="84" y="228"/>
                    </a:lnTo>
                    <a:lnTo>
                      <a:pt x="84" y="228"/>
                    </a:lnTo>
                    <a:lnTo>
                      <a:pt x="78" y="218"/>
                    </a:lnTo>
                    <a:lnTo>
                      <a:pt x="74" y="202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4" y="228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8" y="254"/>
                    </a:lnTo>
                    <a:lnTo>
                      <a:pt x="28" y="266"/>
                    </a:lnTo>
                    <a:lnTo>
                      <a:pt x="28" y="266"/>
                    </a:lnTo>
                    <a:lnTo>
                      <a:pt x="42" y="276"/>
                    </a:lnTo>
                    <a:lnTo>
                      <a:pt x="58" y="284"/>
                    </a:lnTo>
                    <a:lnTo>
                      <a:pt x="58" y="284"/>
                    </a:lnTo>
                    <a:lnTo>
                      <a:pt x="78" y="288"/>
                    </a:lnTo>
                    <a:lnTo>
                      <a:pt x="102" y="292"/>
                    </a:lnTo>
                    <a:lnTo>
                      <a:pt x="102" y="308"/>
                    </a:lnTo>
                    <a:lnTo>
                      <a:pt x="128" y="308"/>
                    </a:lnTo>
                    <a:close/>
                    <a:moveTo>
                      <a:pt x="86" y="100"/>
                    </a:moveTo>
                    <a:lnTo>
                      <a:pt x="86" y="100"/>
                    </a:lnTo>
                    <a:lnTo>
                      <a:pt x="82" y="92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2" y="78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92" y="66"/>
                    </a:lnTo>
                    <a:lnTo>
                      <a:pt x="102" y="62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92" y="106"/>
                    </a:lnTo>
                    <a:lnTo>
                      <a:pt x="86" y="100"/>
                    </a:lnTo>
                    <a:lnTo>
                      <a:pt x="86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85" name="组合 84"/>
          <p:cNvGrpSpPr/>
          <p:nvPr/>
        </p:nvGrpSpPr>
        <p:grpSpPr>
          <a:xfrm>
            <a:off x="5294311" y="2109509"/>
            <a:ext cx="940373" cy="940368"/>
            <a:chOff x="4641550" y="3027270"/>
            <a:chExt cx="587801" cy="587801"/>
          </a:xfrm>
        </p:grpSpPr>
        <p:grpSp>
          <p:nvGrpSpPr>
            <p:cNvPr id="86" name="组合 85"/>
            <p:cNvGrpSpPr/>
            <p:nvPr/>
          </p:nvGrpSpPr>
          <p:grpSpPr>
            <a:xfrm>
              <a:off x="4641550" y="3027270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0" name="同心圆 8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椭圆 9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7" name="组合 86"/>
            <p:cNvGrpSpPr/>
            <p:nvPr/>
          </p:nvGrpSpPr>
          <p:grpSpPr>
            <a:xfrm>
              <a:off x="4790609" y="3178517"/>
              <a:ext cx="289682" cy="293110"/>
              <a:chOff x="2627313" y="1546225"/>
              <a:chExt cx="536575" cy="542925"/>
            </a:xfrm>
            <a:solidFill>
              <a:schemeClr val="accent3"/>
            </a:solidFill>
          </p:grpSpPr>
          <p:sp>
            <p:nvSpPr>
              <p:cNvPr id="88" name="Freeform 30"/>
              <p:cNvSpPr>
                <a:spLocks noEditPoints="1"/>
              </p:cNvSpPr>
              <p:nvPr/>
            </p:nvSpPr>
            <p:spPr bwMode="auto">
              <a:xfrm>
                <a:off x="2627313" y="1616075"/>
                <a:ext cx="536575" cy="473075"/>
              </a:xfrm>
              <a:custGeom>
                <a:avLst/>
                <a:gdLst>
                  <a:gd name="T0" fmla="*/ 310 w 338"/>
                  <a:gd name="T1" fmla="*/ 134 h 298"/>
                  <a:gd name="T2" fmla="*/ 296 w 338"/>
                  <a:gd name="T3" fmla="*/ 94 h 298"/>
                  <a:gd name="T4" fmla="*/ 270 w 338"/>
                  <a:gd name="T5" fmla="*/ 62 h 298"/>
                  <a:gd name="T6" fmla="*/ 248 w 338"/>
                  <a:gd name="T7" fmla="*/ 46 h 298"/>
                  <a:gd name="T8" fmla="*/ 208 w 338"/>
                  <a:gd name="T9" fmla="*/ 72 h 298"/>
                  <a:gd name="T10" fmla="*/ 182 w 338"/>
                  <a:gd name="T11" fmla="*/ 72 h 298"/>
                  <a:gd name="T12" fmla="*/ 152 w 338"/>
                  <a:gd name="T13" fmla="*/ 60 h 298"/>
                  <a:gd name="T14" fmla="*/ 132 w 338"/>
                  <a:gd name="T15" fmla="*/ 36 h 298"/>
                  <a:gd name="T16" fmla="*/ 94 w 338"/>
                  <a:gd name="T17" fmla="*/ 2 h 298"/>
                  <a:gd name="T18" fmla="*/ 86 w 338"/>
                  <a:gd name="T19" fmla="*/ 2 h 298"/>
                  <a:gd name="T20" fmla="*/ 80 w 338"/>
                  <a:gd name="T21" fmla="*/ 56 h 298"/>
                  <a:gd name="T22" fmla="*/ 48 w 338"/>
                  <a:gd name="T23" fmla="*/ 92 h 298"/>
                  <a:gd name="T24" fmla="*/ 18 w 338"/>
                  <a:gd name="T25" fmla="*/ 108 h 298"/>
                  <a:gd name="T26" fmla="*/ 2 w 338"/>
                  <a:gd name="T27" fmla="*/ 118 h 298"/>
                  <a:gd name="T28" fmla="*/ 0 w 338"/>
                  <a:gd name="T29" fmla="*/ 174 h 298"/>
                  <a:gd name="T30" fmla="*/ 10 w 338"/>
                  <a:gd name="T31" fmla="*/ 188 h 298"/>
                  <a:gd name="T32" fmla="*/ 36 w 338"/>
                  <a:gd name="T33" fmla="*/ 190 h 298"/>
                  <a:gd name="T34" fmla="*/ 74 w 338"/>
                  <a:gd name="T35" fmla="*/ 246 h 298"/>
                  <a:gd name="T36" fmla="*/ 92 w 338"/>
                  <a:gd name="T37" fmla="*/ 290 h 298"/>
                  <a:gd name="T38" fmla="*/ 136 w 338"/>
                  <a:gd name="T39" fmla="*/ 298 h 298"/>
                  <a:gd name="T40" fmla="*/ 144 w 338"/>
                  <a:gd name="T41" fmla="*/ 290 h 298"/>
                  <a:gd name="T42" fmla="*/ 156 w 338"/>
                  <a:gd name="T43" fmla="*/ 280 h 298"/>
                  <a:gd name="T44" fmla="*/ 184 w 338"/>
                  <a:gd name="T45" fmla="*/ 280 h 298"/>
                  <a:gd name="T46" fmla="*/ 198 w 338"/>
                  <a:gd name="T47" fmla="*/ 290 h 298"/>
                  <a:gd name="T48" fmla="*/ 242 w 338"/>
                  <a:gd name="T49" fmla="*/ 298 h 298"/>
                  <a:gd name="T50" fmla="*/ 248 w 338"/>
                  <a:gd name="T51" fmla="*/ 290 h 298"/>
                  <a:gd name="T52" fmla="*/ 262 w 338"/>
                  <a:gd name="T53" fmla="*/ 250 h 298"/>
                  <a:gd name="T54" fmla="*/ 290 w 338"/>
                  <a:gd name="T55" fmla="*/ 220 h 298"/>
                  <a:gd name="T56" fmla="*/ 308 w 338"/>
                  <a:gd name="T57" fmla="*/ 180 h 298"/>
                  <a:gd name="T58" fmla="*/ 322 w 338"/>
                  <a:gd name="T59" fmla="*/ 166 h 298"/>
                  <a:gd name="T60" fmla="*/ 336 w 338"/>
                  <a:gd name="T61" fmla="*/ 156 h 298"/>
                  <a:gd name="T62" fmla="*/ 336 w 338"/>
                  <a:gd name="T63" fmla="*/ 144 h 298"/>
                  <a:gd name="T64" fmla="*/ 322 w 338"/>
                  <a:gd name="T65" fmla="*/ 134 h 298"/>
                  <a:gd name="T66" fmla="*/ 96 w 338"/>
                  <a:gd name="T67" fmla="*/ 120 h 298"/>
                  <a:gd name="T68" fmla="*/ 78 w 338"/>
                  <a:gd name="T69" fmla="*/ 110 h 298"/>
                  <a:gd name="T70" fmla="*/ 80 w 338"/>
                  <a:gd name="T71" fmla="*/ 108 h 298"/>
                  <a:gd name="T72" fmla="*/ 92 w 338"/>
                  <a:gd name="T73" fmla="*/ 108 h 298"/>
                  <a:gd name="T74" fmla="*/ 102 w 338"/>
                  <a:gd name="T75" fmla="*/ 94 h 298"/>
                  <a:gd name="T76" fmla="*/ 98 w 338"/>
                  <a:gd name="T77" fmla="*/ 84 h 298"/>
                  <a:gd name="T78" fmla="*/ 88 w 338"/>
                  <a:gd name="T79" fmla="*/ 80 h 298"/>
                  <a:gd name="T80" fmla="*/ 90 w 338"/>
                  <a:gd name="T81" fmla="*/ 78 h 298"/>
                  <a:gd name="T82" fmla="*/ 104 w 338"/>
                  <a:gd name="T83" fmla="*/ 78 h 298"/>
                  <a:gd name="T84" fmla="*/ 116 w 338"/>
                  <a:gd name="T85" fmla="*/ 98 h 298"/>
                  <a:gd name="T86" fmla="*/ 110 w 338"/>
                  <a:gd name="T87" fmla="*/ 114 h 298"/>
                  <a:gd name="T88" fmla="*/ 96 w 338"/>
                  <a:gd name="T89" fmla="*/ 12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8" h="298">
                    <a:moveTo>
                      <a:pt x="322" y="134"/>
                    </a:moveTo>
                    <a:lnTo>
                      <a:pt x="310" y="134"/>
                    </a:lnTo>
                    <a:lnTo>
                      <a:pt x="310" y="134"/>
                    </a:lnTo>
                    <a:lnTo>
                      <a:pt x="306" y="120"/>
                    </a:lnTo>
                    <a:lnTo>
                      <a:pt x="302" y="108"/>
                    </a:lnTo>
                    <a:lnTo>
                      <a:pt x="296" y="94"/>
                    </a:lnTo>
                    <a:lnTo>
                      <a:pt x="288" y="84"/>
                    </a:lnTo>
                    <a:lnTo>
                      <a:pt x="280" y="72"/>
                    </a:lnTo>
                    <a:lnTo>
                      <a:pt x="270" y="62"/>
                    </a:lnTo>
                    <a:lnTo>
                      <a:pt x="260" y="54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36" y="58"/>
                    </a:lnTo>
                    <a:lnTo>
                      <a:pt x="224" y="66"/>
                    </a:lnTo>
                    <a:lnTo>
                      <a:pt x="208" y="72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82" y="72"/>
                    </a:lnTo>
                    <a:lnTo>
                      <a:pt x="172" y="70"/>
                    </a:lnTo>
                    <a:lnTo>
                      <a:pt x="162" y="66"/>
                    </a:lnTo>
                    <a:lnTo>
                      <a:pt x="152" y="60"/>
                    </a:lnTo>
                    <a:lnTo>
                      <a:pt x="144" y="54"/>
                    </a:lnTo>
                    <a:lnTo>
                      <a:pt x="138" y="46"/>
                    </a:lnTo>
                    <a:lnTo>
                      <a:pt x="132" y="36"/>
                    </a:lnTo>
                    <a:lnTo>
                      <a:pt x="128" y="28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6" y="2"/>
                    </a:lnTo>
                    <a:lnTo>
                      <a:pt x="86" y="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68" y="66"/>
                    </a:lnTo>
                    <a:lnTo>
                      <a:pt x="56" y="80"/>
                    </a:lnTo>
                    <a:lnTo>
                      <a:pt x="48" y="92"/>
                    </a:lnTo>
                    <a:lnTo>
                      <a:pt x="40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0" y="108"/>
                    </a:lnTo>
                    <a:lnTo>
                      <a:pt x="6" y="112"/>
                    </a:lnTo>
                    <a:lnTo>
                      <a:pt x="2" y="118"/>
                    </a:lnTo>
                    <a:lnTo>
                      <a:pt x="0" y="12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2" y="180"/>
                    </a:lnTo>
                    <a:lnTo>
                      <a:pt x="6" y="184"/>
                    </a:lnTo>
                    <a:lnTo>
                      <a:pt x="10" y="188"/>
                    </a:lnTo>
                    <a:lnTo>
                      <a:pt x="18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46" y="210"/>
                    </a:lnTo>
                    <a:lnTo>
                      <a:pt x="58" y="228"/>
                    </a:lnTo>
                    <a:lnTo>
                      <a:pt x="74" y="246"/>
                    </a:lnTo>
                    <a:lnTo>
                      <a:pt x="92" y="258"/>
                    </a:lnTo>
                    <a:lnTo>
                      <a:pt x="92" y="290"/>
                    </a:lnTo>
                    <a:lnTo>
                      <a:pt x="92" y="290"/>
                    </a:lnTo>
                    <a:lnTo>
                      <a:pt x="96" y="296"/>
                    </a:lnTo>
                    <a:lnTo>
                      <a:pt x="100" y="298"/>
                    </a:lnTo>
                    <a:lnTo>
                      <a:pt x="136" y="298"/>
                    </a:lnTo>
                    <a:lnTo>
                      <a:pt x="136" y="298"/>
                    </a:lnTo>
                    <a:lnTo>
                      <a:pt x="142" y="296"/>
                    </a:lnTo>
                    <a:lnTo>
                      <a:pt x="144" y="290"/>
                    </a:lnTo>
                    <a:lnTo>
                      <a:pt x="144" y="278"/>
                    </a:lnTo>
                    <a:lnTo>
                      <a:pt x="144" y="278"/>
                    </a:lnTo>
                    <a:lnTo>
                      <a:pt x="156" y="280"/>
                    </a:lnTo>
                    <a:lnTo>
                      <a:pt x="170" y="280"/>
                    </a:lnTo>
                    <a:lnTo>
                      <a:pt x="170" y="280"/>
                    </a:lnTo>
                    <a:lnTo>
                      <a:pt x="184" y="280"/>
                    </a:lnTo>
                    <a:lnTo>
                      <a:pt x="198" y="278"/>
                    </a:lnTo>
                    <a:lnTo>
                      <a:pt x="198" y="290"/>
                    </a:lnTo>
                    <a:lnTo>
                      <a:pt x="198" y="290"/>
                    </a:lnTo>
                    <a:lnTo>
                      <a:pt x="200" y="296"/>
                    </a:lnTo>
                    <a:lnTo>
                      <a:pt x="206" y="298"/>
                    </a:lnTo>
                    <a:lnTo>
                      <a:pt x="242" y="298"/>
                    </a:lnTo>
                    <a:lnTo>
                      <a:pt x="242" y="298"/>
                    </a:lnTo>
                    <a:lnTo>
                      <a:pt x="246" y="296"/>
                    </a:lnTo>
                    <a:lnTo>
                      <a:pt x="248" y="290"/>
                    </a:lnTo>
                    <a:lnTo>
                      <a:pt x="248" y="258"/>
                    </a:lnTo>
                    <a:lnTo>
                      <a:pt x="248" y="258"/>
                    </a:lnTo>
                    <a:lnTo>
                      <a:pt x="262" y="250"/>
                    </a:lnTo>
                    <a:lnTo>
                      <a:pt x="272" y="242"/>
                    </a:lnTo>
                    <a:lnTo>
                      <a:pt x="282" y="230"/>
                    </a:lnTo>
                    <a:lnTo>
                      <a:pt x="290" y="220"/>
                    </a:lnTo>
                    <a:lnTo>
                      <a:pt x="298" y="208"/>
                    </a:lnTo>
                    <a:lnTo>
                      <a:pt x="304" y="194"/>
                    </a:lnTo>
                    <a:lnTo>
                      <a:pt x="308" y="180"/>
                    </a:lnTo>
                    <a:lnTo>
                      <a:pt x="310" y="166"/>
                    </a:lnTo>
                    <a:lnTo>
                      <a:pt x="322" y="166"/>
                    </a:lnTo>
                    <a:lnTo>
                      <a:pt x="322" y="166"/>
                    </a:lnTo>
                    <a:lnTo>
                      <a:pt x="328" y="166"/>
                    </a:lnTo>
                    <a:lnTo>
                      <a:pt x="332" y="162"/>
                    </a:lnTo>
                    <a:lnTo>
                      <a:pt x="336" y="156"/>
                    </a:lnTo>
                    <a:lnTo>
                      <a:pt x="338" y="150"/>
                    </a:lnTo>
                    <a:lnTo>
                      <a:pt x="338" y="150"/>
                    </a:lnTo>
                    <a:lnTo>
                      <a:pt x="336" y="144"/>
                    </a:lnTo>
                    <a:lnTo>
                      <a:pt x="332" y="138"/>
                    </a:lnTo>
                    <a:lnTo>
                      <a:pt x="328" y="136"/>
                    </a:lnTo>
                    <a:lnTo>
                      <a:pt x="322" y="134"/>
                    </a:lnTo>
                    <a:lnTo>
                      <a:pt x="322" y="134"/>
                    </a:lnTo>
                    <a:close/>
                    <a:moveTo>
                      <a:pt x="96" y="120"/>
                    </a:moveTo>
                    <a:lnTo>
                      <a:pt x="96" y="120"/>
                    </a:lnTo>
                    <a:lnTo>
                      <a:pt x="88" y="118"/>
                    </a:lnTo>
                    <a:lnTo>
                      <a:pt x="82" y="114"/>
                    </a:lnTo>
                    <a:lnTo>
                      <a:pt x="78" y="110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80" y="108"/>
                    </a:lnTo>
                    <a:lnTo>
                      <a:pt x="88" y="110"/>
                    </a:lnTo>
                    <a:lnTo>
                      <a:pt x="88" y="110"/>
                    </a:lnTo>
                    <a:lnTo>
                      <a:pt x="92" y="108"/>
                    </a:lnTo>
                    <a:lnTo>
                      <a:pt x="98" y="106"/>
                    </a:lnTo>
                    <a:lnTo>
                      <a:pt x="100" y="100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0" y="88"/>
                    </a:lnTo>
                    <a:lnTo>
                      <a:pt x="98" y="84"/>
                    </a:lnTo>
                    <a:lnTo>
                      <a:pt x="92" y="82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9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4" y="78"/>
                    </a:lnTo>
                    <a:lnTo>
                      <a:pt x="110" y="84"/>
                    </a:lnTo>
                    <a:lnTo>
                      <a:pt x="116" y="90"/>
                    </a:lnTo>
                    <a:lnTo>
                      <a:pt x="116" y="98"/>
                    </a:lnTo>
                    <a:lnTo>
                      <a:pt x="116" y="98"/>
                    </a:lnTo>
                    <a:lnTo>
                      <a:pt x="116" y="106"/>
                    </a:lnTo>
                    <a:lnTo>
                      <a:pt x="110" y="114"/>
                    </a:lnTo>
                    <a:lnTo>
                      <a:pt x="104" y="118"/>
                    </a:lnTo>
                    <a:lnTo>
                      <a:pt x="96" y="120"/>
                    </a:ln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31"/>
              <p:cNvSpPr>
                <a:spLocks noEditPoints="1"/>
              </p:cNvSpPr>
              <p:nvPr/>
            </p:nvSpPr>
            <p:spPr bwMode="auto">
              <a:xfrm>
                <a:off x="2855913" y="1546225"/>
                <a:ext cx="155575" cy="155575"/>
              </a:xfrm>
              <a:custGeom>
                <a:avLst/>
                <a:gdLst>
                  <a:gd name="T0" fmla="*/ 48 w 98"/>
                  <a:gd name="T1" fmla="*/ 0 h 98"/>
                  <a:gd name="T2" fmla="*/ 30 w 98"/>
                  <a:gd name="T3" fmla="*/ 4 h 98"/>
                  <a:gd name="T4" fmla="*/ 14 w 98"/>
                  <a:gd name="T5" fmla="*/ 16 h 98"/>
                  <a:gd name="T6" fmla="*/ 4 w 98"/>
                  <a:gd name="T7" fmla="*/ 30 h 98"/>
                  <a:gd name="T8" fmla="*/ 0 w 98"/>
                  <a:gd name="T9" fmla="*/ 50 h 98"/>
                  <a:gd name="T10" fmla="*/ 0 w 98"/>
                  <a:gd name="T11" fmla="*/ 60 h 98"/>
                  <a:gd name="T12" fmla="*/ 8 w 98"/>
                  <a:gd name="T13" fmla="*/ 78 h 98"/>
                  <a:gd name="T14" fmla="*/ 22 w 98"/>
                  <a:gd name="T15" fmla="*/ 90 h 98"/>
                  <a:gd name="T16" fmla="*/ 38 w 98"/>
                  <a:gd name="T17" fmla="*/ 98 h 98"/>
                  <a:gd name="T18" fmla="*/ 48 w 98"/>
                  <a:gd name="T19" fmla="*/ 98 h 98"/>
                  <a:gd name="T20" fmla="*/ 68 w 98"/>
                  <a:gd name="T21" fmla="*/ 94 h 98"/>
                  <a:gd name="T22" fmla="*/ 84 w 98"/>
                  <a:gd name="T23" fmla="*/ 84 h 98"/>
                  <a:gd name="T24" fmla="*/ 94 w 98"/>
                  <a:gd name="T25" fmla="*/ 68 h 98"/>
                  <a:gd name="T26" fmla="*/ 98 w 98"/>
                  <a:gd name="T27" fmla="*/ 50 h 98"/>
                  <a:gd name="T28" fmla="*/ 96 w 98"/>
                  <a:gd name="T29" fmla="*/ 40 h 98"/>
                  <a:gd name="T30" fmla="*/ 90 w 98"/>
                  <a:gd name="T31" fmla="*/ 22 h 98"/>
                  <a:gd name="T32" fmla="*/ 76 w 98"/>
                  <a:gd name="T33" fmla="*/ 10 h 98"/>
                  <a:gd name="T34" fmla="*/ 58 w 98"/>
                  <a:gd name="T35" fmla="*/ 2 h 98"/>
                  <a:gd name="T36" fmla="*/ 48 w 98"/>
                  <a:gd name="T37" fmla="*/ 0 h 98"/>
                  <a:gd name="T38" fmla="*/ 52 w 98"/>
                  <a:gd name="T39" fmla="*/ 82 h 98"/>
                  <a:gd name="T40" fmla="*/ 42 w 98"/>
                  <a:gd name="T41" fmla="*/ 74 h 98"/>
                  <a:gd name="T42" fmla="*/ 34 w 98"/>
                  <a:gd name="T43" fmla="*/ 74 h 98"/>
                  <a:gd name="T44" fmla="*/ 30 w 98"/>
                  <a:gd name="T45" fmla="*/ 60 h 98"/>
                  <a:gd name="T46" fmla="*/ 36 w 98"/>
                  <a:gd name="T47" fmla="*/ 62 h 98"/>
                  <a:gd name="T48" fmla="*/ 46 w 98"/>
                  <a:gd name="T49" fmla="*/ 64 h 98"/>
                  <a:gd name="T50" fmla="*/ 52 w 98"/>
                  <a:gd name="T51" fmla="*/ 60 h 98"/>
                  <a:gd name="T52" fmla="*/ 50 w 98"/>
                  <a:gd name="T53" fmla="*/ 56 h 98"/>
                  <a:gd name="T54" fmla="*/ 44 w 98"/>
                  <a:gd name="T55" fmla="*/ 54 h 98"/>
                  <a:gd name="T56" fmla="*/ 32 w 98"/>
                  <a:gd name="T57" fmla="*/ 48 h 98"/>
                  <a:gd name="T58" fmla="*/ 28 w 98"/>
                  <a:gd name="T59" fmla="*/ 38 h 98"/>
                  <a:gd name="T60" fmla="*/ 28 w 98"/>
                  <a:gd name="T61" fmla="*/ 34 h 98"/>
                  <a:gd name="T62" fmla="*/ 36 w 98"/>
                  <a:gd name="T63" fmla="*/ 26 h 98"/>
                  <a:gd name="T64" fmla="*/ 42 w 98"/>
                  <a:gd name="T65" fmla="*/ 16 h 98"/>
                  <a:gd name="T66" fmla="*/ 52 w 98"/>
                  <a:gd name="T67" fmla="*/ 22 h 98"/>
                  <a:gd name="T68" fmla="*/ 60 w 98"/>
                  <a:gd name="T69" fmla="*/ 24 h 98"/>
                  <a:gd name="T70" fmla="*/ 64 w 98"/>
                  <a:gd name="T71" fmla="*/ 36 h 98"/>
                  <a:gd name="T72" fmla="*/ 58 w 98"/>
                  <a:gd name="T73" fmla="*/ 34 h 98"/>
                  <a:gd name="T74" fmla="*/ 50 w 98"/>
                  <a:gd name="T75" fmla="*/ 34 h 98"/>
                  <a:gd name="T76" fmla="*/ 44 w 98"/>
                  <a:gd name="T77" fmla="*/ 38 h 98"/>
                  <a:gd name="T78" fmla="*/ 46 w 98"/>
                  <a:gd name="T79" fmla="*/ 40 h 98"/>
                  <a:gd name="T80" fmla="*/ 54 w 98"/>
                  <a:gd name="T81" fmla="*/ 44 h 98"/>
                  <a:gd name="T82" fmla="*/ 66 w 98"/>
                  <a:gd name="T83" fmla="*/ 50 h 98"/>
                  <a:gd name="T84" fmla="*/ 70 w 98"/>
                  <a:gd name="T85" fmla="*/ 58 h 98"/>
                  <a:gd name="T86" fmla="*/ 68 w 98"/>
                  <a:gd name="T87" fmla="*/ 64 h 98"/>
                  <a:gd name="T88" fmla="*/ 60 w 98"/>
                  <a:gd name="T89" fmla="*/ 72 h 98"/>
                  <a:gd name="T90" fmla="*/ 52 w 98"/>
                  <a:gd name="T91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" h="98">
                    <a:moveTo>
                      <a:pt x="48" y="0"/>
                    </a:moveTo>
                    <a:lnTo>
                      <a:pt x="48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10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60"/>
                    </a:lnTo>
                    <a:lnTo>
                      <a:pt x="4" y="68"/>
                    </a:lnTo>
                    <a:lnTo>
                      <a:pt x="8" y="78"/>
                    </a:lnTo>
                    <a:lnTo>
                      <a:pt x="14" y="84"/>
                    </a:lnTo>
                    <a:lnTo>
                      <a:pt x="22" y="90"/>
                    </a:lnTo>
                    <a:lnTo>
                      <a:pt x="30" y="94"/>
                    </a:lnTo>
                    <a:lnTo>
                      <a:pt x="3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58" y="98"/>
                    </a:lnTo>
                    <a:lnTo>
                      <a:pt x="68" y="94"/>
                    </a:lnTo>
                    <a:lnTo>
                      <a:pt x="76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4" y="68"/>
                    </a:lnTo>
                    <a:lnTo>
                      <a:pt x="96" y="60"/>
                    </a:lnTo>
                    <a:lnTo>
                      <a:pt x="98" y="50"/>
                    </a:lnTo>
                    <a:lnTo>
                      <a:pt x="98" y="50"/>
                    </a:lnTo>
                    <a:lnTo>
                      <a:pt x="96" y="40"/>
                    </a:lnTo>
                    <a:lnTo>
                      <a:pt x="94" y="30"/>
                    </a:lnTo>
                    <a:lnTo>
                      <a:pt x="90" y="22"/>
                    </a:lnTo>
                    <a:lnTo>
                      <a:pt x="84" y="16"/>
                    </a:lnTo>
                    <a:lnTo>
                      <a:pt x="76" y="10"/>
                    </a:lnTo>
                    <a:lnTo>
                      <a:pt x="68" y="4"/>
                    </a:lnTo>
                    <a:lnTo>
                      <a:pt x="58" y="2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52" y="74"/>
                    </a:moveTo>
                    <a:lnTo>
                      <a:pt x="52" y="82"/>
                    </a:lnTo>
                    <a:lnTo>
                      <a:pt x="42" y="82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4" y="74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6" y="62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0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38" y="52"/>
                    </a:lnTo>
                    <a:lnTo>
                      <a:pt x="32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4"/>
                    </a:lnTo>
                    <a:lnTo>
                      <a:pt x="32" y="28"/>
                    </a:lnTo>
                    <a:lnTo>
                      <a:pt x="36" y="26"/>
                    </a:lnTo>
                    <a:lnTo>
                      <a:pt x="42" y="24"/>
                    </a:lnTo>
                    <a:lnTo>
                      <a:pt x="42" y="16"/>
                    </a:lnTo>
                    <a:lnTo>
                      <a:pt x="52" y="16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60" y="24"/>
                    </a:lnTo>
                    <a:lnTo>
                      <a:pt x="66" y="2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6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60" y="46"/>
                    </a:lnTo>
                    <a:lnTo>
                      <a:pt x="66" y="50"/>
                    </a:lnTo>
                    <a:lnTo>
                      <a:pt x="68" y="54"/>
                    </a:lnTo>
                    <a:lnTo>
                      <a:pt x="70" y="58"/>
                    </a:lnTo>
                    <a:lnTo>
                      <a:pt x="70" y="58"/>
                    </a:lnTo>
                    <a:lnTo>
                      <a:pt x="68" y="64"/>
                    </a:lnTo>
                    <a:lnTo>
                      <a:pt x="64" y="68"/>
                    </a:lnTo>
                    <a:lnTo>
                      <a:pt x="60" y="72"/>
                    </a:lnTo>
                    <a:lnTo>
                      <a:pt x="52" y="74"/>
                    </a:lnTo>
                    <a:lnTo>
                      <a:pt x="52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1403648" y="3507777"/>
            <a:ext cx="1528419" cy="936181"/>
            <a:chOff x="1110889" y="3219822"/>
            <a:chExt cx="1528419" cy="936181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10889" y="3219822"/>
              <a:ext cx="1496506" cy="936181"/>
            </a:xfrm>
            <a:custGeom>
              <a:avLst/>
              <a:gdLst>
                <a:gd name="T0" fmla="*/ 1172 w 2596"/>
                <a:gd name="T1" fmla="*/ 180 h 1624"/>
                <a:gd name="T2" fmla="*/ 1298 w 2596"/>
                <a:gd name="T3" fmla="*/ 0 h 1624"/>
                <a:gd name="T4" fmla="*/ 1424 w 2596"/>
                <a:gd name="T5" fmla="*/ 180 h 1624"/>
                <a:gd name="T6" fmla="*/ 2370 w 2596"/>
                <a:gd name="T7" fmla="*/ 180 h 1624"/>
                <a:gd name="T8" fmla="*/ 2414 w 2596"/>
                <a:gd name="T9" fmla="*/ 186 h 1624"/>
                <a:gd name="T10" fmla="*/ 2458 w 2596"/>
                <a:gd name="T11" fmla="*/ 198 h 1624"/>
                <a:gd name="T12" fmla="*/ 2496 w 2596"/>
                <a:gd name="T13" fmla="*/ 220 h 1624"/>
                <a:gd name="T14" fmla="*/ 2528 w 2596"/>
                <a:gd name="T15" fmla="*/ 246 h 1624"/>
                <a:gd name="T16" fmla="*/ 2556 w 2596"/>
                <a:gd name="T17" fmla="*/ 280 h 1624"/>
                <a:gd name="T18" fmla="*/ 2578 w 2596"/>
                <a:gd name="T19" fmla="*/ 318 h 1624"/>
                <a:gd name="T20" fmla="*/ 2590 w 2596"/>
                <a:gd name="T21" fmla="*/ 360 h 1624"/>
                <a:gd name="T22" fmla="*/ 2596 w 2596"/>
                <a:gd name="T23" fmla="*/ 406 h 1624"/>
                <a:gd name="T24" fmla="*/ 2596 w 2596"/>
                <a:gd name="T25" fmla="*/ 1398 h 1624"/>
                <a:gd name="T26" fmla="*/ 2590 w 2596"/>
                <a:gd name="T27" fmla="*/ 1444 h 1624"/>
                <a:gd name="T28" fmla="*/ 2578 w 2596"/>
                <a:gd name="T29" fmla="*/ 1486 h 1624"/>
                <a:gd name="T30" fmla="*/ 2556 w 2596"/>
                <a:gd name="T31" fmla="*/ 1524 h 1624"/>
                <a:gd name="T32" fmla="*/ 2528 w 2596"/>
                <a:gd name="T33" fmla="*/ 1558 h 1624"/>
                <a:gd name="T34" fmla="*/ 2496 w 2596"/>
                <a:gd name="T35" fmla="*/ 1586 h 1624"/>
                <a:gd name="T36" fmla="*/ 2458 w 2596"/>
                <a:gd name="T37" fmla="*/ 1606 h 1624"/>
                <a:gd name="T38" fmla="*/ 2414 w 2596"/>
                <a:gd name="T39" fmla="*/ 1620 h 1624"/>
                <a:gd name="T40" fmla="*/ 2370 w 2596"/>
                <a:gd name="T41" fmla="*/ 1624 h 1624"/>
                <a:gd name="T42" fmla="*/ 226 w 2596"/>
                <a:gd name="T43" fmla="*/ 1624 h 1624"/>
                <a:gd name="T44" fmla="*/ 182 w 2596"/>
                <a:gd name="T45" fmla="*/ 1620 h 1624"/>
                <a:gd name="T46" fmla="*/ 138 w 2596"/>
                <a:gd name="T47" fmla="*/ 1606 h 1624"/>
                <a:gd name="T48" fmla="*/ 100 w 2596"/>
                <a:gd name="T49" fmla="*/ 1586 h 1624"/>
                <a:gd name="T50" fmla="*/ 68 w 2596"/>
                <a:gd name="T51" fmla="*/ 1558 h 1624"/>
                <a:gd name="T52" fmla="*/ 40 w 2596"/>
                <a:gd name="T53" fmla="*/ 1524 h 1624"/>
                <a:gd name="T54" fmla="*/ 18 w 2596"/>
                <a:gd name="T55" fmla="*/ 1486 h 1624"/>
                <a:gd name="T56" fmla="*/ 6 w 2596"/>
                <a:gd name="T57" fmla="*/ 1444 h 1624"/>
                <a:gd name="T58" fmla="*/ 0 w 2596"/>
                <a:gd name="T59" fmla="*/ 1398 h 1624"/>
                <a:gd name="T60" fmla="*/ 0 w 2596"/>
                <a:gd name="T61" fmla="*/ 406 h 1624"/>
                <a:gd name="T62" fmla="*/ 6 w 2596"/>
                <a:gd name="T63" fmla="*/ 360 h 1624"/>
                <a:gd name="T64" fmla="*/ 18 w 2596"/>
                <a:gd name="T65" fmla="*/ 318 h 1624"/>
                <a:gd name="T66" fmla="*/ 40 w 2596"/>
                <a:gd name="T67" fmla="*/ 280 h 1624"/>
                <a:gd name="T68" fmla="*/ 68 w 2596"/>
                <a:gd name="T69" fmla="*/ 246 h 1624"/>
                <a:gd name="T70" fmla="*/ 100 w 2596"/>
                <a:gd name="T71" fmla="*/ 220 h 1624"/>
                <a:gd name="T72" fmla="*/ 138 w 2596"/>
                <a:gd name="T73" fmla="*/ 198 h 1624"/>
                <a:gd name="T74" fmla="*/ 182 w 2596"/>
                <a:gd name="T75" fmla="*/ 186 h 1624"/>
                <a:gd name="T76" fmla="*/ 226 w 2596"/>
                <a:gd name="T77" fmla="*/ 180 h 1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96" h="1624">
                  <a:moveTo>
                    <a:pt x="226" y="180"/>
                  </a:moveTo>
                  <a:lnTo>
                    <a:pt x="1172" y="180"/>
                  </a:lnTo>
                  <a:lnTo>
                    <a:pt x="1226" y="102"/>
                  </a:lnTo>
                  <a:lnTo>
                    <a:pt x="1298" y="0"/>
                  </a:lnTo>
                  <a:lnTo>
                    <a:pt x="1370" y="102"/>
                  </a:lnTo>
                  <a:lnTo>
                    <a:pt x="1424" y="180"/>
                  </a:lnTo>
                  <a:lnTo>
                    <a:pt x="2370" y="180"/>
                  </a:lnTo>
                  <a:lnTo>
                    <a:pt x="2370" y="180"/>
                  </a:lnTo>
                  <a:lnTo>
                    <a:pt x="2392" y="182"/>
                  </a:lnTo>
                  <a:lnTo>
                    <a:pt x="2414" y="186"/>
                  </a:lnTo>
                  <a:lnTo>
                    <a:pt x="2436" y="190"/>
                  </a:lnTo>
                  <a:lnTo>
                    <a:pt x="2458" y="198"/>
                  </a:lnTo>
                  <a:lnTo>
                    <a:pt x="2476" y="208"/>
                  </a:lnTo>
                  <a:lnTo>
                    <a:pt x="2496" y="220"/>
                  </a:lnTo>
                  <a:lnTo>
                    <a:pt x="2512" y="232"/>
                  </a:lnTo>
                  <a:lnTo>
                    <a:pt x="2528" y="246"/>
                  </a:lnTo>
                  <a:lnTo>
                    <a:pt x="2544" y="264"/>
                  </a:lnTo>
                  <a:lnTo>
                    <a:pt x="2556" y="280"/>
                  </a:lnTo>
                  <a:lnTo>
                    <a:pt x="2568" y="300"/>
                  </a:lnTo>
                  <a:lnTo>
                    <a:pt x="2578" y="318"/>
                  </a:lnTo>
                  <a:lnTo>
                    <a:pt x="2586" y="340"/>
                  </a:lnTo>
                  <a:lnTo>
                    <a:pt x="2590" y="360"/>
                  </a:lnTo>
                  <a:lnTo>
                    <a:pt x="2594" y="384"/>
                  </a:lnTo>
                  <a:lnTo>
                    <a:pt x="2596" y="406"/>
                  </a:lnTo>
                  <a:lnTo>
                    <a:pt x="2596" y="1398"/>
                  </a:lnTo>
                  <a:lnTo>
                    <a:pt x="2596" y="1398"/>
                  </a:lnTo>
                  <a:lnTo>
                    <a:pt x="2594" y="1422"/>
                  </a:lnTo>
                  <a:lnTo>
                    <a:pt x="2590" y="1444"/>
                  </a:lnTo>
                  <a:lnTo>
                    <a:pt x="2586" y="1466"/>
                  </a:lnTo>
                  <a:lnTo>
                    <a:pt x="2578" y="1486"/>
                  </a:lnTo>
                  <a:lnTo>
                    <a:pt x="2568" y="1506"/>
                  </a:lnTo>
                  <a:lnTo>
                    <a:pt x="2556" y="1524"/>
                  </a:lnTo>
                  <a:lnTo>
                    <a:pt x="2544" y="1542"/>
                  </a:lnTo>
                  <a:lnTo>
                    <a:pt x="2528" y="1558"/>
                  </a:lnTo>
                  <a:lnTo>
                    <a:pt x="2512" y="1572"/>
                  </a:lnTo>
                  <a:lnTo>
                    <a:pt x="2496" y="1586"/>
                  </a:lnTo>
                  <a:lnTo>
                    <a:pt x="2476" y="1598"/>
                  </a:lnTo>
                  <a:lnTo>
                    <a:pt x="2458" y="1606"/>
                  </a:lnTo>
                  <a:lnTo>
                    <a:pt x="2436" y="1614"/>
                  </a:lnTo>
                  <a:lnTo>
                    <a:pt x="2414" y="1620"/>
                  </a:lnTo>
                  <a:lnTo>
                    <a:pt x="2392" y="1624"/>
                  </a:lnTo>
                  <a:lnTo>
                    <a:pt x="2370" y="1624"/>
                  </a:lnTo>
                  <a:lnTo>
                    <a:pt x="226" y="1624"/>
                  </a:lnTo>
                  <a:lnTo>
                    <a:pt x="226" y="1624"/>
                  </a:lnTo>
                  <a:lnTo>
                    <a:pt x="204" y="1624"/>
                  </a:lnTo>
                  <a:lnTo>
                    <a:pt x="182" y="1620"/>
                  </a:lnTo>
                  <a:lnTo>
                    <a:pt x="160" y="1614"/>
                  </a:lnTo>
                  <a:lnTo>
                    <a:pt x="138" y="1606"/>
                  </a:lnTo>
                  <a:lnTo>
                    <a:pt x="120" y="1598"/>
                  </a:lnTo>
                  <a:lnTo>
                    <a:pt x="100" y="1586"/>
                  </a:lnTo>
                  <a:lnTo>
                    <a:pt x="84" y="1572"/>
                  </a:lnTo>
                  <a:lnTo>
                    <a:pt x="68" y="1558"/>
                  </a:lnTo>
                  <a:lnTo>
                    <a:pt x="52" y="1542"/>
                  </a:lnTo>
                  <a:lnTo>
                    <a:pt x="40" y="1524"/>
                  </a:lnTo>
                  <a:lnTo>
                    <a:pt x="28" y="1506"/>
                  </a:lnTo>
                  <a:lnTo>
                    <a:pt x="18" y="1486"/>
                  </a:lnTo>
                  <a:lnTo>
                    <a:pt x="12" y="1466"/>
                  </a:lnTo>
                  <a:lnTo>
                    <a:pt x="6" y="1444"/>
                  </a:lnTo>
                  <a:lnTo>
                    <a:pt x="2" y="1422"/>
                  </a:lnTo>
                  <a:lnTo>
                    <a:pt x="0" y="1398"/>
                  </a:lnTo>
                  <a:lnTo>
                    <a:pt x="0" y="406"/>
                  </a:lnTo>
                  <a:lnTo>
                    <a:pt x="0" y="406"/>
                  </a:lnTo>
                  <a:lnTo>
                    <a:pt x="2" y="384"/>
                  </a:lnTo>
                  <a:lnTo>
                    <a:pt x="6" y="360"/>
                  </a:lnTo>
                  <a:lnTo>
                    <a:pt x="12" y="340"/>
                  </a:lnTo>
                  <a:lnTo>
                    <a:pt x="18" y="318"/>
                  </a:lnTo>
                  <a:lnTo>
                    <a:pt x="28" y="300"/>
                  </a:lnTo>
                  <a:lnTo>
                    <a:pt x="40" y="280"/>
                  </a:lnTo>
                  <a:lnTo>
                    <a:pt x="52" y="264"/>
                  </a:lnTo>
                  <a:lnTo>
                    <a:pt x="68" y="246"/>
                  </a:lnTo>
                  <a:lnTo>
                    <a:pt x="84" y="232"/>
                  </a:lnTo>
                  <a:lnTo>
                    <a:pt x="100" y="220"/>
                  </a:lnTo>
                  <a:lnTo>
                    <a:pt x="120" y="208"/>
                  </a:lnTo>
                  <a:lnTo>
                    <a:pt x="138" y="198"/>
                  </a:lnTo>
                  <a:lnTo>
                    <a:pt x="160" y="190"/>
                  </a:lnTo>
                  <a:lnTo>
                    <a:pt x="182" y="186"/>
                  </a:lnTo>
                  <a:lnTo>
                    <a:pt x="204" y="182"/>
                  </a:lnTo>
                  <a:lnTo>
                    <a:pt x="226" y="180"/>
                  </a:lnTo>
                  <a:lnTo>
                    <a:pt x="226" y="180"/>
                  </a:lnTo>
                  <a:close/>
                </a:path>
              </a:pathLst>
            </a:custGeom>
            <a:noFill/>
            <a:ln w="12700">
              <a:solidFill>
                <a:srgbClr val="4D4D4D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115616" y="3363915"/>
              <a:ext cx="1523692" cy="647669"/>
              <a:chOff x="3638480" y="1737359"/>
              <a:chExt cx="1523692" cy="647669"/>
            </a:xfrm>
          </p:grpSpPr>
          <p:sp>
            <p:nvSpPr>
              <p:cNvPr id="9" name="Text Placeholder 2"/>
              <p:cNvSpPr txBox="1">
                <a:spLocks/>
              </p:cNvSpPr>
              <p:nvPr/>
            </p:nvSpPr>
            <p:spPr bwMode="auto">
              <a:xfrm>
                <a:off x="3638480" y="1737359"/>
                <a:ext cx="1523692" cy="268421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9pPr>
              </a:lstStyle>
              <a:p>
                <a:pPr algn="ctr">
                  <a:buClr>
                    <a:schemeClr val="accent1"/>
                  </a:buClr>
                  <a:buSzPct val="80000"/>
                  <a:buFont typeface="Corbel" pitchFamily="34" charset="0"/>
                  <a:buNone/>
                </a:pPr>
                <a:r>
                  <a:rPr lang="zh-CN" altLang="en-US" sz="1400" b="1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不想做</a:t>
                </a:r>
                <a:endParaRPr lang="en-AU" sz="1400" b="1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0" name="Text Placeholder 2"/>
              <p:cNvSpPr txBox="1">
                <a:spLocks/>
              </p:cNvSpPr>
              <p:nvPr/>
            </p:nvSpPr>
            <p:spPr bwMode="auto">
              <a:xfrm>
                <a:off x="3697191" y="1963110"/>
                <a:ext cx="1371005" cy="421918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9pPr>
              </a:lstStyle>
              <a:p>
                <a:pPr algn="ctr">
                  <a:buNone/>
                </a:pPr>
                <a:r>
                  <a:rPr lang="zh-CN" altLang="en-US" sz="900" dirty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点击输入简要文字</a:t>
                </a: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内容</a:t>
                </a:r>
                <a:endParaRPr lang="en-US" altLang="zh-CN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>
                  <a:buNone/>
                </a:pP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文字内容</a:t>
                </a:r>
                <a:r>
                  <a:rPr lang="zh-CN" altLang="en-US" sz="900" dirty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需</a:t>
                </a: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概括精炼</a:t>
                </a:r>
                <a:endParaRPr lang="en-US" altLang="zh-CN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>
                  <a:buNone/>
                </a:pP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不用多余的</a:t>
                </a:r>
                <a:endParaRPr lang="en-US" altLang="zh-CN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3203848" y="3507777"/>
            <a:ext cx="1528419" cy="936181"/>
            <a:chOff x="1110889" y="3219822"/>
            <a:chExt cx="1528419" cy="936181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1110889" y="3219822"/>
              <a:ext cx="1496506" cy="936181"/>
            </a:xfrm>
            <a:custGeom>
              <a:avLst/>
              <a:gdLst>
                <a:gd name="T0" fmla="*/ 1172 w 2596"/>
                <a:gd name="T1" fmla="*/ 180 h 1624"/>
                <a:gd name="T2" fmla="*/ 1298 w 2596"/>
                <a:gd name="T3" fmla="*/ 0 h 1624"/>
                <a:gd name="T4" fmla="*/ 1424 w 2596"/>
                <a:gd name="T5" fmla="*/ 180 h 1624"/>
                <a:gd name="T6" fmla="*/ 2370 w 2596"/>
                <a:gd name="T7" fmla="*/ 180 h 1624"/>
                <a:gd name="T8" fmla="*/ 2414 w 2596"/>
                <a:gd name="T9" fmla="*/ 186 h 1624"/>
                <a:gd name="T10" fmla="*/ 2458 w 2596"/>
                <a:gd name="T11" fmla="*/ 198 h 1624"/>
                <a:gd name="T12" fmla="*/ 2496 w 2596"/>
                <a:gd name="T13" fmla="*/ 220 h 1624"/>
                <a:gd name="T14" fmla="*/ 2528 w 2596"/>
                <a:gd name="T15" fmla="*/ 246 h 1624"/>
                <a:gd name="T16" fmla="*/ 2556 w 2596"/>
                <a:gd name="T17" fmla="*/ 280 h 1624"/>
                <a:gd name="T18" fmla="*/ 2578 w 2596"/>
                <a:gd name="T19" fmla="*/ 318 h 1624"/>
                <a:gd name="T20" fmla="*/ 2590 w 2596"/>
                <a:gd name="T21" fmla="*/ 360 h 1624"/>
                <a:gd name="T22" fmla="*/ 2596 w 2596"/>
                <a:gd name="T23" fmla="*/ 406 h 1624"/>
                <a:gd name="T24" fmla="*/ 2596 w 2596"/>
                <a:gd name="T25" fmla="*/ 1398 h 1624"/>
                <a:gd name="T26" fmla="*/ 2590 w 2596"/>
                <a:gd name="T27" fmla="*/ 1444 h 1624"/>
                <a:gd name="T28" fmla="*/ 2578 w 2596"/>
                <a:gd name="T29" fmla="*/ 1486 h 1624"/>
                <a:gd name="T30" fmla="*/ 2556 w 2596"/>
                <a:gd name="T31" fmla="*/ 1524 h 1624"/>
                <a:gd name="T32" fmla="*/ 2528 w 2596"/>
                <a:gd name="T33" fmla="*/ 1558 h 1624"/>
                <a:gd name="T34" fmla="*/ 2496 w 2596"/>
                <a:gd name="T35" fmla="*/ 1586 h 1624"/>
                <a:gd name="T36" fmla="*/ 2458 w 2596"/>
                <a:gd name="T37" fmla="*/ 1606 h 1624"/>
                <a:gd name="T38" fmla="*/ 2414 w 2596"/>
                <a:gd name="T39" fmla="*/ 1620 h 1624"/>
                <a:gd name="T40" fmla="*/ 2370 w 2596"/>
                <a:gd name="T41" fmla="*/ 1624 h 1624"/>
                <a:gd name="T42" fmla="*/ 226 w 2596"/>
                <a:gd name="T43" fmla="*/ 1624 h 1624"/>
                <a:gd name="T44" fmla="*/ 182 w 2596"/>
                <a:gd name="T45" fmla="*/ 1620 h 1624"/>
                <a:gd name="T46" fmla="*/ 138 w 2596"/>
                <a:gd name="T47" fmla="*/ 1606 h 1624"/>
                <a:gd name="T48" fmla="*/ 100 w 2596"/>
                <a:gd name="T49" fmla="*/ 1586 h 1624"/>
                <a:gd name="T50" fmla="*/ 68 w 2596"/>
                <a:gd name="T51" fmla="*/ 1558 h 1624"/>
                <a:gd name="T52" fmla="*/ 40 w 2596"/>
                <a:gd name="T53" fmla="*/ 1524 h 1624"/>
                <a:gd name="T54" fmla="*/ 18 w 2596"/>
                <a:gd name="T55" fmla="*/ 1486 h 1624"/>
                <a:gd name="T56" fmla="*/ 6 w 2596"/>
                <a:gd name="T57" fmla="*/ 1444 h 1624"/>
                <a:gd name="T58" fmla="*/ 0 w 2596"/>
                <a:gd name="T59" fmla="*/ 1398 h 1624"/>
                <a:gd name="T60" fmla="*/ 0 w 2596"/>
                <a:gd name="T61" fmla="*/ 406 h 1624"/>
                <a:gd name="T62" fmla="*/ 6 w 2596"/>
                <a:gd name="T63" fmla="*/ 360 h 1624"/>
                <a:gd name="T64" fmla="*/ 18 w 2596"/>
                <a:gd name="T65" fmla="*/ 318 h 1624"/>
                <a:gd name="T66" fmla="*/ 40 w 2596"/>
                <a:gd name="T67" fmla="*/ 280 h 1624"/>
                <a:gd name="T68" fmla="*/ 68 w 2596"/>
                <a:gd name="T69" fmla="*/ 246 h 1624"/>
                <a:gd name="T70" fmla="*/ 100 w 2596"/>
                <a:gd name="T71" fmla="*/ 220 h 1624"/>
                <a:gd name="T72" fmla="*/ 138 w 2596"/>
                <a:gd name="T73" fmla="*/ 198 h 1624"/>
                <a:gd name="T74" fmla="*/ 182 w 2596"/>
                <a:gd name="T75" fmla="*/ 186 h 1624"/>
                <a:gd name="T76" fmla="*/ 226 w 2596"/>
                <a:gd name="T77" fmla="*/ 180 h 1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96" h="1624">
                  <a:moveTo>
                    <a:pt x="226" y="180"/>
                  </a:moveTo>
                  <a:lnTo>
                    <a:pt x="1172" y="180"/>
                  </a:lnTo>
                  <a:lnTo>
                    <a:pt x="1226" y="102"/>
                  </a:lnTo>
                  <a:lnTo>
                    <a:pt x="1298" y="0"/>
                  </a:lnTo>
                  <a:lnTo>
                    <a:pt x="1370" y="102"/>
                  </a:lnTo>
                  <a:lnTo>
                    <a:pt x="1424" y="180"/>
                  </a:lnTo>
                  <a:lnTo>
                    <a:pt x="2370" y="180"/>
                  </a:lnTo>
                  <a:lnTo>
                    <a:pt x="2370" y="180"/>
                  </a:lnTo>
                  <a:lnTo>
                    <a:pt x="2392" y="182"/>
                  </a:lnTo>
                  <a:lnTo>
                    <a:pt x="2414" y="186"/>
                  </a:lnTo>
                  <a:lnTo>
                    <a:pt x="2436" y="190"/>
                  </a:lnTo>
                  <a:lnTo>
                    <a:pt x="2458" y="198"/>
                  </a:lnTo>
                  <a:lnTo>
                    <a:pt x="2476" y="208"/>
                  </a:lnTo>
                  <a:lnTo>
                    <a:pt x="2496" y="220"/>
                  </a:lnTo>
                  <a:lnTo>
                    <a:pt x="2512" y="232"/>
                  </a:lnTo>
                  <a:lnTo>
                    <a:pt x="2528" y="246"/>
                  </a:lnTo>
                  <a:lnTo>
                    <a:pt x="2544" y="264"/>
                  </a:lnTo>
                  <a:lnTo>
                    <a:pt x="2556" y="280"/>
                  </a:lnTo>
                  <a:lnTo>
                    <a:pt x="2568" y="300"/>
                  </a:lnTo>
                  <a:lnTo>
                    <a:pt x="2578" y="318"/>
                  </a:lnTo>
                  <a:lnTo>
                    <a:pt x="2586" y="340"/>
                  </a:lnTo>
                  <a:lnTo>
                    <a:pt x="2590" y="360"/>
                  </a:lnTo>
                  <a:lnTo>
                    <a:pt x="2594" y="384"/>
                  </a:lnTo>
                  <a:lnTo>
                    <a:pt x="2596" y="406"/>
                  </a:lnTo>
                  <a:lnTo>
                    <a:pt x="2596" y="1398"/>
                  </a:lnTo>
                  <a:lnTo>
                    <a:pt x="2596" y="1398"/>
                  </a:lnTo>
                  <a:lnTo>
                    <a:pt x="2594" y="1422"/>
                  </a:lnTo>
                  <a:lnTo>
                    <a:pt x="2590" y="1444"/>
                  </a:lnTo>
                  <a:lnTo>
                    <a:pt x="2586" y="1466"/>
                  </a:lnTo>
                  <a:lnTo>
                    <a:pt x="2578" y="1486"/>
                  </a:lnTo>
                  <a:lnTo>
                    <a:pt x="2568" y="1506"/>
                  </a:lnTo>
                  <a:lnTo>
                    <a:pt x="2556" y="1524"/>
                  </a:lnTo>
                  <a:lnTo>
                    <a:pt x="2544" y="1542"/>
                  </a:lnTo>
                  <a:lnTo>
                    <a:pt x="2528" y="1558"/>
                  </a:lnTo>
                  <a:lnTo>
                    <a:pt x="2512" y="1572"/>
                  </a:lnTo>
                  <a:lnTo>
                    <a:pt x="2496" y="1586"/>
                  </a:lnTo>
                  <a:lnTo>
                    <a:pt x="2476" y="1598"/>
                  </a:lnTo>
                  <a:lnTo>
                    <a:pt x="2458" y="1606"/>
                  </a:lnTo>
                  <a:lnTo>
                    <a:pt x="2436" y="1614"/>
                  </a:lnTo>
                  <a:lnTo>
                    <a:pt x="2414" y="1620"/>
                  </a:lnTo>
                  <a:lnTo>
                    <a:pt x="2392" y="1624"/>
                  </a:lnTo>
                  <a:lnTo>
                    <a:pt x="2370" y="1624"/>
                  </a:lnTo>
                  <a:lnTo>
                    <a:pt x="226" y="1624"/>
                  </a:lnTo>
                  <a:lnTo>
                    <a:pt x="226" y="1624"/>
                  </a:lnTo>
                  <a:lnTo>
                    <a:pt x="204" y="1624"/>
                  </a:lnTo>
                  <a:lnTo>
                    <a:pt x="182" y="1620"/>
                  </a:lnTo>
                  <a:lnTo>
                    <a:pt x="160" y="1614"/>
                  </a:lnTo>
                  <a:lnTo>
                    <a:pt x="138" y="1606"/>
                  </a:lnTo>
                  <a:lnTo>
                    <a:pt x="120" y="1598"/>
                  </a:lnTo>
                  <a:lnTo>
                    <a:pt x="100" y="1586"/>
                  </a:lnTo>
                  <a:lnTo>
                    <a:pt x="84" y="1572"/>
                  </a:lnTo>
                  <a:lnTo>
                    <a:pt x="68" y="1558"/>
                  </a:lnTo>
                  <a:lnTo>
                    <a:pt x="52" y="1542"/>
                  </a:lnTo>
                  <a:lnTo>
                    <a:pt x="40" y="1524"/>
                  </a:lnTo>
                  <a:lnTo>
                    <a:pt x="28" y="1506"/>
                  </a:lnTo>
                  <a:lnTo>
                    <a:pt x="18" y="1486"/>
                  </a:lnTo>
                  <a:lnTo>
                    <a:pt x="12" y="1466"/>
                  </a:lnTo>
                  <a:lnTo>
                    <a:pt x="6" y="1444"/>
                  </a:lnTo>
                  <a:lnTo>
                    <a:pt x="2" y="1422"/>
                  </a:lnTo>
                  <a:lnTo>
                    <a:pt x="0" y="1398"/>
                  </a:lnTo>
                  <a:lnTo>
                    <a:pt x="0" y="406"/>
                  </a:lnTo>
                  <a:lnTo>
                    <a:pt x="0" y="406"/>
                  </a:lnTo>
                  <a:lnTo>
                    <a:pt x="2" y="384"/>
                  </a:lnTo>
                  <a:lnTo>
                    <a:pt x="6" y="360"/>
                  </a:lnTo>
                  <a:lnTo>
                    <a:pt x="12" y="340"/>
                  </a:lnTo>
                  <a:lnTo>
                    <a:pt x="18" y="318"/>
                  </a:lnTo>
                  <a:lnTo>
                    <a:pt x="28" y="300"/>
                  </a:lnTo>
                  <a:lnTo>
                    <a:pt x="40" y="280"/>
                  </a:lnTo>
                  <a:lnTo>
                    <a:pt x="52" y="264"/>
                  </a:lnTo>
                  <a:lnTo>
                    <a:pt x="68" y="246"/>
                  </a:lnTo>
                  <a:lnTo>
                    <a:pt x="84" y="232"/>
                  </a:lnTo>
                  <a:lnTo>
                    <a:pt x="100" y="220"/>
                  </a:lnTo>
                  <a:lnTo>
                    <a:pt x="120" y="208"/>
                  </a:lnTo>
                  <a:lnTo>
                    <a:pt x="138" y="198"/>
                  </a:lnTo>
                  <a:lnTo>
                    <a:pt x="160" y="190"/>
                  </a:lnTo>
                  <a:lnTo>
                    <a:pt x="182" y="186"/>
                  </a:lnTo>
                  <a:lnTo>
                    <a:pt x="204" y="182"/>
                  </a:lnTo>
                  <a:lnTo>
                    <a:pt x="226" y="180"/>
                  </a:lnTo>
                  <a:lnTo>
                    <a:pt x="226" y="180"/>
                  </a:lnTo>
                  <a:close/>
                </a:path>
              </a:pathLst>
            </a:custGeom>
            <a:noFill/>
            <a:ln w="12700">
              <a:solidFill>
                <a:srgbClr val="4D4D4D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115616" y="3363915"/>
              <a:ext cx="1523692" cy="647669"/>
              <a:chOff x="3638480" y="1737359"/>
              <a:chExt cx="1523692" cy="647669"/>
            </a:xfrm>
          </p:grpSpPr>
          <p:sp>
            <p:nvSpPr>
              <p:cNvPr id="14" name="Text Placeholder 2"/>
              <p:cNvSpPr txBox="1">
                <a:spLocks/>
              </p:cNvSpPr>
              <p:nvPr/>
            </p:nvSpPr>
            <p:spPr bwMode="auto">
              <a:xfrm>
                <a:off x="3638480" y="1737359"/>
                <a:ext cx="1523692" cy="268421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9pPr>
              </a:lstStyle>
              <a:p>
                <a:pPr algn="ctr">
                  <a:buClr>
                    <a:schemeClr val="accent1"/>
                  </a:buClr>
                  <a:buSzPct val="80000"/>
                  <a:buFont typeface="Corbel" pitchFamily="34" charset="0"/>
                  <a:buNone/>
                </a:pPr>
                <a:r>
                  <a:rPr lang="zh-CN" altLang="en-US" sz="1400" b="1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不会做</a:t>
                </a:r>
                <a:endParaRPr lang="en-AU" sz="1400" b="1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5" name="Text Placeholder 2"/>
              <p:cNvSpPr txBox="1">
                <a:spLocks/>
              </p:cNvSpPr>
              <p:nvPr/>
            </p:nvSpPr>
            <p:spPr bwMode="auto">
              <a:xfrm>
                <a:off x="3697191" y="1963110"/>
                <a:ext cx="1371005" cy="421918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9pPr>
              </a:lstStyle>
              <a:p>
                <a:pPr algn="ctr">
                  <a:buNone/>
                </a:pPr>
                <a:r>
                  <a:rPr lang="zh-CN" altLang="en-US" sz="900" dirty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点击输入简要文字</a:t>
                </a: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内容</a:t>
                </a:r>
                <a:endParaRPr lang="en-US" altLang="zh-CN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>
                  <a:buNone/>
                </a:pP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文字内容</a:t>
                </a:r>
                <a:r>
                  <a:rPr lang="zh-CN" altLang="en-US" sz="900" dirty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需</a:t>
                </a: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概括精炼</a:t>
                </a:r>
                <a:endParaRPr lang="en-US" altLang="zh-CN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>
                  <a:buNone/>
                </a:pP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不用多余的</a:t>
                </a:r>
                <a:endParaRPr lang="en-US" altLang="zh-CN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5004048" y="3507777"/>
            <a:ext cx="1528419" cy="936181"/>
            <a:chOff x="1110889" y="3219822"/>
            <a:chExt cx="1528419" cy="936181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110889" y="3219822"/>
              <a:ext cx="1496506" cy="936181"/>
            </a:xfrm>
            <a:custGeom>
              <a:avLst/>
              <a:gdLst>
                <a:gd name="T0" fmla="*/ 1172 w 2596"/>
                <a:gd name="T1" fmla="*/ 180 h 1624"/>
                <a:gd name="T2" fmla="*/ 1298 w 2596"/>
                <a:gd name="T3" fmla="*/ 0 h 1624"/>
                <a:gd name="T4" fmla="*/ 1424 w 2596"/>
                <a:gd name="T5" fmla="*/ 180 h 1624"/>
                <a:gd name="T6" fmla="*/ 2370 w 2596"/>
                <a:gd name="T7" fmla="*/ 180 h 1624"/>
                <a:gd name="T8" fmla="*/ 2414 w 2596"/>
                <a:gd name="T9" fmla="*/ 186 h 1624"/>
                <a:gd name="T10" fmla="*/ 2458 w 2596"/>
                <a:gd name="T11" fmla="*/ 198 h 1624"/>
                <a:gd name="T12" fmla="*/ 2496 w 2596"/>
                <a:gd name="T13" fmla="*/ 220 h 1624"/>
                <a:gd name="T14" fmla="*/ 2528 w 2596"/>
                <a:gd name="T15" fmla="*/ 246 h 1624"/>
                <a:gd name="T16" fmla="*/ 2556 w 2596"/>
                <a:gd name="T17" fmla="*/ 280 h 1624"/>
                <a:gd name="T18" fmla="*/ 2578 w 2596"/>
                <a:gd name="T19" fmla="*/ 318 h 1624"/>
                <a:gd name="T20" fmla="*/ 2590 w 2596"/>
                <a:gd name="T21" fmla="*/ 360 h 1624"/>
                <a:gd name="T22" fmla="*/ 2596 w 2596"/>
                <a:gd name="T23" fmla="*/ 406 h 1624"/>
                <a:gd name="T24" fmla="*/ 2596 w 2596"/>
                <a:gd name="T25" fmla="*/ 1398 h 1624"/>
                <a:gd name="T26" fmla="*/ 2590 w 2596"/>
                <a:gd name="T27" fmla="*/ 1444 h 1624"/>
                <a:gd name="T28" fmla="*/ 2578 w 2596"/>
                <a:gd name="T29" fmla="*/ 1486 h 1624"/>
                <a:gd name="T30" fmla="*/ 2556 w 2596"/>
                <a:gd name="T31" fmla="*/ 1524 h 1624"/>
                <a:gd name="T32" fmla="*/ 2528 w 2596"/>
                <a:gd name="T33" fmla="*/ 1558 h 1624"/>
                <a:gd name="T34" fmla="*/ 2496 w 2596"/>
                <a:gd name="T35" fmla="*/ 1586 h 1624"/>
                <a:gd name="T36" fmla="*/ 2458 w 2596"/>
                <a:gd name="T37" fmla="*/ 1606 h 1624"/>
                <a:gd name="T38" fmla="*/ 2414 w 2596"/>
                <a:gd name="T39" fmla="*/ 1620 h 1624"/>
                <a:gd name="T40" fmla="*/ 2370 w 2596"/>
                <a:gd name="T41" fmla="*/ 1624 h 1624"/>
                <a:gd name="T42" fmla="*/ 226 w 2596"/>
                <a:gd name="T43" fmla="*/ 1624 h 1624"/>
                <a:gd name="T44" fmla="*/ 182 w 2596"/>
                <a:gd name="T45" fmla="*/ 1620 h 1624"/>
                <a:gd name="T46" fmla="*/ 138 w 2596"/>
                <a:gd name="T47" fmla="*/ 1606 h 1624"/>
                <a:gd name="T48" fmla="*/ 100 w 2596"/>
                <a:gd name="T49" fmla="*/ 1586 h 1624"/>
                <a:gd name="T50" fmla="*/ 68 w 2596"/>
                <a:gd name="T51" fmla="*/ 1558 h 1624"/>
                <a:gd name="T52" fmla="*/ 40 w 2596"/>
                <a:gd name="T53" fmla="*/ 1524 h 1624"/>
                <a:gd name="T54" fmla="*/ 18 w 2596"/>
                <a:gd name="T55" fmla="*/ 1486 h 1624"/>
                <a:gd name="T56" fmla="*/ 6 w 2596"/>
                <a:gd name="T57" fmla="*/ 1444 h 1624"/>
                <a:gd name="T58" fmla="*/ 0 w 2596"/>
                <a:gd name="T59" fmla="*/ 1398 h 1624"/>
                <a:gd name="T60" fmla="*/ 0 w 2596"/>
                <a:gd name="T61" fmla="*/ 406 h 1624"/>
                <a:gd name="T62" fmla="*/ 6 w 2596"/>
                <a:gd name="T63" fmla="*/ 360 h 1624"/>
                <a:gd name="T64" fmla="*/ 18 w 2596"/>
                <a:gd name="T65" fmla="*/ 318 h 1624"/>
                <a:gd name="T66" fmla="*/ 40 w 2596"/>
                <a:gd name="T67" fmla="*/ 280 h 1624"/>
                <a:gd name="T68" fmla="*/ 68 w 2596"/>
                <a:gd name="T69" fmla="*/ 246 h 1624"/>
                <a:gd name="T70" fmla="*/ 100 w 2596"/>
                <a:gd name="T71" fmla="*/ 220 h 1624"/>
                <a:gd name="T72" fmla="*/ 138 w 2596"/>
                <a:gd name="T73" fmla="*/ 198 h 1624"/>
                <a:gd name="T74" fmla="*/ 182 w 2596"/>
                <a:gd name="T75" fmla="*/ 186 h 1624"/>
                <a:gd name="T76" fmla="*/ 226 w 2596"/>
                <a:gd name="T77" fmla="*/ 180 h 1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96" h="1624">
                  <a:moveTo>
                    <a:pt x="226" y="180"/>
                  </a:moveTo>
                  <a:lnTo>
                    <a:pt x="1172" y="180"/>
                  </a:lnTo>
                  <a:lnTo>
                    <a:pt x="1226" y="102"/>
                  </a:lnTo>
                  <a:lnTo>
                    <a:pt x="1298" y="0"/>
                  </a:lnTo>
                  <a:lnTo>
                    <a:pt x="1370" y="102"/>
                  </a:lnTo>
                  <a:lnTo>
                    <a:pt x="1424" y="180"/>
                  </a:lnTo>
                  <a:lnTo>
                    <a:pt x="2370" y="180"/>
                  </a:lnTo>
                  <a:lnTo>
                    <a:pt x="2370" y="180"/>
                  </a:lnTo>
                  <a:lnTo>
                    <a:pt x="2392" y="182"/>
                  </a:lnTo>
                  <a:lnTo>
                    <a:pt x="2414" y="186"/>
                  </a:lnTo>
                  <a:lnTo>
                    <a:pt x="2436" y="190"/>
                  </a:lnTo>
                  <a:lnTo>
                    <a:pt x="2458" y="198"/>
                  </a:lnTo>
                  <a:lnTo>
                    <a:pt x="2476" y="208"/>
                  </a:lnTo>
                  <a:lnTo>
                    <a:pt x="2496" y="220"/>
                  </a:lnTo>
                  <a:lnTo>
                    <a:pt x="2512" y="232"/>
                  </a:lnTo>
                  <a:lnTo>
                    <a:pt x="2528" y="246"/>
                  </a:lnTo>
                  <a:lnTo>
                    <a:pt x="2544" y="264"/>
                  </a:lnTo>
                  <a:lnTo>
                    <a:pt x="2556" y="280"/>
                  </a:lnTo>
                  <a:lnTo>
                    <a:pt x="2568" y="300"/>
                  </a:lnTo>
                  <a:lnTo>
                    <a:pt x="2578" y="318"/>
                  </a:lnTo>
                  <a:lnTo>
                    <a:pt x="2586" y="340"/>
                  </a:lnTo>
                  <a:lnTo>
                    <a:pt x="2590" y="360"/>
                  </a:lnTo>
                  <a:lnTo>
                    <a:pt x="2594" y="384"/>
                  </a:lnTo>
                  <a:lnTo>
                    <a:pt x="2596" y="406"/>
                  </a:lnTo>
                  <a:lnTo>
                    <a:pt x="2596" y="1398"/>
                  </a:lnTo>
                  <a:lnTo>
                    <a:pt x="2596" y="1398"/>
                  </a:lnTo>
                  <a:lnTo>
                    <a:pt x="2594" y="1422"/>
                  </a:lnTo>
                  <a:lnTo>
                    <a:pt x="2590" y="1444"/>
                  </a:lnTo>
                  <a:lnTo>
                    <a:pt x="2586" y="1466"/>
                  </a:lnTo>
                  <a:lnTo>
                    <a:pt x="2578" y="1486"/>
                  </a:lnTo>
                  <a:lnTo>
                    <a:pt x="2568" y="1506"/>
                  </a:lnTo>
                  <a:lnTo>
                    <a:pt x="2556" y="1524"/>
                  </a:lnTo>
                  <a:lnTo>
                    <a:pt x="2544" y="1542"/>
                  </a:lnTo>
                  <a:lnTo>
                    <a:pt x="2528" y="1558"/>
                  </a:lnTo>
                  <a:lnTo>
                    <a:pt x="2512" y="1572"/>
                  </a:lnTo>
                  <a:lnTo>
                    <a:pt x="2496" y="1586"/>
                  </a:lnTo>
                  <a:lnTo>
                    <a:pt x="2476" y="1598"/>
                  </a:lnTo>
                  <a:lnTo>
                    <a:pt x="2458" y="1606"/>
                  </a:lnTo>
                  <a:lnTo>
                    <a:pt x="2436" y="1614"/>
                  </a:lnTo>
                  <a:lnTo>
                    <a:pt x="2414" y="1620"/>
                  </a:lnTo>
                  <a:lnTo>
                    <a:pt x="2392" y="1624"/>
                  </a:lnTo>
                  <a:lnTo>
                    <a:pt x="2370" y="1624"/>
                  </a:lnTo>
                  <a:lnTo>
                    <a:pt x="226" y="1624"/>
                  </a:lnTo>
                  <a:lnTo>
                    <a:pt x="226" y="1624"/>
                  </a:lnTo>
                  <a:lnTo>
                    <a:pt x="204" y="1624"/>
                  </a:lnTo>
                  <a:lnTo>
                    <a:pt x="182" y="1620"/>
                  </a:lnTo>
                  <a:lnTo>
                    <a:pt x="160" y="1614"/>
                  </a:lnTo>
                  <a:lnTo>
                    <a:pt x="138" y="1606"/>
                  </a:lnTo>
                  <a:lnTo>
                    <a:pt x="120" y="1598"/>
                  </a:lnTo>
                  <a:lnTo>
                    <a:pt x="100" y="1586"/>
                  </a:lnTo>
                  <a:lnTo>
                    <a:pt x="84" y="1572"/>
                  </a:lnTo>
                  <a:lnTo>
                    <a:pt x="68" y="1558"/>
                  </a:lnTo>
                  <a:lnTo>
                    <a:pt x="52" y="1542"/>
                  </a:lnTo>
                  <a:lnTo>
                    <a:pt x="40" y="1524"/>
                  </a:lnTo>
                  <a:lnTo>
                    <a:pt x="28" y="1506"/>
                  </a:lnTo>
                  <a:lnTo>
                    <a:pt x="18" y="1486"/>
                  </a:lnTo>
                  <a:lnTo>
                    <a:pt x="12" y="1466"/>
                  </a:lnTo>
                  <a:lnTo>
                    <a:pt x="6" y="1444"/>
                  </a:lnTo>
                  <a:lnTo>
                    <a:pt x="2" y="1422"/>
                  </a:lnTo>
                  <a:lnTo>
                    <a:pt x="0" y="1398"/>
                  </a:lnTo>
                  <a:lnTo>
                    <a:pt x="0" y="406"/>
                  </a:lnTo>
                  <a:lnTo>
                    <a:pt x="0" y="406"/>
                  </a:lnTo>
                  <a:lnTo>
                    <a:pt x="2" y="384"/>
                  </a:lnTo>
                  <a:lnTo>
                    <a:pt x="6" y="360"/>
                  </a:lnTo>
                  <a:lnTo>
                    <a:pt x="12" y="340"/>
                  </a:lnTo>
                  <a:lnTo>
                    <a:pt x="18" y="318"/>
                  </a:lnTo>
                  <a:lnTo>
                    <a:pt x="28" y="300"/>
                  </a:lnTo>
                  <a:lnTo>
                    <a:pt x="40" y="280"/>
                  </a:lnTo>
                  <a:lnTo>
                    <a:pt x="52" y="264"/>
                  </a:lnTo>
                  <a:lnTo>
                    <a:pt x="68" y="246"/>
                  </a:lnTo>
                  <a:lnTo>
                    <a:pt x="84" y="232"/>
                  </a:lnTo>
                  <a:lnTo>
                    <a:pt x="100" y="220"/>
                  </a:lnTo>
                  <a:lnTo>
                    <a:pt x="120" y="208"/>
                  </a:lnTo>
                  <a:lnTo>
                    <a:pt x="138" y="198"/>
                  </a:lnTo>
                  <a:lnTo>
                    <a:pt x="160" y="190"/>
                  </a:lnTo>
                  <a:lnTo>
                    <a:pt x="182" y="186"/>
                  </a:lnTo>
                  <a:lnTo>
                    <a:pt x="204" y="182"/>
                  </a:lnTo>
                  <a:lnTo>
                    <a:pt x="226" y="180"/>
                  </a:lnTo>
                  <a:lnTo>
                    <a:pt x="226" y="180"/>
                  </a:lnTo>
                  <a:close/>
                </a:path>
              </a:pathLst>
            </a:custGeom>
            <a:noFill/>
            <a:ln w="12700">
              <a:solidFill>
                <a:srgbClr val="4D4D4D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115616" y="3363915"/>
              <a:ext cx="1523692" cy="647669"/>
              <a:chOff x="3638480" y="1737359"/>
              <a:chExt cx="1523692" cy="647669"/>
            </a:xfrm>
          </p:grpSpPr>
          <p:sp>
            <p:nvSpPr>
              <p:cNvPr id="19" name="Text Placeholder 2"/>
              <p:cNvSpPr txBox="1">
                <a:spLocks/>
              </p:cNvSpPr>
              <p:nvPr/>
            </p:nvSpPr>
            <p:spPr bwMode="auto">
              <a:xfrm>
                <a:off x="3638480" y="1737359"/>
                <a:ext cx="1523692" cy="268421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9pPr>
              </a:lstStyle>
              <a:p>
                <a:pPr algn="ctr">
                  <a:buClr>
                    <a:schemeClr val="accent1"/>
                  </a:buClr>
                  <a:buSzPct val="80000"/>
                  <a:buFont typeface="Corbel" pitchFamily="34" charset="0"/>
                  <a:buNone/>
                </a:pPr>
                <a:r>
                  <a:rPr lang="zh-CN" altLang="en-US" sz="1400" b="1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做不好</a:t>
                </a:r>
                <a:endParaRPr lang="en-AU" sz="1400" b="1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0" name="Text Placeholder 2"/>
              <p:cNvSpPr txBox="1">
                <a:spLocks/>
              </p:cNvSpPr>
              <p:nvPr/>
            </p:nvSpPr>
            <p:spPr bwMode="auto">
              <a:xfrm>
                <a:off x="3697191" y="1963110"/>
                <a:ext cx="1371005" cy="421918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9pPr>
              </a:lstStyle>
              <a:p>
                <a:pPr algn="ctr">
                  <a:buNone/>
                </a:pPr>
                <a:r>
                  <a:rPr lang="zh-CN" altLang="en-US" sz="900" dirty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点击输入简要文字</a:t>
                </a: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内容</a:t>
                </a:r>
                <a:endParaRPr lang="en-US" altLang="zh-CN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>
                  <a:buNone/>
                </a:pP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文字内容</a:t>
                </a:r>
                <a:r>
                  <a:rPr lang="zh-CN" altLang="en-US" sz="900" dirty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需</a:t>
                </a: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概括精炼</a:t>
                </a:r>
                <a:endParaRPr lang="en-US" altLang="zh-CN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>
                  <a:buNone/>
                </a:pP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不用多余的</a:t>
                </a:r>
                <a:endParaRPr lang="en-US" altLang="zh-CN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71" name="组合 70"/>
          <p:cNvGrpSpPr/>
          <p:nvPr/>
        </p:nvGrpSpPr>
        <p:grpSpPr>
          <a:xfrm>
            <a:off x="755576" y="1059582"/>
            <a:ext cx="7776864" cy="3024336"/>
            <a:chOff x="755576" y="1059582"/>
            <a:chExt cx="7776864" cy="3024336"/>
          </a:xfrm>
        </p:grpSpPr>
        <p:sp>
          <p:nvSpPr>
            <p:cNvPr id="2" name="右箭头 1"/>
            <p:cNvSpPr>
              <a:spLocks noChangeArrowheads="1"/>
            </p:cNvSpPr>
            <p:nvPr/>
          </p:nvSpPr>
          <p:spPr bwMode="auto">
            <a:xfrm>
              <a:off x="755576" y="1059582"/>
              <a:ext cx="7776864" cy="3024336"/>
            </a:xfrm>
            <a:prstGeom prst="rightArrow">
              <a:avLst>
                <a:gd name="adj1" fmla="val 50000"/>
                <a:gd name="adj2" fmla="val 49990"/>
              </a:avLst>
            </a:prstGeom>
            <a:noFill/>
            <a:ln w="12700" cap="flat" cmpd="sng">
              <a:solidFill>
                <a:srgbClr val="4D4D4D"/>
              </a:solidFill>
              <a:prstDash val="sysDash"/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1519785" y="1923678"/>
              <a:ext cx="1296144" cy="1296144"/>
            </a:xfrm>
            <a:prstGeom prst="ellipse">
              <a:avLst/>
            </a:prstGeom>
            <a:noFill/>
            <a:ln w="12700">
              <a:solidFill>
                <a:srgbClr val="4D4D4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>
              <a:off x="3319985" y="1923678"/>
              <a:ext cx="1296144" cy="1296144"/>
            </a:xfrm>
            <a:prstGeom prst="ellipse">
              <a:avLst/>
            </a:prstGeom>
            <a:noFill/>
            <a:ln w="12700">
              <a:solidFill>
                <a:srgbClr val="4D4D4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5120185" y="1923678"/>
              <a:ext cx="1296144" cy="1296144"/>
            </a:xfrm>
            <a:prstGeom prst="ellipse">
              <a:avLst/>
            </a:prstGeom>
            <a:noFill/>
            <a:ln w="12700">
              <a:solidFill>
                <a:srgbClr val="4D4D4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0" name="飞哥PPT眉头"/>
          <p:cNvSpPr txBox="1"/>
          <p:nvPr/>
        </p:nvSpPr>
        <p:spPr>
          <a:xfrm>
            <a:off x="539552" y="13220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执行力问题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888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8592">
        <p14:honeycomb/>
      </p:transition>
    </mc:Choice>
    <mc:Fallback xmlns="">
      <p:transition spd="slow" advTm="85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decel="3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811333" y="3030502"/>
            <a:ext cx="1528419" cy="936181"/>
            <a:chOff x="1110889" y="3219822"/>
            <a:chExt cx="1528419" cy="936181"/>
          </a:xfrm>
        </p:grpSpPr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1110889" y="3219822"/>
              <a:ext cx="1496506" cy="936181"/>
            </a:xfrm>
            <a:custGeom>
              <a:avLst/>
              <a:gdLst>
                <a:gd name="T0" fmla="*/ 1172 w 2596"/>
                <a:gd name="T1" fmla="*/ 180 h 1624"/>
                <a:gd name="T2" fmla="*/ 1298 w 2596"/>
                <a:gd name="T3" fmla="*/ 0 h 1624"/>
                <a:gd name="T4" fmla="*/ 1424 w 2596"/>
                <a:gd name="T5" fmla="*/ 180 h 1624"/>
                <a:gd name="T6" fmla="*/ 2370 w 2596"/>
                <a:gd name="T7" fmla="*/ 180 h 1624"/>
                <a:gd name="T8" fmla="*/ 2414 w 2596"/>
                <a:gd name="T9" fmla="*/ 186 h 1624"/>
                <a:gd name="T10" fmla="*/ 2458 w 2596"/>
                <a:gd name="T11" fmla="*/ 198 h 1624"/>
                <a:gd name="T12" fmla="*/ 2496 w 2596"/>
                <a:gd name="T13" fmla="*/ 220 h 1624"/>
                <a:gd name="T14" fmla="*/ 2528 w 2596"/>
                <a:gd name="T15" fmla="*/ 246 h 1624"/>
                <a:gd name="T16" fmla="*/ 2556 w 2596"/>
                <a:gd name="T17" fmla="*/ 280 h 1624"/>
                <a:gd name="T18" fmla="*/ 2578 w 2596"/>
                <a:gd name="T19" fmla="*/ 318 h 1624"/>
                <a:gd name="T20" fmla="*/ 2590 w 2596"/>
                <a:gd name="T21" fmla="*/ 360 h 1624"/>
                <a:gd name="T22" fmla="*/ 2596 w 2596"/>
                <a:gd name="T23" fmla="*/ 406 h 1624"/>
                <a:gd name="T24" fmla="*/ 2596 w 2596"/>
                <a:gd name="T25" fmla="*/ 1398 h 1624"/>
                <a:gd name="T26" fmla="*/ 2590 w 2596"/>
                <a:gd name="T27" fmla="*/ 1444 h 1624"/>
                <a:gd name="T28" fmla="*/ 2578 w 2596"/>
                <a:gd name="T29" fmla="*/ 1486 h 1624"/>
                <a:gd name="T30" fmla="*/ 2556 w 2596"/>
                <a:gd name="T31" fmla="*/ 1524 h 1624"/>
                <a:gd name="T32" fmla="*/ 2528 w 2596"/>
                <a:gd name="T33" fmla="*/ 1558 h 1624"/>
                <a:gd name="T34" fmla="*/ 2496 w 2596"/>
                <a:gd name="T35" fmla="*/ 1586 h 1624"/>
                <a:gd name="T36" fmla="*/ 2458 w 2596"/>
                <a:gd name="T37" fmla="*/ 1606 h 1624"/>
                <a:gd name="T38" fmla="*/ 2414 w 2596"/>
                <a:gd name="T39" fmla="*/ 1620 h 1624"/>
                <a:gd name="T40" fmla="*/ 2370 w 2596"/>
                <a:gd name="T41" fmla="*/ 1624 h 1624"/>
                <a:gd name="T42" fmla="*/ 226 w 2596"/>
                <a:gd name="T43" fmla="*/ 1624 h 1624"/>
                <a:gd name="T44" fmla="*/ 182 w 2596"/>
                <a:gd name="T45" fmla="*/ 1620 h 1624"/>
                <a:gd name="T46" fmla="*/ 138 w 2596"/>
                <a:gd name="T47" fmla="*/ 1606 h 1624"/>
                <a:gd name="T48" fmla="*/ 100 w 2596"/>
                <a:gd name="T49" fmla="*/ 1586 h 1624"/>
                <a:gd name="T50" fmla="*/ 68 w 2596"/>
                <a:gd name="T51" fmla="*/ 1558 h 1624"/>
                <a:gd name="T52" fmla="*/ 40 w 2596"/>
                <a:gd name="T53" fmla="*/ 1524 h 1624"/>
                <a:gd name="T54" fmla="*/ 18 w 2596"/>
                <a:gd name="T55" fmla="*/ 1486 h 1624"/>
                <a:gd name="T56" fmla="*/ 6 w 2596"/>
                <a:gd name="T57" fmla="*/ 1444 h 1624"/>
                <a:gd name="T58" fmla="*/ 0 w 2596"/>
                <a:gd name="T59" fmla="*/ 1398 h 1624"/>
                <a:gd name="T60" fmla="*/ 0 w 2596"/>
                <a:gd name="T61" fmla="*/ 406 h 1624"/>
                <a:gd name="T62" fmla="*/ 6 w 2596"/>
                <a:gd name="T63" fmla="*/ 360 h 1624"/>
                <a:gd name="T64" fmla="*/ 18 w 2596"/>
                <a:gd name="T65" fmla="*/ 318 h 1624"/>
                <a:gd name="T66" fmla="*/ 40 w 2596"/>
                <a:gd name="T67" fmla="*/ 280 h 1624"/>
                <a:gd name="T68" fmla="*/ 68 w 2596"/>
                <a:gd name="T69" fmla="*/ 246 h 1624"/>
                <a:gd name="T70" fmla="*/ 100 w 2596"/>
                <a:gd name="T71" fmla="*/ 220 h 1624"/>
                <a:gd name="T72" fmla="*/ 138 w 2596"/>
                <a:gd name="T73" fmla="*/ 198 h 1624"/>
                <a:gd name="T74" fmla="*/ 182 w 2596"/>
                <a:gd name="T75" fmla="*/ 186 h 1624"/>
                <a:gd name="T76" fmla="*/ 226 w 2596"/>
                <a:gd name="T77" fmla="*/ 180 h 1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96" h="1624">
                  <a:moveTo>
                    <a:pt x="226" y="180"/>
                  </a:moveTo>
                  <a:lnTo>
                    <a:pt x="1172" y="180"/>
                  </a:lnTo>
                  <a:lnTo>
                    <a:pt x="1226" y="102"/>
                  </a:lnTo>
                  <a:lnTo>
                    <a:pt x="1298" y="0"/>
                  </a:lnTo>
                  <a:lnTo>
                    <a:pt x="1370" y="102"/>
                  </a:lnTo>
                  <a:lnTo>
                    <a:pt x="1424" y="180"/>
                  </a:lnTo>
                  <a:lnTo>
                    <a:pt x="2370" y="180"/>
                  </a:lnTo>
                  <a:lnTo>
                    <a:pt x="2370" y="180"/>
                  </a:lnTo>
                  <a:lnTo>
                    <a:pt x="2392" y="182"/>
                  </a:lnTo>
                  <a:lnTo>
                    <a:pt x="2414" y="186"/>
                  </a:lnTo>
                  <a:lnTo>
                    <a:pt x="2436" y="190"/>
                  </a:lnTo>
                  <a:lnTo>
                    <a:pt x="2458" y="198"/>
                  </a:lnTo>
                  <a:lnTo>
                    <a:pt x="2476" y="208"/>
                  </a:lnTo>
                  <a:lnTo>
                    <a:pt x="2496" y="220"/>
                  </a:lnTo>
                  <a:lnTo>
                    <a:pt x="2512" y="232"/>
                  </a:lnTo>
                  <a:lnTo>
                    <a:pt x="2528" y="246"/>
                  </a:lnTo>
                  <a:lnTo>
                    <a:pt x="2544" y="264"/>
                  </a:lnTo>
                  <a:lnTo>
                    <a:pt x="2556" y="280"/>
                  </a:lnTo>
                  <a:lnTo>
                    <a:pt x="2568" y="300"/>
                  </a:lnTo>
                  <a:lnTo>
                    <a:pt x="2578" y="318"/>
                  </a:lnTo>
                  <a:lnTo>
                    <a:pt x="2586" y="340"/>
                  </a:lnTo>
                  <a:lnTo>
                    <a:pt x="2590" y="360"/>
                  </a:lnTo>
                  <a:lnTo>
                    <a:pt x="2594" y="384"/>
                  </a:lnTo>
                  <a:lnTo>
                    <a:pt x="2596" y="406"/>
                  </a:lnTo>
                  <a:lnTo>
                    <a:pt x="2596" y="1398"/>
                  </a:lnTo>
                  <a:lnTo>
                    <a:pt x="2596" y="1398"/>
                  </a:lnTo>
                  <a:lnTo>
                    <a:pt x="2594" y="1422"/>
                  </a:lnTo>
                  <a:lnTo>
                    <a:pt x="2590" y="1444"/>
                  </a:lnTo>
                  <a:lnTo>
                    <a:pt x="2586" y="1466"/>
                  </a:lnTo>
                  <a:lnTo>
                    <a:pt x="2578" y="1486"/>
                  </a:lnTo>
                  <a:lnTo>
                    <a:pt x="2568" y="1506"/>
                  </a:lnTo>
                  <a:lnTo>
                    <a:pt x="2556" y="1524"/>
                  </a:lnTo>
                  <a:lnTo>
                    <a:pt x="2544" y="1542"/>
                  </a:lnTo>
                  <a:lnTo>
                    <a:pt x="2528" y="1558"/>
                  </a:lnTo>
                  <a:lnTo>
                    <a:pt x="2512" y="1572"/>
                  </a:lnTo>
                  <a:lnTo>
                    <a:pt x="2496" y="1586"/>
                  </a:lnTo>
                  <a:lnTo>
                    <a:pt x="2476" y="1598"/>
                  </a:lnTo>
                  <a:lnTo>
                    <a:pt x="2458" y="1606"/>
                  </a:lnTo>
                  <a:lnTo>
                    <a:pt x="2436" y="1614"/>
                  </a:lnTo>
                  <a:lnTo>
                    <a:pt x="2414" y="1620"/>
                  </a:lnTo>
                  <a:lnTo>
                    <a:pt x="2392" y="1624"/>
                  </a:lnTo>
                  <a:lnTo>
                    <a:pt x="2370" y="1624"/>
                  </a:lnTo>
                  <a:lnTo>
                    <a:pt x="226" y="1624"/>
                  </a:lnTo>
                  <a:lnTo>
                    <a:pt x="226" y="1624"/>
                  </a:lnTo>
                  <a:lnTo>
                    <a:pt x="204" y="1624"/>
                  </a:lnTo>
                  <a:lnTo>
                    <a:pt x="182" y="1620"/>
                  </a:lnTo>
                  <a:lnTo>
                    <a:pt x="160" y="1614"/>
                  </a:lnTo>
                  <a:lnTo>
                    <a:pt x="138" y="1606"/>
                  </a:lnTo>
                  <a:lnTo>
                    <a:pt x="120" y="1598"/>
                  </a:lnTo>
                  <a:lnTo>
                    <a:pt x="100" y="1586"/>
                  </a:lnTo>
                  <a:lnTo>
                    <a:pt x="84" y="1572"/>
                  </a:lnTo>
                  <a:lnTo>
                    <a:pt x="68" y="1558"/>
                  </a:lnTo>
                  <a:lnTo>
                    <a:pt x="52" y="1542"/>
                  </a:lnTo>
                  <a:lnTo>
                    <a:pt x="40" y="1524"/>
                  </a:lnTo>
                  <a:lnTo>
                    <a:pt x="28" y="1506"/>
                  </a:lnTo>
                  <a:lnTo>
                    <a:pt x="18" y="1486"/>
                  </a:lnTo>
                  <a:lnTo>
                    <a:pt x="12" y="1466"/>
                  </a:lnTo>
                  <a:lnTo>
                    <a:pt x="6" y="1444"/>
                  </a:lnTo>
                  <a:lnTo>
                    <a:pt x="2" y="1422"/>
                  </a:lnTo>
                  <a:lnTo>
                    <a:pt x="0" y="1398"/>
                  </a:lnTo>
                  <a:lnTo>
                    <a:pt x="0" y="406"/>
                  </a:lnTo>
                  <a:lnTo>
                    <a:pt x="0" y="406"/>
                  </a:lnTo>
                  <a:lnTo>
                    <a:pt x="2" y="384"/>
                  </a:lnTo>
                  <a:lnTo>
                    <a:pt x="6" y="360"/>
                  </a:lnTo>
                  <a:lnTo>
                    <a:pt x="12" y="340"/>
                  </a:lnTo>
                  <a:lnTo>
                    <a:pt x="18" y="318"/>
                  </a:lnTo>
                  <a:lnTo>
                    <a:pt x="28" y="300"/>
                  </a:lnTo>
                  <a:lnTo>
                    <a:pt x="40" y="280"/>
                  </a:lnTo>
                  <a:lnTo>
                    <a:pt x="52" y="264"/>
                  </a:lnTo>
                  <a:lnTo>
                    <a:pt x="68" y="246"/>
                  </a:lnTo>
                  <a:lnTo>
                    <a:pt x="84" y="232"/>
                  </a:lnTo>
                  <a:lnTo>
                    <a:pt x="100" y="220"/>
                  </a:lnTo>
                  <a:lnTo>
                    <a:pt x="120" y="208"/>
                  </a:lnTo>
                  <a:lnTo>
                    <a:pt x="138" y="198"/>
                  </a:lnTo>
                  <a:lnTo>
                    <a:pt x="160" y="190"/>
                  </a:lnTo>
                  <a:lnTo>
                    <a:pt x="182" y="186"/>
                  </a:lnTo>
                  <a:lnTo>
                    <a:pt x="204" y="182"/>
                  </a:lnTo>
                  <a:lnTo>
                    <a:pt x="226" y="180"/>
                  </a:lnTo>
                  <a:lnTo>
                    <a:pt x="226" y="180"/>
                  </a:lnTo>
                  <a:close/>
                </a:path>
              </a:pathLst>
            </a:custGeom>
            <a:noFill/>
            <a:ln w="12700">
              <a:solidFill>
                <a:srgbClr val="4D4D4D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1115616" y="3337134"/>
              <a:ext cx="1523692" cy="674450"/>
              <a:chOff x="3638480" y="1710578"/>
              <a:chExt cx="1523692" cy="674450"/>
            </a:xfrm>
          </p:grpSpPr>
          <p:sp>
            <p:nvSpPr>
              <p:cNvPr id="24" name="Text Placeholder 2"/>
              <p:cNvSpPr txBox="1">
                <a:spLocks/>
              </p:cNvSpPr>
              <p:nvPr/>
            </p:nvSpPr>
            <p:spPr bwMode="auto">
              <a:xfrm>
                <a:off x="3638480" y="1710578"/>
                <a:ext cx="1523692" cy="268421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9pPr>
              </a:lstStyle>
              <a:p>
                <a:pPr algn="ctr">
                  <a:buClr>
                    <a:schemeClr val="accent1"/>
                  </a:buClr>
                  <a:buSzPct val="80000"/>
                  <a:buFont typeface="Corbel" pitchFamily="34" charset="0"/>
                  <a:buNone/>
                </a:pPr>
                <a:r>
                  <a:rPr lang="zh-CN" altLang="en-US" sz="1400" b="1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创意思路</a:t>
                </a:r>
                <a:endParaRPr lang="en-AU" sz="1400" b="1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5" name="Text Placeholder 2"/>
              <p:cNvSpPr txBox="1">
                <a:spLocks/>
              </p:cNvSpPr>
              <p:nvPr/>
            </p:nvSpPr>
            <p:spPr bwMode="auto">
              <a:xfrm>
                <a:off x="3697191" y="1963110"/>
                <a:ext cx="1371005" cy="421918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9pPr>
              </a:lstStyle>
              <a:p>
                <a:pPr algn="ctr">
                  <a:buNone/>
                </a:pPr>
                <a:r>
                  <a:rPr lang="zh-CN" altLang="en-US" sz="900" dirty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点击输入简要文字</a:t>
                </a: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内容</a:t>
                </a:r>
                <a:endParaRPr lang="en-US" altLang="zh-CN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>
                  <a:buNone/>
                </a:pP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文字内容</a:t>
                </a:r>
                <a:r>
                  <a:rPr lang="zh-CN" altLang="en-US" sz="900" dirty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需</a:t>
                </a: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概括精炼</a:t>
                </a:r>
                <a:endParaRPr lang="en-US" altLang="zh-CN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>
                  <a:buNone/>
                </a:pP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不用多余的</a:t>
                </a:r>
                <a:endParaRPr lang="en-US" altLang="zh-CN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2688958" y="3030502"/>
            <a:ext cx="1528419" cy="936181"/>
            <a:chOff x="1110889" y="3219822"/>
            <a:chExt cx="1528419" cy="936181"/>
          </a:xfrm>
        </p:grpSpPr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1110889" y="3219822"/>
              <a:ext cx="1496506" cy="936181"/>
            </a:xfrm>
            <a:custGeom>
              <a:avLst/>
              <a:gdLst>
                <a:gd name="T0" fmla="*/ 1172 w 2596"/>
                <a:gd name="T1" fmla="*/ 180 h 1624"/>
                <a:gd name="T2" fmla="*/ 1298 w 2596"/>
                <a:gd name="T3" fmla="*/ 0 h 1624"/>
                <a:gd name="T4" fmla="*/ 1424 w 2596"/>
                <a:gd name="T5" fmla="*/ 180 h 1624"/>
                <a:gd name="T6" fmla="*/ 2370 w 2596"/>
                <a:gd name="T7" fmla="*/ 180 h 1624"/>
                <a:gd name="T8" fmla="*/ 2414 w 2596"/>
                <a:gd name="T9" fmla="*/ 186 h 1624"/>
                <a:gd name="T10" fmla="*/ 2458 w 2596"/>
                <a:gd name="T11" fmla="*/ 198 h 1624"/>
                <a:gd name="T12" fmla="*/ 2496 w 2596"/>
                <a:gd name="T13" fmla="*/ 220 h 1624"/>
                <a:gd name="T14" fmla="*/ 2528 w 2596"/>
                <a:gd name="T15" fmla="*/ 246 h 1624"/>
                <a:gd name="T16" fmla="*/ 2556 w 2596"/>
                <a:gd name="T17" fmla="*/ 280 h 1624"/>
                <a:gd name="T18" fmla="*/ 2578 w 2596"/>
                <a:gd name="T19" fmla="*/ 318 h 1624"/>
                <a:gd name="T20" fmla="*/ 2590 w 2596"/>
                <a:gd name="T21" fmla="*/ 360 h 1624"/>
                <a:gd name="T22" fmla="*/ 2596 w 2596"/>
                <a:gd name="T23" fmla="*/ 406 h 1624"/>
                <a:gd name="T24" fmla="*/ 2596 w 2596"/>
                <a:gd name="T25" fmla="*/ 1398 h 1624"/>
                <a:gd name="T26" fmla="*/ 2590 w 2596"/>
                <a:gd name="T27" fmla="*/ 1444 h 1624"/>
                <a:gd name="T28" fmla="*/ 2578 w 2596"/>
                <a:gd name="T29" fmla="*/ 1486 h 1624"/>
                <a:gd name="T30" fmla="*/ 2556 w 2596"/>
                <a:gd name="T31" fmla="*/ 1524 h 1624"/>
                <a:gd name="T32" fmla="*/ 2528 w 2596"/>
                <a:gd name="T33" fmla="*/ 1558 h 1624"/>
                <a:gd name="T34" fmla="*/ 2496 w 2596"/>
                <a:gd name="T35" fmla="*/ 1586 h 1624"/>
                <a:gd name="T36" fmla="*/ 2458 w 2596"/>
                <a:gd name="T37" fmla="*/ 1606 h 1624"/>
                <a:gd name="T38" fmla="*/ 2414 w 2596"/>
                <a:gd name="T39" fmla="*/ 1620 h 1624"/>
                <a:gd name="T40" fmla="*/ 2370 w 2596"/>
                <a:gd name="T41" fmla="*/ 1624 h 1624"/>
                <a:gd name="T42" fmla="*/ 226 w 2596"/>
                <a:gd name="T43" fmla="*/ 1624 h 1624"/>
                <a:gd name="T44" fmla="*/ 182 w 2596"/>
                <a:gd name="T45" fmla="*/ 1620 h 1624"/>
                <a:gd name="T46" fmla="*/ 138 w 2596"/>
                <a:gd name="T47" fmla="*/ 1606 h 1624"/>
                <a:gd name="T48" fmla="*/ 100 w 2596"/>
                <a:gd name="T49" fmla="*/ 1586 h 1624"/>
                <a:gd name="T50" fmla="*/ 68 w 2596"/>
                <a:gd name="T51" fmla="*/ 1558 h 1624"/>
                <a:gd name="T52" fmla="*/ 40 w 2596"/>
                <a:gd name="T53" fmla="*/ 1524 h 1624"/>
                <a:gd name="T54" fmla="*/ 18 w 2596"/>
                <a:gd name="T55" fmla="*/ 1486 h 1624"/>
                <a:gd name="T56" fmla="*/ 6 w 2596"/>
                <a:gd name="T57" fmla="*/ 1444 h 1624"/>
                <a:gd name="T58" fmla="*/ 0 w 2596"/>
                <a:gd name="T59" fmla="*/ 1398 h 1624"/>
                <a:gd name="T60" fmla="*/ 0 w 2596"/>
                <a:gd name="T61" fmla="*/ 406 h 1624"/>
                <a:gd name="T62" fmla="*/ 6 w 2596"/>
                <a:gd name="T63" fmla="*/ 360 h 1624"/>
                <a:gd name="T64" fmla="*/ 18 w 2596"/>
                <a:gd name="T65" fmla="*/ 318 h 1624"/>
                <a:gd name="T66" fmla="*/ 40 w 2596"/>
                <a:gd name="T67" fmla="*/ 280 h 1624"/>
                <a:gd name="T68" fmla="*/ 68 w 2596"/>
                <a:gd name="T69" fmla="*/ 246 h 1624"/>
                <a:gd name="T70" fmla="*/ 100 w 2596"/>
                <a:gd name="T71" fmla="*/ 220 h 1624"/>
                <a:gd name="T72" fmla="*/ 138 w 2596"/>
                <a:gd name="T73" fmla="*/ 198 h 1624"/>
                <a:gd name="T74" fmla="*/ 182 w 2596"/>
                <a:gd name="T75" fmla="*/ 186 h 1624"/>
                <a:gd name="T76" fmla="*/ 226 w 2596"/>
                <a:gd name="T77" fmla="*/ 180 h 1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96" h="1624">
                  <a:moveTo>
                    <a:pt x="226" y="180"/>
                  </a:moveTo>
                  <a:lnTo>
                    <a:pt x="1172" y="180"/>
                  </a:lnTo>
                  <a:lnTo>
                    <a:pt x="1226" y="102"/>
                  </a:lnTo>
                  <a:lnTo>
                    <a:pt x="1298" y="0"/>
                  </a:lnTo>
                  <a:lnTo>
                    <a:pt x="1370" y="102"/>
                  </a:lnTo>
                  <a:lnTo>
                    <a:pt x="1424" y="180"/>
                  </a:lnTo>
                  <a:lnTo>
                    <a:pt x="2370" y="180"/>
                  </a:lnTo>
                  <a:lnTo>
                    <a:pt x="2370" y="180"/>
                  </a:lnTo>
                  <a:lnTo>
                    <a:pt x="2392" y="182"/>
                  </a:lnTo>
                  <a:lnTo>
                    <a:pt x="2414" y="186"/>
                  </a:lnTo>
                  <a:lnTo>
                    <a:pt x="2436" y="190"/>
                  </a:lnTo>
                  <a:lnTo>
                    <a:pt x="2458" y="198"/>
                  </a:lnTo>
                  <a:lnTo>
                    <a:pt x="2476" y="208"/>
                  </a:lnTo>
                  <a:lnTo>
                    <a:pt x="2496" y="220"/>
                  </a:lnTo>
                  <a:lnTo>
                    <a:pt x="2512" y="232"/>
                  </a:lnTo>
                  <a:lnTo>
                    <a:pt x="2528" y="246"/>
                  </a:lnTo>
                  <a:lnTo>
                    <a:pt x="2544" y="264"/>
                  </a:lnTo>
                  <a:lnTo>
                    <a:pt x="2556" y="280"/>
                  </a:lnTo>
                  <a:lnTo>
                    <a:pt x="2568" y="300"/>
                  </a:lnTo>
                  <a:lnTo>
                    <a:pt x="2578" y="318"/>
                  </a:lnTo>
                  <a:lnTo>
                    <a:pt x="2586" y="340"/>
                  </a:lnTo>
                  <a:lnTo>
                    <a:pt x="2590" y="360"/>
                  </a:lnTo>
                  <a:lnTo>
                    <a:pt x="2594" y="384"/>
                  </a:lnTo>
                  <a:lnTo>
                    <a:pt x="2596" y="406"/>
                  </a:lnTo>
                  <a:lnTo>
                    <a:pt x="2596" y="1398"/>
                  </a:lnTo>
                  <a:lnTo>
                    <a:pt x="2596" y="1398"/>
                  </a:lnTo>
                  <a:lnTo>
                    <a:pt x="2594" y="1422"/>
                  </a:lnTo>
                  <a:lnTo>
                    <a:pt x="2590" y="1444"/>
                  </a:lnTo>
                  <a:lnTo>
                    <a:pt x="2586" y="1466"/>
                  </a:lnTo>
                  <a:lnTo>
                    <a:pt x="2578" y="1486"/>
                  </a:lnTo>
                  <a:lnTo>
                    <a:pt x="2568" y="1506"/>
                  </a:lnTo>
                  <a:lnTo>
                    <a:pt x="2556" y="1524"/>
                  </a:lnTo>
                  <a:lnTo>
                    <a:pt x="2544" y="1542"/>
                  </a:lnTo>
                  <a:lnTo>
                    <a:pt x="2528" y="1558"/>
                  </a:lnTo>
                  <a:lnTo>
                    <a:pt x="2512" y="1572"/>
                  </a:lnTo>
                  <a:lnTo>
                    <a:pt x="2496" y="1586"/>
                  </a:lnTo>
                  <a:lnTo>
                    <a:pt x="2476" y="1598"/>
                  </a:lnTo>
                  <a:lnTo>
                    <a:pt x="2458" y="1606"/>
                  </a:lnTo>
                  <a:lnTo>
                    <a:pt x="2436" y="1614"/>
                  </a:lnTo>
                  <a:lnTo>
                    <a:pt x="2414" y="1620"/>
                  </a:lnTo>
                  <a:lnTo>
                    <a:pt x="2392" y="1624"/>
                  </a:lnTo>
                  <a:lnTo>
                    <a:pt x="2370" y="1624"/>
                  </a:lnTo>
                  <a:lnTo>
                    <a:pt x="226" y="1624"/>
                  </a:lnTo>
                  <a:lnTo>
                    <a:pt x="226" y="1624"/>
                  </a:lnTo>
                  <a:lnTo>
                    <a:pt x="204" y="1624"/>
                  </a:lnTo>
                  <a:lnTo>
                    <a:pt x="182" y="1620"/>
                  </a:lnTo>
                  <a:lnTo>
                    <a:pt x="160" y="1614"/>
                  </a:lnTo>
                  <a:lnTo>
                    <a:pt x="138" y="1606"/>
                  </a:lnTo>
                  <a:lnTo>
                    <a:pt x="120" y="1598"/>
                  </a:lnTo>
                  <a:lnTo>
                    <a:pt x="100" y="1586"/>
                  </a:lnTo>
                  <a:lnTo>
                    <a:pt x="84" y="1572"/>
                  </a:lnTo>
                  <a:lnTo>
                    <a:pt x="68" y="1558"/>
                  </a:lnTo>
                  <a:lnTo>
                    <a:pt x="52" y="1542"/>
                  </a:lnTo>
                  <a:lnTo>
                    <a:pt x="40" y="1524"/>
                  </a:lnTo>
                  <a:lnTo>
                    <a:pt x="28" y="1506"/>
                  </a:lnTo>
                  <a:lnTo>
                    <a:pt x="18" y="1486"/>
                  </a:lnTo>
                  <a:lnTo>
                    <a:pt x="12" y="1466"/>
                  </a:lnTo>
                  <a:lnTo>
                    <a:pt x="6" y="1444"/>
                  </a:lnTo>
                  <a:lnTo>
                    <a:pt x="2" y="1422"/>
                  </a:lnTo>
                  <a:lnTo>
                    <a:pt x="0" y="1398"/>
                  </a:lnTo>
                  <a:lnTo>
                    <a:pt x="0" y="406"/>
                  </a:lnTo>
                  <a:lnTo>
                    <a:pt x="0" y="406"/>
                  </a:lnTo>
                  <a:lnTo>
                    <a:pt x="2" y="384"/>
                  </a:lnTo>
                  <a:lnTo>
                    <a:pt x="6" y="360"/>
                  </a:lnTo>
                  <a:lnTo>
                    <a:pt x="12" y="340"/>
                  </a:lnTo>
                  <a:lnTo>
                    <a:pt x="18" y="318"/>
                  </a:lnTo>
                  <a:lnTo>
                    <a:pt x="28" y="300"/>
                  </a:lnTo>
                  <a:lnTo>
                    <a:pt x="40" y="280"/>
                  </a:lnTo>
                  <a:lnTo>
                    <a:pt x="52" y="264"/>
                  </a:lnTo>
                  <a:lnTo>
                    <a:pt x="68" y="246"/>
                  </a:lnTo>
                  <a:lnTo>
                    <a:pt x="84" y="232"/>
                  </a:lnTo>
                  <a:lnTo>
                    <a:pt x="100" y="220"/>
                  </a:lnTo>
                  <a:lnTo>
                    <a:pt x="120" y="208"/>
                  </a:lnTo>
                  <a:lnTo>
                    <a:pt x="138" y="198"/>
                  </a:lnTo>
                  <a:lnTo>
                    <a:pt x="160" y="190"/>
                  </a:lnTo>
                  <a:lnTo>
                    <a:pt x="182" y="186"/>
                  </a:lnTo>
                  <a:lnTo>
                    <a:pt x="204" y="182"/>
                  </a:lnTo>
                  <a:lnTo>
                    <a:pt x="226" y="180"/>
                  </a:lnTo>
                  <a:lnTo>
                    <a:pt x="226" y="180"/>
                  </a:lnTo>
                  <a:close/>
                </a:path>
              </a:pathLst>
            </a:custGeom>
            <a:noFill/>
            <a:ln w="12700">
              <a:solidFill>
                <a:srgbClr val="4D4D4D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115616" y="3337134"/>
              <a:ext cx="1523692" cy="674450"/>
              <a:chOff x="3638480" y="1710578"/>
              <a:chExt cx="1523692" cy="674450"/>
            </a:xfrm>
          </p:grpSpPr>
          <p:sp>
            <p:nvSpPr>
              <p:cNvPr id="29" name="Text Placeholder 2"/>
              <p:cNvSpPr txBox="1">
                <a:spLocks/>
              </p:cNvSpPr>
              <p:nvPr/>
            </p:nvSpPr>
            <p:spPr bwMode="auto">
              <a:xfrm>
                <a:off x="3638480" y="1710578"/>
                <a:ext cx="1523692" cy="268421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9pPr>
              </a:lstStyle>
              <a:p>
                <a:pPr algn="ctr">
                  <a:buClr>
                    <a:schemeClr val="accent1"/>
                  </a:buClr>
                  <a:buSzPct val="80000"/>
                  <a:buFont typeface="Corbel" pitchFamily="34" charset="0"/>
                  <a:buNone/>
                </a:pPr>
                <a:r>
                  <a:rPr lang="zh-CN" altLang="en-US" sz="1400" b="1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加强沟通</a:t>
                </a:r>
                <a:endParaRPr lang="en-AU" sz="1400" b="1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0" name="Text Placeholder 2"/>
              <p:cNvSpPr txBox="1">
                <a:spLocks/>
              </p:cNvSpPr>
              <p:nvPr/>
            </p:nvSpPr>
            <p:spPr bwMode="auto">
              <a:xfrm>
                <a:off x="3697191" y="1963110"/>
                <a:ext cx="1371005" cy="421918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9pPr>
              </a:lstStyle>
              <a:p>
                <a:pPr algn="ctr">
                  <a:buNone/>
                </a:pPr>
                <a:r>
                  <a:rPr lang="zh-CN" altLang="en-US" sz="900" dirty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点击输入简要文字</a:t>
                </a: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内容</a:t>
                </a:r>
                <a:endParaRPr lang="en-US" altLang="zh-CN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>
                  <a:buNone/>
                </a:pP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文字内容</a:t>
                </a:r>
                <a:r>
                  <a:rPr lang="zh-CN" altLang="en-US" sz="900" dirty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需</a:t>
                </a: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概括精炼</a:t>
                </a:r>
                <a:endParaRPr lang="en-US" altLang="zh-CN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>
                  <a:buNone/>
                </a:pP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不用多余的</a:t>
                </a:r>
                <a:endParaRPr lang="en-US" altLang="zh-CN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4566583" y="3030502"/>
            <a:ext cx="1528419" cy="936181"/>
            <a:chOff x="1110889" y="3219822"/>
            <a:chExt cx="1528419" cy="936181"/>
          </a:xfrm>
        </p:grpSpPr>
        <p:sp>
          <p:nvSpPr>
            <p:cNvPr id="32" name="Freeform 5"/>
            <p:cNvSpPr>
              <a:spLocks/>
            </p:cNvSpPr>
            <p:nvPr/>
          </p:nvSpPr>
          <p:spPr bwMode="auto">
            <a:xfrm>
              <a:off x="1110889" y="3219822"/>
              <a:ext cx="1496506" cy="936181"/>
            </a:xfrm>
            <a:custGeom>
              <a:avLst/>
              <a:gdLst>
                <a:gd name="T0" fmla="*/ 1172 w 2596"/>
                <a:gd name="T1" fmla="*/ 180 h 1624"/>
                <a:gd name="T2" fmla="*/ 1298 w 2596"/>
                <a:gd name="T3" fmla="*/ 0 h 1624"/>
                <a:gd name="T4" fmla="*/ 1424 w 2596"/>
                <a:gd name="T5" fmla="*/ 180 h 1624"/>
                <a:gd name="T6" fmla="*/ 2370 w 2596"/>
                <a:gd name="T7" fmla="*/ 180 h 1624"/>
                <a:gd name="T8" fmla="*/ 2414 w 2596"/>
                <a:gd name="T9" fmla="*/ 186 h 1624"/>
                <a:gd name="T10" fmla="*/ 2458 w 2596"/>
                <a:gd name="T11" fmla="*/ 198 h 1624"/>
                <a:gd name="T12" fmla="*/ 2496 w 2596"/>
                <a:gd name="T13" fmla="*/ 220 h 1624"/>
                <a:gd name="T14" fmla="*/ 2528 w 2596"/>
                <a:gd name="T15" fmla="*/ 246 h 1624"/>
                <a:gd name="T16" fmla="*/ 2556 w 2596"/>
                <a:gd name="T17" fmla="*/ 280 h 1624"/>
                <a:gd name="T18" fmla="*/ 2578 w 2596"/>
                <a:gd name="T19" fmla="*/ 318 h 1624"/>
                <a:gd name="T20" fmla="*/ 2590 w 2596"/>
                <a:gd name="T21" fmla="*/ 360 h 1624"/>
                <a:gd name="T22" fmla="*/ 2596 w 2596"/>
                <a:gd name="T23" fmla="*/ 406 h 1624"/>
                <a:gd name="T24" fmla="*/ 2596 w 2596"/>
                <a:gd name="T25" fmla="*/ 1398 h 1624"/>
                <a:gd name="T26" fmla="*/ 2590 w 2596"/>
                <a:gd name="T27" fmla="*/ 1444 h 1624"/>
                <a:gd name="T28" fmla="*/ 2578 w 2596"/>
                <a:gd name="T29" fmla="*/ 1486 h 1624"/>
                <a:gd name="T30" fmla="*/ 2556 w 2596"/>
                <a:gd name="T31" fmla="*/ 1524 h 1624"/>
                <a:gd name="T32" fmla="*/ 2528 w 2596"/>
                <a:gd name="T33" fmla="*/ 1558 h 1624"/>
                <a:gd name="T34" fmla="*/ 2496 w 2596"/>
                <a:gd name="T35" fmla="*/ 1586 h 1624"/>
                <a:gd name="T36" fmla="*/ 2458 w 2596"/>
                <a:gd name="T37" fmla="*/ 1606 h 1624"/>
                <a:gd name="T38" fmla="*/ 2414 w 2596"/>
                <a:gd name="T39" fmla="*/ 1620 h 1624"/>
                <a:gd name="T40" fmla="*/ 2370 w 2596"/>
                <a:gd name="T41" fmla="*/ 1624 h 1624"/>
                <a:gd name="T42" fmla="*/ 226 w 2596"/>
                <a:gd name="T43" fmla="*/ 1624 h 1624"/>
                <a:gd name="T44" fmla="*/ 182 w 2596"/>
                <a:gd name="T45" fmla="*/ 1620 h 1624"/>
                <a:gd name="T46" fmla="*/ 138 w 2596"/>
                <a:gd name="T47" fmla="*/ 1606 h 1624"/>
                <a:gd name="T48" fmla="*/ 100 w 2596"/>
                <a:gd name="T49" fmla="*/ 1586 h 1624"/>
                <a:gd name="T50" fmla="*/ 68 w 2596"/>
                <a:gd name="T51" fmla="*/ 1558 h 1624"/>
                <a:gd name="T52" fmla="*/ 40 w 2596"/>
                <a:gd name="T53" fmla="*/ 1524 h 1624"/>
                <a:gd name="T54" fmla="*/ 18 w 2596"/>
                <a:gd name="T55" fmla="*/ 1486 h 1624"/>
                <a:gd name="T56" fmla="*/ 6 w 2596"/>
                <a:gd name="T57" fmla="*/ 1444 h 1624"/>
                <a:gd name="T58" fmla="*/ 0 w 2596"/>
                <a:gd name="T59" fmla="*/ 1398 h 1624"/>
                <a:gd name="T60" fmla="*/ 0 w 2596"/>
                <a:gd name="T61" fmla="*/ 406 h 1624"/>
                <a:gd name="T62" fmla="*/ 6 w 2596"/>
                <a:gd name="T63" fmla="*/ 360 h 1624"/>
                <a:gd name="T64" fmla="*/ 18 w 2596"/>
                <a:gd name="T65" fmla="*/ 318 h 1624"/>
                <a:gd name="T66" fmla="*/ 40 w 2596"/>
                <a:gd name="T67" fmla="*/ 280 h 1624"/>
                <a:gd name="T68" fmla="*/ 68 w 2596"/>
                <a:gd name="T69" fmla="*/ 246 h 1624"/>
                <a:gd name="T70" fmla="*/ 100 w 2596"/>
                <a:gd name="T71" fmla="*/ 220 h 1624"/>
                <a:gd name="T72" fmla="*/ 138 w 2596"/>
                <a:gd name="T73" fmla="*/ 198 h 1624"/>
                <a:gd name="T74" fmla="*/ 182 w 2596"/>
                <a:gd name="T75" fmla="*/ 186 h 1624"/>
                <a:gd name="T76" fmla="*/ 226 w 2596"/>
                <a:gd name="T77" fmla="*/ 180 h 1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96" h="1624">
                  <a:moveTo>
                    <a:pt x="226" y="180"/>
                  </a:moveTo>
                  <a:lnTo>
                    <a:pt x="1172" y="180"/>
                  </a:lnTo>
                  <a:lnTo>
                    <a:pt x="1226" y="102"/>
                  </a:lnTo>
                  <a:lnTo>
                    <a:pt x="1298" y="0"/>
                  </a:lnTo>
                  <a:lnTo>
                    <a:pt x="1370" y="102"/>
                  </a:lnTo>
                  <a:lnTo>
                    <a:pt x="1424" y="180"/>
                  </a:lnTo>
                  <a:lnTo>
                    <a:pt x="2370" y="180"/>
                  </a:lnTo>
                  <a:lnTo>
                    <a:pt x="2370" y="180"/>
                  </a:lnTo>
                  <a:lnTo>
                    <a:pt x="2392" y="182"/>
                  </a:lnTo>
                  <a:lnTo>
                    <a:pt x="2414" y="186"/>
                  </a:lnTo>
                  <a:lnTo>
                    <a:pt x="2436" y="190"/>
                  </a:lnTo>
                  <a:lnTo>
                    <a:pt x="2458" y="198"/>
                  </a:lnTo>
                  <a:lnTo>
                    <a:pt x="2476" y="208"/>
                  </a:lnTo>
                  <a:lnTo>
                    <a:pt x="2496" y="220"/>
                  </a:lnTo>
                  <a:lnTo>
                    <a:pt x="2512" y="232"/>
                  </a:lnTo>
                  <a:lnTo>
                    <a:pt x="2528" y="246"/>
                  </a:lnTo>
                  <a:lnTo>
                    <a:pt x="2544" y="264"/>
                  </a:lnTo>
                  <a:lnTo>
                    <a:pt x="2556" y="280"/>
                  </a:lnTo>
                  <a:lnTo>
                    <a:pt x="2568" y="300"/>
                  </a:lnTo>
                  <a:lnTo>
                    <a:pt x="2578" y="318"/>
                  </a:lnTo>
                  <a:lnTo>
                    <a:pt x="2586" y="340"/>
                  </a:lnTo>
                  <a:lnTo>
                    <a:pt x="2590" y="360"/>
                  </a:lnTo>
                  <a:lnTo>
                    <a:pt x="2594" y="384"/>
                  </a:lnTo>
                  <a:lnTo>
                    <a:pt x="2596" y="406"/>
                  </a:lnTo>
                  <a:lnTo>
                    <a:pt x="2596" y="1398"/>
                  </a:lnTo>
                  <a:lnTo>
                    <a:pt x="2596" y="1398"/>
                  </a:lnTo>
                  <a:lnTo>
                    <a:pt x="2594" y="1422"/>
                  </a:lnTo>
                  <a:lnTo>
                    <a:pt x="2590" y="1444"/>
                  </a:lnTo>
                  <a:lnTo>
                    <a:pt x="2586" y="1466"/>
                  </a:lnTo>
                  <a:lnTo>
                    <a:pt x="2578" y="1486"/>
                  </a:lnTo>
                  <a:lnTo>
                    <a:pt x="2568" y="1506"/>
                  </a:lnTo>
                  <a:lnTo>
                    <a:pt x="2556" y="1524"/>
                  </a:lnTo>
                  <a:lnTo>
                    <a:pt x="2544" y="1542"/>
                  </a:lnTo>
                  <a:lnTo>
                    <a:pt x="2528" y="1558"/>
                  </a:lnTo>
                  <a:lnTo>
                    <a:pt x="2512" y="1572"/>
                  </a:lnTo>
                  <a:lnTo>
                    <a:pt x="2496" y="1586"/>
                  </a:lnTo>
                  <a:lnTo>
                    <a:pt x="2476" y="1598"/>
                  </a:lnTo>
                  <a:lnTo>
                    <a:pt x="2458" y="1606"/>
                  </a:lnTo>
                  <a:lnTo>
                    <a:pt x="2436" y="1614"/>
                  </a:lnTo>
                  <a:lnTo>
                    <a:pt x="2414" y="1620"/>
                  </a:lnTo>
                  <a:lnTo>
                    <a:pt x="2392" y="1624"/>
                  </a:lnTo>
                  <a:lnTo>
                    <a:pt x="2370" y="1624"/>
                  </a:lnTo>
                  <a:lnTo>
                    <a:pt x="226" y="1624"/>
                  </a:lnTo>
                  <a:lnTo>
                    <a:pt x="226" y="1624"/>
                  </a:lnTo>
                  <a:lnTo>
                    <a:pt x="204" y="1624"/>
                  </a:lnTo>
                  <a:lnTo>
                    <a:pt x="182" y="1620"/>
                  </a:lnTo>
                  <a:lnTo>
                    <a:pt x="160" y="1614"/>
                  </a:lnTo>
                  <a:lnTo>
                    <a:pt x="138" y="1606"/>
                  </a:lnTo>
                  <a:lnTo>
                    <a:pt x="120" y="1598"/>
                  </a:lnTo>
                  <a:lnTo>
                    <a:pt x="100" y="1586"/>
                  </a:lnTo>
                  <a:lnTo>
                    <a:pt x="84" y="1572"/>
                  </a:lnTo>
                  <a:lnTo>
                    <a:pt x="68" y="1558"/>
                  </a:lnTo>
                  <a:lnTo>
                    <a:pt x="52" y="1542"/>
                  </a:lnTo>
                  <a:lnTo>
                    <a:pt x="40" y="1524"/>
                  </a:lnTo>
                  <a:lnTo>
                    <a:pt x="28" y="1506"/>
                  </a:lnTo>
                  <a:lnTo>
                    <a:pt x="18" y="1486"/>
                  </a:lnTo>
                  <a:lnTo>
                    <a:pt x="12" y="1466"/>
                  </a:lnTo>
                  <a:lnTo>
                    <a:pt x="6" y="1444"/>
                  </a:lnTo>
                  <a:lnTo>
                    <a:pt x="2" y="1422"/>
                  </a:lnTo>
                  <a:lnTo>
                    <a:pt x="0" y="1398"/>
                  </a:lnTo>
                  <a:lnTo>
                    <a:pt x="0" y="406"/>
                  </a:lnTo>
                  <a:lnTo>
                    <a:pt x="0" y="406"/>
                  </a:lnTo>
                  <a:lnTo>
                    <a:pt x="2" y="384"/>
                  </a:lnTo>
                  <a:lnTo>
                    <a:pt x="6" y="360"/>
                  </a:lnTo>
                  <a:lnTo>
                    <a:pt x="12" y="340"/>
                  </a:lnTo>
                  <a:lnTo>
                    <a:pt x="18" y="318"/>
                  </a:lnTo>
                  <a:lnTo>
                    <a:pt x="28" y="300"/>
                  </a:lnTo>
                  <a:lnTo>
                    <a:pt x="40" y="280"/>
                  </a:lnTo>
                  <a:lnTo>
                    <a:pt x="52" y="264"/>
                  </a:lnTo>
                  <a:lnTo>
                    <a:pt x="68" y="246"/>
                  </a:lnTo>
                  <a:lnTo>
                    <a:pt x="84" y="232"/>
                  </a:lnTo>
                  <a:lnTo>
                    <a:pt x="100" y="220"/>
                  </a:lnTo>
                  <a:lnTo>
                    <a:pt x="120" y="208"/>
                  </a:lnTo>
                  <a:lnTo>
                    <a:pt x="138" y="198"/>
                  </a:lnTo>
                  <a:lnTo>
                    <a:pt x="160" y="190"/>
                  </a:lnTo>
                  <a:lnTo>
                    <a:pt x="182" y="186"/>
                  </a:lnTo>
                  <a:lnTo>
                    <a:pt x="204" y="182"/>
                  </a:lnTo>
                  <a:lnTo>
                    <a:pt x="226" y="180"/>
                  </a:lnTo>
                  <a:lnTo>
                    <a:pt x="226" y="180"/>
                  </a:lnTo>
                  <a:close/>
                </a:path>
              </a:pathLst>
            </a:custGeom>
            <a:noFill/>
            <a:ln w="12700">
              <a:solidFill>
                <a:srgbClr val="4D4D4D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1115616" y="3337134"/>
              <a:ext cx="1523692" cy="674450"/>
              <a:chOff x="3638480" y="1710578"/>
              <a:chExt cx="1523692" cy="674450"/>
            </a:xfrm>
          </p:grpSpPr>
          <p:sp>
            <p:nvSpPr>
              <p:cNvPr id="34" name="Text Placeholder 2"/>
              <p:cNvSpPr txBox="1">
                <a:spLocks/>
              </p:cNvSpPr>
              <p:nvPr/>
            </p:nvSpPr>
            <p:spPr bwMode="auto">
              <a:xfrm>
                <a:off x="3638480" y="1710578"/>
                <a:ext cx="1523692" cy="268421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9pPr>
              </a:lstStyle>
              <a:p>
                <a:pPr algn="ctr">
                  <a:buClr>
                    <a:schemeClr val="accent1"/>
                  </a:buClr>
                  <a:buSzPct val="80000"/>
                  <a:buFont typeface="Corbel" pitchFamily="34" charset="0"/>
                  <a:buNone/>
                </a:pPr>
                <a:r>
                  <a:rPr lang="zh-CN" altLang="en-US" sz="1400" b="1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强化管理</a:t>
                </a:r>
                <a:endParaRPr lang="en-AU" sz="1400" b="1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5" name="Text Placeholder 2"/>
              <p:cNvSpPr txBox="1">
                <a:spLocks/>
              </p:cNvSpPr>
              <p:nvPr/>
            </p:nvSpPr>
            <p:spPr bwMode="auto">
              <a:xfrm>
                <a:off x="3697191" y="1963110"/>
                <a:ext cx="1371005" cy="421918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9pPr>
              </a:lstStyle>
              <a:p>
                <a:pPr algn="ctr">
                  <a:buNone/>
                </a:pPr>
                <a:r>
                  <a:rPr lang="zh-CN" altLang="en-US" sz="900" dirty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点击输入简要文字</a:t>
                </a: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内容</a:t>
                </a:r>
                <a:endParaRPr lang="en-US" altLang="zh-CN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>
                  <a:buNone/>
                </a:pP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文字内容</a:t>
                </a:r>
                <a:r>
                  <a:rPr lang="zh-CN" altLang="en-US" sz="900" dirty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需</a:t>
                </a: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概括精炼</a:t>
                </a:r>
                <a:endParaRPr lang="en-US" altLang="zh-CN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>
                  <a:buNone/>
                </a:pP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不用多余的</a:t>
                </a:r>
                <a:endParaRPr lang="en-US" altLang="zh-CN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6444208" y="3030502"/>
            <a:ext cx="1528419" cy="936181"/>
            <a:chOff x="1110889" y="3219822"/>
            <a:chExt cx="1528419" cy="936181"/>
          </a:xfrm>
        </p:grpSpPr>
        <p:sp>
          <p:nvSpPr>
            <p:cNvPr id="37" name="Freeform 5"/>
            <p:cNvSpPr>
              <a:spLocks/>
            </p:cNvSpPr>
            <p:nvPr/>
          </p:nvSpPr>
          <p:spPr bwMode="auto">
            <a:xfrm>
              <a:off x="1110889" y="3219822"/>
              <a:ext cx="1496506" cy="936181"/>
            </a:xfrm>
            <a:custGeom>
              <a:avLst/>
              <a:gdLst>
                <a:gd name="T0" fmla="*/ 1172 w 2596"/>
                <a:gd name="T1" fmla="*/ 180 h 1624"/>
                <a:gd name="T2" fmla="*/ 1298 w 2596"/>
                <a:gd name="T3" fmla="*/ 0 h 1624"/>
                <a:gd name="T4" fmla="*/ 1424 w 2596"/>
                <a:gd name="T5" fmla="*/ 180 h 1624"/>
                <a:gd name="T6" fmla="*/ 2370 w 2596"/>
                <a:gd name="T7" fmla="*/ 180 h 1624"/>
                <a:gd name="T8" fmla="*/ 2414 w 2596"/>
                <a:gd name="T9" fmla="*/ 186 h 1624"/>
                <a:gd name="T10" fmla="*/ 2458 w 2596"/>
                <a:gd name="T11" fmla="*/ 198 h 1624"/>
                <a:gd name="T12" fmla="*/ 2496 w 2596"/>
                <a:gd name="T13" fmla="*/ 220 h 1624"/>
                <a:gd name="T14" fmla="*/ 2528 w 2596"/>
                <a:gd name="T15" fmla="*/ 246 h 1624"/>
                <a:gd name="T16" fmla="*/ 2556 w 2596"/>
                <a:gd name="T17" fmla="*/ 280 h 1624"/>
                <a:gd name="T18" fmla="*/ 2578 w 2596"/>
                <a:gd name="T19" fmla="*/ 318 h 1624"/>
                <a:gd name="T20" fmla="*/ 2590 w 2596"/>
                <a:gd name="T21" fmla="*/ 360 h 1624"/>
                <a:gd name="T22" fmla="*/ 2596 w 2596"/>
                <a:gd name="T23" fmla="*/ 406 h 1624"/>
                <a:gd name="T24" fmla="*/ 2596 w 2596"/>
                <a:gd name="T25" fmla="*/ 1398 h 1624"/>
                <a:gd name="T26" fmla="*/ 2590 w 2596"/>
                <a:gd name="T27" fmla="*/ 1444 h 1624"/>
                <a:gd name="T28" fmla="*/ 2578 w 2596"/>
                <a:gd name="T29" fmla="*/ 1486 h 1624"/>
                <a:gd name="T30" fmla="*/ 2556 w 2596"/>
                <a:gd name="T31" fmla="*/ 1524 h 1624"/>
                <a:gd name="T32" fmla="*/ 2528 w 2596"/>
                <a:gd name="T33" fmla="*/ 1558 h 1624"/>
                <a:gd name="T34" fmla="*/ 2496 w 2596"/>
                <a:gd name="T35" fmla="*/ 1586 h 1624"/>
                <a:gd name="T36" fmla="*/ 2458 w 2596"/>
                <a:gd name="T37" fmla="*/ 1606 h 1624"/>
                <a:gd name="T38" fmla="*/ 2414 w 2596"/>
                <a:gd name="T39" fmla="*/ 1620 h 1624"/>
                <a:gd name="T40" fmla="*/ 2370 w 2596"/>
                <a:gd name="T41" fmla="*/ 1624 h 1624"/>
                <a:gd name="T42" fmla="*/ 226 w 2596"/>
                <a:gd name="T43" fmla="*/ 1624 h 1624"/>
                <a:gd name="T44" fmla="*/ 182 w 2596"/>
                <a:gd name="T45" fmla="*/ 1620 h 1624"/>
                <a:gd name="T46" fmla="*/ 138 w 2596"/>
                <a:gd name="T47" fmla="*/ 1606 h 1624"/>
                <a:gd name="T48" fmla="*/ 100 w 2596"/>
                <a:gd name="T49" fmla="*/ 1586 h 1624"/>
                <a:gd name="T50" fmla="*/ 68 w 2596"/>
                <a:gd name="T51" fmla="*/ 1558 h 1624"/>
                <a:gd name="T52" fmla="*/ 40 w 2596"/>
                <a:gd name="T53" fmla="*/ 1524 h 1624"/>
                <a:gd name="T54" fmla="*/ 18 w 2596"/>
                <a:gd name="T55" fmla="*/ 1486 h 1624"/>
                <a:gd name="T56" fmla="*/ 6 w 2596"/>
                <a:gd name="T57" fmla="*/ 1444 h 1624"/>
                <a:gd name="T58" fmla="*/ 0 w 2596"/>
                <a:gd name="T59" fmla="*/ 1398 h 1624"/>
                <a:gd name="T60" fmla="*/ 0 w 2596"/>
                <a:gd name="T61" fmla="*/ 406 h 1624"/>
                <a:gd name="T62" fmla="*/ 6 w 2596"/>
                <a:gd name="T63" fmla="*/ 360 h 1624"/>
                <a:gd name="T64" fmla="*/ 18 w 2596"/>
                <a:gd name="T65" fmla="*/ 318 h 1624"/>
                <a:gd name="T66" fmla="*/ 40 w 2596"/>
                <a:gd name="T67" fmla="*/ 280 h 1624"/>
                <a:gd name="T68" fmla="*/ 68 w 2596"/>
                <a:gd name="T69" fmla="*/ 246 h 1624"/>
                <a:gd name="T70" fmla="*/ 100 w 2596"/>
                <a:gd name="T71" fmla="*/ 220 h 1624"/>
                <a:gd name="T72" fmla="*/ 138 w 2596"/>
                <a:gd name="T73" fmla="*/ 198 h 1624"/>
                <a:gd name="T74" fmla="*/ 182 w 2596"/>
                <a:gd name="T75" fmla="*/ 186 h 1624"/>
                <a:gd name="T76" fmla="*/ 226 w 2596"/>
                <a:gd name="T77" fmla="*/ 180 h 1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96" h="1624">
                  <a:moveTo>
                    <a:pt x="226" y="180"/>
                  </a:moveTo>
                  <a:lnTo>
                    <a:pt x="1172" y="180"/>
                  </a:lnTo>
                  <a:lnTo>
                    <a:pt x="1226" y="102"/>
                  </a:lnTo>
                  <a:lnTo>
                    <a:pt x="1298" y="0"/>
                  </a:lnTo>
                  <a:lnTo>
                    <a:pt x="1370" y="102"/>
                  </a:lnTo>
                  <a:lnTo>
                    <a:pt x="1424" y="180"/>
                  </a:lnTo>
                  <a:lnTo>
                    <a:pt x="2370" y="180"/>
                  </a:lnTo>
                  <a:lnTo>
                    <a:pt x="2370" y="180"/>
                  </a:lnTo>
                  <a:lnTo>
                    <a:pt x="2392" y="182"/>
                  </a:lnTo>
                  <a:lnTo>
                    <a:pt x="2414" y="186"/>
                  </a:lnTo>
                  <a:lnTo>
                    <a:pt x="2436" y="190"/>
                  </a:lnTo>
                  <a:lnTo>
                    <a:pt x="2458" y="198"/>
                  </a:lnTo>
                  <a:lnTo>
                    <a:pt x="2476" y="208"/>
                  </a:lnTo>
                  <a:lnTo>
                    <a:pt x="2496" y="220"/>
                  </a:lnTo>
                  <a:lnTo>
                    <a:pt x="2512" y="232"/>
                  </a:lnTo>
                  <a:lnTo>
                    <a:pt x="2528" y="246"/>
                  </a:lnTo>
                  <a:lnTo>
                    <a:pt x="2544" y="264"/>
                  </a:lnTo>
                  <a:lnTo>
                    <a:pt x="2556" y="280"/>
                  </a:lnTo>
                  <a:lnTo>
                    <a:pt x="2568" y="300"/>
                  </a:lnTo>
                  <a:lnTo>
                    <a:pt x="2578" y="318"/>
                  </a:lnTo>
                  <a:lnTo>
                    <a:pt x="2586" y="340"/>
                  </a:lnTo>
                  <a:lnTo>
                    <a:pt x="2590" y="360"/>
                  </a:lnTo>
                  <a:lnTo>
                    <a:pt x="2594" y="384"/>
                  </a:lnTo>
                  <a:lnTo>
                    <a:pt x="2596" y="406"/>
                  </a:lnTo>
                  <a:lnTo>
                    <a:pt x="2596" y="1398"/>
                  </a:lnTo>
                  <a:lnTo>
                    <a:pt x="2596" y="1398"/>
                  </a:lnTo>
                  <a:lnTo>
                    <a:pt x="2594" y="1422"/>
                  </a:lnTo>
                  <a:lnTo>
                    <a:pt x="2590" y="1444"/>
                  </a:lnTo>
                  <a:lnTo>
                    <a:pt x="2586" y="1466"/>
                  </a:lnTo>
                  <a:lnTo>
                    <a:pt x="2578" y="1486"/>
                  </a:lnTo>
                  <a:lnTo>
                    <a:pt x="2568" y="1506"/>
                  </a:lnTo>
                  <a:lnTo>
                    <a:pt x="2556" y="1524"/>
                  </a:lnTo>
                  <a:lnTo>
                    <a:pt x="2544" y="1542"/>
                  </a:lnTo>
                  <a:lnTo>
                    <a:pt x="2528" y="1558"/>
                  </a:lnTo>
                  <a:lnTo>
                    <a:pt x="2512" y="1572"/>
                  </a:lnTo>
                  <a:lnTo>
                    <a:pt x="2496" y="1586"/>
                  </a:lnTo>
                  <a:lnTo>
                    <a:pt x="2476" y="1598"/>
                  </a:lnTo>
                  <a:lnTo>
                    <a:pt x="2458" y="1606"/>
                  </a:lnTo>
                  <a:lnTo>
                    <a:pt x="2436" y="1614"/>
                  </a:lnTo>
                  <a:lnTo>
                    <a:pt x="2414" y="1620"/>
                  </a:lnTo>
                  <a:lnTo>
                    <a:pt x="2392" y="1624"/>
                  </a:lnTo>
                  <a:lnTo>
                    <a:pt x="2370" y="1624"/>
                  </a:lnTo>
                  <a:lnTo>
                    <a:pt x="226" y="1624"/>
                  </a:lnTo>
                  <a:lnTo>
                    <a:pt x="226" y="1624"/>
                  </a:lnTo>
                  <a:lnTo>
                    <a:pt x="204" y="1624"/>
                  </a:lnTo>
                  <a:lnTo>
                    <a:pt x="182" y="1620"/>
                  </a:lnTo>
                  <a:lnTo>
                    <a:pt x="160" y="1614"/>
                  </a:lnTo>
                  <a:lnTo>
                    <a:pt x="138" y="1606"/>
                  </a:lnTo>
                  <a:lnTo>
                    <a:pt x="120" y="1598"/>
                  </a:lnTo>
                  <a:lnTo>
                    <a:pt x="100" y="1586"/>
                  </a:lnTo>
                  <a:lnTo>
                    <a:pt x="84" y="1572"/>
                  </a:lnTo>
                  <a:lnTo>
                    <a:pt x="68" y="1558"/>
                  </a:lnTo>
                  <a:lnTo>
                    <a:pt x="52" y="1542"/>
                  </a:lnTo>
                  <a:lnTo>
                    <a:pt x="40" y="1524"/>
                  </a:lnTo>
                  <a:lnTo>
                    <a:pt x="28" y="1506"/>
                  </a:lnTo>
                  <a:lnTo>
                    <a:pt x="18" y="1486"/>
                  </a:lnTo>
                  <a:lnTo>
                    <a:pt x="12" y="1466"/>
                  </a:lnTo>
                  <a:lnTo>
                    <a:pt x="6" y="1444"/>
                  </a:lnTo>
                  <a:lnTo>
                    <a:pt x="2" y="1422"/>
                  </a:lnTo>
                  <a:lnTo>
                    <a:pt x="0" y="1398"/>
                  </a:lnTo>
                  <a:lnTo>
                    <a:pt x="0" y="406"/>
                  </a:lnTo>
                  <a:lnTo>
                    <a:pt x="0" y="406"/>
                  </a:lnTo>
                  <a:lnTo>
                    <a:pt x="2" y="384"/>
                  </a:lnTo>
                  <a:lnTo>
                    <a:pt x="6" y="360"/>
                  </a:lnTo>
                  <a:lnTo>
                    <a:pt x="12" y="340"/>
                  </a:lnTo>
                  <a:lnTo>
                    <a:pt x="18" y="318"/>
                  </a:lnTo>
                  <a:lnTo>
                    <a:pt x="28" y="300"/>
                  </a:lnTo>
                  <a:lnTo>
                    <a:pt x="40" y="280"/>
                  </a:lnTo>
                  <a:lnTo>
                    <a:pt x="52" y="264"/>
                  </a:lnTo>
                  <a:lnTo>
                    <a:pt x="68" y="246"/>
                  </a:lnTo>
                  <a:lnTo>
                    <a:pt x="84" y="232"/>
                  </a:lnTo>
                  <a:lnTo>
                    <a:pt x="100" y="220"/>
                  </a:lnTo>
                  <a:lnTo>
                    <a:pt x="120" y="208"/>
                  </a:lnTo>
                  <a:lnTo>
                    <a:pt x="138" y="198"/>
                  </a:lnTo>
                  <a:lnTo>
                    <a:pt x="160" y="190"/>
                  </a:lnTo>
                  <a:lnTo>
                    <a:pt x="182" y="186"/>
                  </a:lnTo>
                  <a:lnTo>
                    <a:pt x="204" y="182"/>
                  </a:lnTo>
                  <a:lnTo>
                    <a:pt x="226" y="180"/>
                  </a:lnTo>
                  <a:lnTo>
                    <a:pt x="226" y="180"/>
                  </a:lnTo>
                  <a:close/>
                </a:path>
              </a:pathLst>
            </a:custGeom>
            <a:noFill/>
            <a:ln w="12700">
              <a:solidFill>
                <a:srgbClr val="4D4D4D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1115616" y="3337134"/>
              <a:ext cx="1523692" cy="674450"/>
              <a:chOff x="3638480" y="1710578"/>
              <a:chExt cx="1523692" cy="674450"/>
            </a:xfrm>
          </p:grpSpPr>
          <p:sp>
            <p:nvSpPr>
              <p:cNvPr id="39" name="Text Placeholder 2"/>
              <p:cNvSpPr txBox="1">
                <a:spLocks/>
              </p:cNvSpPr>
              <p:nvPr/>
            </p:nvSpPr>
            <p:spPr bwMode="auto">
              <a:xfrm>
                <a:off x="3638480" y="1710578"/>
                <a:ext cx="1523692" cy="268421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9pPr>
              </a:lstStyle>
              <a:p>
                <a:pPr algn="ctr">
                  <a:buClr>
                    <a:schemeClr val="accent1"/>
                  </a:buClr>
                  <a:buSzPct val="80000"/>
                  <a:buFont typeface="Corbel" pitchFamily="34" charset="0"/>
                  <a:buNone/>
                </a:pPr>
                <a:r>
                  <a:rPr lang="zh-CN" altLang="en-US" sz="1400" b="1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利用资源</a:t>
                </a:r>
                <a:endParaRPr lang="en-AU" sz="1400" b="1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0" name="Text Placeholder 2"/>
              <p:cNvSpPr txBox="1">
                <a:spLocks/>
              </p:cNvSpPr>
              <p:nvPr/>
            </p:nvSpPr>
            <p:spPr bwMode="auto">
              <a:xfrm>
                <a:off x="3697191" y="1963110"/>
                <a:ext cx="1371005" cy="421918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Open Sans" charset="0"/>
                    <a:ea typeface="MS PGothic" pitchFamily="34" charset="-128"/>
                  </a:defRPr>
                </a:lvl9pPr>
              </a:lstStyle>
              <a:p>
                <a:pPr algn="ctr">
                  <a:buNone/>
                </a:pPr>
                <a:r>
                  <a:rPr lang="zh-CN" altLang="en-US" sz="900" dirty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点击输入简要文字</a:t>
                </a: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内容</a:t>
                </a:r>
                <a:endParaRPr lang="en-US" altLang="zh-CN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>
                  <a:buNone/>
                </a:pP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文字内容</a:t>
                </a:r>
                <a:r>
                  <a:rPr lang="zh-CN" altLang="en-US" sz="900" dirty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需</a:t>
                </a: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概括精炼</a:t>
                </a:r>
                <a:endParaRPr lang="en-US" altLang="zh-CN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>
                  <a:buNone/>
                </a:pPr>
                <a:r>
                  <a:rPr lang="zh-CN" altLang="en-US" sz="900" dirty="0" smtClean="0">
                    <a:solidFill>
                      <a:srgbClr val="292929"/>
                    </a:solidFill>
                    <a:latin typeface="微软雅黑" pitchFamily="34" charset="-122"/>
                    <a:ea typeface="微软雅黑" pitchFamily="34" charset="-122"/>
                  </a:rPr>
                  <a:t>不用多余的</a:t>
                </a:r>
                <a:endParaRPr lang="en-US" altLang="zh-CN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1077912" y="1563638"/>
            <a:ext cx="1379360" cy="1061672"/>
            <a:chOff x="1077912" y="699542"/>
            <a:chExt cx="1379360" cy="1061672"/>
          </a:xfrm>
        </p:grpSpPr>
        <p:grpSp>
          <p:nvGrpSpPr>
            <p:cNvPr id="81" name="组合 80"/>
            <p:cNvGrpSpPr/>
            <p:nvPr/>
          </p:nvGrpSpPr>
          <p:grpSpPr>
            <a:xfrm rot="5400000">
              <a:off x="1236756" y="540698"/>
              <a:ext cx="1061672" cy="1379360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2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等腰三角形 42"/>
              <p:cNvSpPr/>
              <p:nvPr/>
            </p:nvSpPr>
            <p:spPr>
              <a:xfrm>
                <a:off x="4044928" y="2251925"/>
                <a:ext cx="1054142" cy="1350592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43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4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3" name="组合 102"/>
            <p:cNvGrpSpPr/>
            <p:nvPr/>
          </p:nvGrpSpPr>
          <p:grpSpPr>
            <a:xfrm>
              <a:off x="1388067" y="1031247"/>
              <a:ext cx="458379" cy="398262"/>
              <a:chOff x="2601913" y="584200"/>
              <a:chExt cx="581025" cy="504825"/>
            </a:xfrm>
            <a:solidFill>
              <a:schemeClr val="accent1"/>
            </a:solidFill>
          </p:grpSpPr>
          <p:sp>
            <p:nvSpPr>
              <p:cNvPr id="104" name="Freeform 21"/>
              <p:cNvSpPr>
                <a:spLocks/>
              </p:cNvSpPr>
              <p:nvPr/>
            </p:nvSpPr>
            <p:spPr bwMode="auto">
              <a:xfrm>
                <a:off x="2601913" y="1054100"/>
                <a:ext cx="581025" cy="34925"/>
              </a:xfrm>
              <a:custGeom>
                <a:avLst/>
                <a:gdLst>
                  <a:gd name="T0" fmla="*/ 352 w 366"/>
                  <a:gd name="T1" fmla="*/ 0 h 22"/>
                  <a:gd name="T2" fmla="*/ 14 w 366"/>
                  <a:gd name="T3" fmla="*/ 0 h 22"/>
                  <a:gd name="T4" fmla="*/ 14 w 366"/>
                  <a:gd name="T5" fmla="*/ 0 h 22"/>
                  <a:gd name="T6" fmla="*/ 8 w 366"/>
                  <a:gd name="T7" fmla="*/ 0 h 22"/>
                  <a:gd name="T8" fmla="*/ 4 w 366"/>
                  <a:gd name="T9" fmla="*/ 2 h 22"/>
                  <a:gd name="T10" fmla="*/ 0 w 366"/>
                  <a:gd name="T11" fmla="*/ 6 h 22"/>
                  <a:gd name="T12" fmla="*/ 0 w 366"/>
                  <a:gd name="T13" fmla="*/ 10 h 22"/>
                  <a:gd name="T14" fmla="*/ 0 w 366"/>
                  <a:gd name="T15" fmla="*/ 12 h 22"/>
                  <a:gd name="T16" fmla="*/ 0 w 366"/>
                  <a:gd name="T17" fmla="*/ 12 h 22"/>
                  <a:gd name="T18" fmla="*/ 0 w 366"/>
                  <a:gd name="T19" fmla="*/ 16 h 22"/>
                  <a:gd name="T20" fmla="*/ 4 w 366"/>
                  <a:gd name="T21" fmla="*/ 20 h 22"/>
                  <a:gd name="T22" fmla="*/ 8 w 366"/>
                  <a:gd name="T23" fmla="*/ 22 h 22"/>
                  <a:gd name="T24" fmla="*/ 14 w 366"/>
                  <a:gd name="T25" fmla="*/ 22 h 22"/>
                  <a:gd name="T26" fmla="*/ 352 w 366"/>
                  <a:gd name="T27" fmla="*/ 22 h 22"/>
                  <a:gd name="T28" fmla="*/ 352 w 366"/>
                  <a:gd name="T29" fmla="*/ 22 h 22"/>
                  <a:gd name="T30" fmla="*/ 358 w 366"/>
                  <a:gd name="T31" fmla="*/ 22 h 22"/>
                  <a:gd name="T32" fmla="*/ 362 w 366"/>
                  <a:gd name="T33" fmla="*/ 20 h 22"/>
                  <a:gd name="T34" fmla="*/ 366 w 366"/>
                  <a:gd name="T35" fmla="*/ 16 h 22"/>
                  <a:gd name="T36" fmla="*/ 366 w 366"/>
                  <a:gd name="T37" fmla="*/ 12 h 22"/>
                  <a:gd name="T38" fmla="*/ 366 w 366"/>
                  <a:gd name="T39" fmla="*/ 10 h 22"/>
                  <a:gd name="T40" fmla="*/ 366 w 366"/>
                  <a:gd name="T41" fmla="*/ 10 h 22"/>
                  <a:gd name="T42" fmla="*/ 366 w 366"/>
                  <a:gd name="T43" fmla="*/ 6 h 22"/>
                  <a:gd name="T44" fmla="*/ 362 w 366"/>
                  <a:gd name="T45" fmla="*/ 2 h 22"/>
                  <a:gd name="T46" fmla="*/ 358 w 366"/>
                  <a:gd name="T47" fmla="*/ 0 h 22"/>
                  <a:gd name="T48" fmla="*/ 352 w 366"/>
                  <a:gd name="T49" fmla="*/ 0 h 22"/>
                  <a:gd name="T50" fmla="*/ 352 w 366"/>
                  <a:gd name="T5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6" h="22">
                    <a:moveTo>
                      <a:pt x="352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352" y="22"/>
                    </a:lnTo>
                    <a:lnTo>
                      <a:pt x="352" y="22"/>
                    </a:lnTo>
                    <a:lnTo>
                      <a:pt x="358" y="22"/>
                    </a:lnTo>
                    <a:lnTo>
                      <a:pt x="362" y="20"/>
                    </a:lnTo>
                    <a:lnTo>
                      <a:pt x="366" y="16"/>
                    </a:lnTo>
                    <a:lnTo>
                      <a:pt x="366" y="12"/>
                    </a:lnTo>
                    <a:lnTo>
                      <a:pt x="366" y="10"/>
                    </a:lnTo>
                    <a:lnTo>
                      <a:pt x="366" y="10"/>
                    </a:lnTo>
                    <a:lnTo>
                      <a:pt x="366" y="6"/>
                    </a:lnTo>
                    <a:lnTo>
                      <a:pt x="362" y="2"/>
                    </a:lnTo>
                    <a:lnTo>
                      <a:pt x="358" y="0"/>
                    </a:lnTo>
                    <a:lnTo>
                      <a:pt x="352" y="0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" name="Freeform 22"/>
              <p:cNvSpPr>
                <a:spLocks noEditPoints="1"/>
              </p:cNvSpPr>
              <p:nvPr/>
            </p:nvSpPr>
            <p:spPr bwMode="auto">
              <a:xfrm>
                <a:off x="2687638" y="752475"/>
                <a:ext cx="409575" cy="206375"/>
              </a:xfrm>
              <a:custGeom>
                <a:avLst/>
                <a:gdLst>
                  <a:gd name="T0" fmla="*/ 118 w 258"/>
                  <a:gd name="T1" fmla="*/ 0 h 130"/>
                  <a:gd name="T2" fmla="*/ 112 w 258"/>
                  <a:gd name="T3" fmla="*/ 2 h 130"/>
                  <a:gd name="T4" fmla="*/ 104 w 258"/>
                  <a:gd name="T5" fmla="*/ 8 h 130"/>
                  <a:gd name="T6" fmla="*/ 104 w 258"/>
                  <a:gd name="T7" fmla="*/ 116 h 130"/>
                  <a:gd name="T8" fmla="*/ 104 w 258"/>
                  <a:gd name="T9" fmla="*/ 122 h 130"/>
                  <a:gd name="T10" fmla="*/ 112 w 258"/>
                  <a:gd name="T11" fmla="*/ 128 h 130"/>
                  <a:gd name="T12" fmla="*/ 140 w 258"/>
                  <a:gd name="T13" fmla="*/ 130 h 130"/>
                  <a:gd name="T14" fmla="*/ 146 w 258"/>
                  <a:gd name="T15" fmla="*/ 128 h 130"/>
                  <a:gd name="T16" fmla="*/ 154 w 258"/>
                  <a:gd name="T17" fmla="*/ 122 h 130"/>
                  <a:gd name="T18" fmla="*/ 154 w 258"/>
                  <a:gd name="T19" fmla="*/ 14 h 130"/>
                  <a:gd name="T20" fmla="*/ 154 w 258"/>
                  <a:gd name="T21" fmla="*/ 8 h 130"/>
                  <a:gd name="T22" fmla="*/ 146 w 258"/>
                  <a:gd name="T23" fmla="*/ 2 h 130"/>
                  <a:gd name="T24" fmla="*/ 140 w 258"/>
                  <a:gd name="T25" fmla="*/ 0 h 130"/>
                  <a:gd name="T26" fmla="*/ 14 w 258"/>
                  <a:gd name="T27" fmla="*/ 0 h 130"/>
                  <a:gd name="T28" fmla="*/ 8 w 258"/>
                  <a:gd name="T29" fmla="*/ 2 h 130"/>
                  <a:gd name="T30" fmla="*/ 2 w 258"/>
                  <a:gd name="T31" fmla="*/ 8 h 130"/>
                  <a:gd name="T32" fmla="*/ 0 w 258"/>
                  <a:gd name="T33" fmla="*/ 116 h 130"/>
                  <a:gd name="T34" fmla="*/ 2 w 258"/>
                  <a:gd name="T35" fmla="*/ 122 h 130"/>
                  <a:gd name="T36" fmla="*/ 8 w 258"/>
                  <a:gd name="T37" fmla="*/ 128 h 130"/>
                  <a:gd name="T38" fmla="*/ 38 w 258"/>
                  <a:gd name="T39" fmla="*/ 130 h 130"/>
                  <a:gd name="T40" fmla="*/ 42 w 258"/>
                  <a:gd name="T41" fmla="*/ 128 h 130"/>
                  <a:gd name="T42" fmla="*/ 50 w 258"/>
                  <a:gd name="T43" fmla="*/ 122 h 130"/>
                  <a:gd name="T44" fmla="*/ 52 w 258"/>
                  <a:gd name="T45" fmla="*/ 14 h 130"/>
                  <a:gd name="T46" fmla="*/ 50 w 258"/>
                  <a:gd name="T47" fmla="*/ 8 h 130"/>
                  <a:gd name="T48" fmla="*/ 42 w 258"/>
                  <a:gd name="T49" fmla="*/ 2 h 130"/>
                  <a:gd name="T50" fmla="*/ 38 w 258"/>
                  <a:gd name="T51" fmla="*/ 0 h 130"/>
                  <a:gd name="T52" fmla="*/ 220 w 258"/>
                  <a:gd name="T53" fmla="*/ 0 h 130"/>
                  <a:gd name="T54" fmla="*/ 216 w 258"/>
                  <a:gd name="T55" fmla="*/ 2 h 130"/>
                  <a:gd name="T56" fmla="*/ 208 w 258"/>
                  <a:gd name="T57" fmla="*/ 8 h 130"/>
                  <a:gd name="T58" fmla="*/ 206 w 258"/>
                  <a:gd name="T59" fmla="*/ 116 h 130"/>
                  <a:gd name="T60" fmla="*/ 208 w 258"/>
                  <a:gd name="T61" fmla="*/ 122 h 130"/>
                  <a:gd name="T62" fmla="*/ 216 w 258"/>
                  <a:gd name="T63" fmla="*/ 128 h 130"/>
                  <a:gd name="T64" fmla="*/ 244 w 258"/>
                  <a:gd name="T65" fmla="*/ 130 h 130"/>
                  <a:gd name="T66" fmla="*/ 250 w 258"/>
                  <a:gd name="T67" fmla="*/ 128 h 130"/>
                  <a:gd name="T68" fmla="*/ 256 w 258"/>
                  <a:gd name="T69" fmla="*/ 122 h 130"/>
                  <a:gd name="T70" fmla="*/ 258 w 258"/>
                  <a:gd name="T71" fmla="*/ 14 h 130"/>
                  <a:gd name="T72" fmla="*/ 256 w 258"/>
                  <a:gd name="T73" fmla="*/ 8 h 130"/>
                  <a:gd name="T74" fmla="*/ 250 w 258"/>
                  <a:gd name="T75" fmla="*/ 2 h 130"/>
                  <a:gd name="T76" fmla="*/ 244 w 258"/>
                  <a:gd name="T7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8" h="130">
                    <a:moveTo>
                      <a:pt x="140" y="0"/>
                    </a:moveTo>
                    <a:lnTo>
                      <a:pt x="118" y="0"/>
                    </a:lnTo>
                    <a:lnTo>
                      <a:pt x="118" y="0"/>
                    </a:lnTo>
                    <a:lnTo>
                      <a:pt x="112" y="2"/>
                    </a:lnTo>
                    <a:lnTo>
                      <a:pt x="108" y="4"/>
                    </a:lnTo>
                    <a:lnTo>
                      <a:pt x="104" y="8"/>
                    </a:lnTo>
                    <a:lnTo>
                      <a:pt x="104" y="14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22"/>
                    </a:lnTo>
                    <a:lnTo>
                      <a:pt x="108" y="126"/>
                    </a:lnTo>
                    <a:lnTo>
                      <a:pt x="112" y="128"/>
                    </a:lnTo>
                    <a:lnTo>
                      <a:pt x="118" y="130"/>
                    </a:lnTo>
                    <a:lnTo>
                      <a:pt x="140" y="130"/>
                    </a:lnTo>
                    <a:lnTo>
                      <a:pt x="140" y="130"/>
                    </a:lnTo>
                    <a:lnTo>
                      <a:pt x="146" y="128"/>
                    </a:lnTo>
                    <a:lnTo>
                      <a:pt x="150" y="126"/>
                    </a:lnTo>
                    <a:lnTo>
                      <a:pt x="154" y="122"/>
                    </a:lnTo>
                    <a:lnTo>
                      <a:pt x="154" y="116"/>
                    </a:lnTo>
                    <a:lnTo>
                      <a:pt x="154" y="14"/>
                    </a:lnTo>
                    <a:lnTo>
                      <a:pt x="154" y="14"/>
                    </a:lnTo>
                    <a:lnTo>
                      <a:pt x="154" y="8"/>
                    </a:lnTo>
                    <a:lnTo>
                      <a:pt x="150" y="4"/>
                    </a:lnTo>
                    <a:lnTo>
                      <a:pt x="146" y="2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  <a:moveTo>
                      <a:pt x="38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22"/>
                    </a:lnTo>
                    <a:lnTo>
                      <a:pt x="4" y="126"/>
                    </a:lnTo>
                    <a:lnTo>
                      <a:pt x="8" y="128"/>
                    </a:lnTo>
                    <a:lnTo>
                      <a:pt x="14" y="130"/>
                    </a:lnTo>
                    <a:lnTo>
                      <a:pt x="38" y="130"/>
                    </a:lnTo>
                    <a:lnTo>
                      <a:pt x="38" y="130"/>
                    </a:lnTo>
                    <a:lnTo>
                      <a:pt x="42" y="128"/>
                    </a:lnTo>
                    <a:lnTo>
                      <a:pt x="48" y="126"/>
                    </a:lnTo>
                    <a:lnTo>
                      <a:pt x="50" y="122"/>
                    </a:lnTo>
                    <a:lnTo>
                      <a:pt x="52" y="116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0" y="8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  <a:moveTo>
                      <a:pt x="244" y="0"/>
                    </a:moveTo>
                    <a:lnTo>
                      <a:pt x="220" y="0"/>
                    </a:lnTo>
                    <a:lnTo>
                      <a:pt x="220" y="0"/>
                    </a:lnTo>
                    <a:lnTo>
                      <a:pt x="216" y="2"/>
                    </a:lnTo>
                    <a:lnTo>
                      <a:pt x="210" y="4"/>
                    </a:lnTo>
                    <a:lnTo>
                      <a:pt x="208" y="8"/>
                    </a:lnTo>
                    <a:lnTo>
                      <a:pt x="206" y="14"/>
                    </a:lnTo>
                    <a:lnTo>
                      <a:pt x="206" y="116"/>
                    </a:lnTo>
                    <a:lnTo>
                      <a:pt x="206" y="116"/>
                    </a:lnTo>
                    <a:lnTo>
                      <a:pt x="208" y="122"/>
                    </a:lnTo>
                    <a:lnTo>
                      <a:pt x="210" y="126"/>
                    </a:lnTo>
                    <a:lnTo>
                      <a:pt x="216" y="128"/>
                    </a:lnTo>
                    <a:lnTo>
                      <a:pt x="220" y="130"/>
                    </a:lnTo>
                    <a:lnTo>
                      <a:pt x="244" y="130"/>
                    </a:lnTo>
                    <a:lnTo>
                      <a:pt x="244" y="130"/>
                    </a:lnTo>
                    <a:lnTo>
                      <a:pt x="250" y="128"/>
                    </a:lnTo>
                    <a:lnTo>
                      <a:pt x="254" y="126"/>
                    </a:lnTo>
                    <a:lnTo>
                      <a:pt x="256" y="122"/>
                    </a:lnTo>
                    <a:lnTo>
                      <a:pt x="258" y="116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56" y="8"/>
                    </a:lnTo>
                    <a:lnTo>
                      <a:pt x="254" y="4"/>
                    </a:lnTo>
                    <a:lnTo>
                      <a:pt x="250" y="2"/>
                    </a:lnTo>
                    <a:lnTo>
                      <a:pt x="244" y="0"/>
                    </a:lnTo>
                    <a:lnTo>
                      <a:pt x="2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" name="Freeform 23"/>
              <p:cNvSpPr>
                <a:spLocks/>
              </p:cNvSpPr>
              <p:nvPr/>
            </p:nvSpPr>
            <p:spPr bwMode="auto">
              <a:xfrm>
                <a:off x="2601913" y="584200"/>
                <a:ext cx="581025" cy="136525"/>
              </a:xfrm>
              <a:custGeom>
                <a:avLst/>
                <a:gdLst>
                  <a:gd name="T0" fmla="*/ 358 w 366"/>
                  <a:gd name="T1" fmla="*/ 66 h 86"/>
                  <a:gd name="T2" fmla="*/ 186 w 366"/>
                  <a:gd name="T3" fmla="*/ 0 h 86"/>
                  <a:gd name="T4" fmla="*/ 186 w 366"/>
                  <a:gd name="T5" fmla="*/ 0 h 86"/>
                  <a:gd name="T6" fmla="*/ 180 w 366"/>
                  <a:gd name="T7" fmla="*/ 0 h 86"/>
                  <a:gd name="T8" fmla="*/ 8 w 366"/>
                  <a:gd name="T9" fmla="*/ 66 h 86"/>
                  <a:gd name="T10" fmla="*/ 8 w 366"/>
                  <a:gd name="T11" fmla="*/ 66 h 86"/>
                  <a:gd name="T12" fmla="*/ 4 w 366"/>
                  <a:gd name="T13" fmla="*/ 68 h 86"/>
                  <a:gd name="T14" fmla="*/ 2 w 366"/>
                  <a:gd name="T15" fmla="*/ 70 h 86"/>
                  <a:gd name="T16" fmla="*/ 0 w 366"/>
                  <a:gd name="T17" fmla="*/ 74 h 86"/>
                  <a:gd name="T18" fmla="*/ 0 w 366"/>
                  <a:gd name="T19" fmla="*/ 78 h 86"/>
                  <a:gd name="T20" fmla="*/ 0 w 366"/>
                  <a:gd name="T21" fmla="*/ 78 h 86"/>
                  <a:gd name="T22" fmla="*/ 2 w 366"/>
                  <a:gd name="T23" fmla="*/ 80 h 86"/>
                  <a:gd name="T24" fmla="*/ 4 w 366"/>
                  <a:gd name="T25" fmla="*/ 82 h 86"/>
                  <a:gd name="T26" fmla="*/ 6 w 366"/>
                  <a:gd name="T27" fmla="*/ 84 h 86"/>
                  <a:gd name="T28" fmla="*/ 10 w 366"/>
                  <a:gd name="T29" fmla="*/ 86 h 86"/>
                  <a:gd name="T30" fmla="*/ 356 w 366"/>
                  <a:gd name="T31" fmla="*/ 86 h 86"/>
                  <a:gd name="T32" fmla="*/ 356 w 366"/>
                  <a:gd name="T33" fmla="*/ 86 h 86"/>
                  <a:gd name="T34" fmla="*/ 360 w 366"/>
                  <a:gd name="T35" fmla="*/ 84 h 86"/>
                  <a:gd name="T36" fmla="*/ 362 w 366"/>
                  <a:gd name="T37" fmla="*/ 82 h 86"/>
                  <a:gd name="T38" fmla="*/ 364 w 366"/>
                  <a:gd name="T39" fmla="*/ 80 h 86"/>
                  <a:gd name="T40" fmla="*/ 366 w 366"/>
                  <a:gd name="T41" fmla="*/ 78 h 86"/>
                  <a:gd name="T42" fmla="*/ 366 w 366"/>
                  <a:gd name="T43" fmla="*/ 78 h 86"/>
                  <a:gd name="T44" fmla="*/ 366 w 366"/>
                  <a:gd name="T45" fmla="*/ 74 h 86"/>
                  <a:gd name="T46" fmla="*/ 364 w 366"/>
                  <a:gd name="T47" fmla="*/ 70 h 86"/>
                  <a:gd name="T48" fmla="*/ 362 w 366"/>
                  <a:gd name="T49" fmla="*/ 68 h 86"/>
                  <a:gd name="T50" fmla="*/ 358 w 366"/>
                  <a:gd name="T51" fmla="*/ 66 h 86"/>
                  <a:gd name="T52" fmla="*/ 358 w 366"/>
                  <a:gd name="T53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6" h="86">
                    <a:moveTo>
                      <a:pt x="358" y="66"/>
                    </a:moveTo>
                    <a:lnTo>
                      <a:pt x="186" y="0"/>
                    </a:lnTo>
                    <a:lnTo>
                      <a:pt x="186" y="0"/>
                    </a:lnTo>
                    <a:lnTo>
                      <a:pt x="180" y="0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4" y="68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0"/>
                    </a:lnTo>
                    <a:lnTo>
                      <a:pt x="4" y="82"/>
                    </a:lnTo>
                    <a:lnTo>
                      <a:pt x="6" y="84"/>
                    </a:lnTo>
                    <a:lnTo>
                      <a:pt x="10" y="86"/>
                    </a:lnTo>
                    <a:lnTo>
                      <a:pt x="356" y="86"/>
                    </a:lnTo>
                    <a:lnTo>
                      <a:pt x="356" y="86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4" y="80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66" y="74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8" y="66"/>
                    </a:lnTo>
                    <a:lnTo>
                      <a:pt x="358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" name="Freeform 84"/>
              <p:cNvSpPr>
                <a:spLocks/>
              </p:cNvSpPr>
              <p:nvPr/>
            </p:nvSpPr>
            <p:spPr bwMode="auto">
              <a:xfrm>
                <a:off x="2630488" y="987425"/>
                <a:ext cx="523875" cy="38100"/>
              </a:xfrm>
              <a:custGeom>
                <a:avLst/>
                <a:gdLst>
                  <a:gd name="T0" fmla="*/ 330 w 330"/>
                  <a:gd name="T1" fmla="*/ 12 h 24"/>
                  <a:gd name="T2" fmla="*/ 330 w 330"/>
                  <a:gd name="T3" fmla="*/ 12 h 24"/>
                  <a:gd name="T4" fmla="*/ 330 w 330"/>
                  <a:gd name="T5" fmla="*/ 12 h 24"/>
                  <a:gd name="T6" fmla="*/ 330 w 330"/>
                  <a:gd name="T7" fmla="*/ 18 h 24"/>
                  <a:gd name="T8" fmla="*/ 326 w 330"/>
                  <a:gd name="T9" fmla="*/ 20 h 24"/>
                  <a:gd name="T10" fmla="*/ 322 w 330"/>
                  <a:gd name="T11" fmla="*/ 24 h 24"/>
                  <a:gd name="T12" fmla="*/ 316 w 330"/>
                  <a:gd name="T13" fmla="*/ 24 h 24"/>
                  <a:gd name="T14" fmla="*/ 14 w 330"/>
                  <a:gd name="T15" fmla="*/ 24 h 24"/>
                  <a:gd name="T16" fmla="*/ 14 w 330"/>
                  <a:gd name="T17" fmla="*/ 24 h 24"/>
                  <a:gd name="T18" fmla="*/ 8 w 330"/>
                  <a:gd name="T19" fmla="*/ 24 h 24"/>
                  <a:gd name="T20" fmla="*/ 4 w 330"/>
                  <a:gd name="T21" fmla="*/ 20 h 24"/>
                  <a:gd name="T22" fmla="*/ 0 w 330"/>
                  <a:gd name="T23" fmla="*/ 18 h 24"/>
                  <a:gd name="T24" fmla="*/ 0 w 330"/>
                  <a:gd name="T25" fmla="*/ 12 h 24"/>
                  <a:gd name="T26" fmla="*/ 0 w 330"/>
                  <a:gd name="T27" fmla="*/ 12 h 24"/>
                  <a:gd name="T28" fmla="*/ 0 w 330"/>
                  <a:gd name="T29" fmla="*/ 12 h 24"/>
                  <a:gd name="T30" fmla="*/ 0 w 330"/>
                  <a:gd name="T31" fmla="*/ 8 h 24"/>
                  <a:gd name="T32" fmla="*/ 4 w 330"/>
                  <a:gd name="T33" fmla="*/ 4 h 24"/>
                  <a:gd name="T34" fmla="*/ 8 w 330"/>
                  <a:gd name="T35" fmla="*/ 2 h 24"/>
                  <a:gd name="T36" fmla="*/ 14 w 330"/>
                  <a:gd name="T37" fmla="*/ 0 h 24"/>
                  <a:gd name="T38" fmla="*/ 316 w 330"/>
                  <a:gd name="T39" fmla="*/ 0 h 24"/>
                  <a:gd name="T40" fmla="*/ 316 w 330"/>
                  <a:gd name="T41" fmla="*/ 0 h 24"/>
                  <a:gd name="T42" fmla="*/ 322 w 330"/>
                  <a:gd name="T43" fmla="*/ 2 h 24"/>
                  <a:gd name="T44" fmla="*/ 326 w 330"/>
                  <a:gd name="T45" fmla="*/ 4 h 24"/>
                  <a:gd name="T46" fmla="*/ 330 w 330"/>
                  <a:gd name="T47" fmla="*/ 8 h 24"/>
                  <a:gd name="T48" fmla="*/ 330 w 330"/>
                  <a:gd name="T49" fmla="*/ 12 h 24"/>
                  <a:gd name="T50" fmla="*/ 330 w 330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0" h="24">
                    <a:moveTo>
                      <a:pt x="330" y="12"/>
                    </a:moveTo>
                    <a:lnTo>
                      <a:pt x="330" y="12"/>
                    </a:lnTo>
                    <a:lnTo>
                      <a:pt x="330" y="12"/>
                    </a:lnTo>
                    <a:lnTo>
                      <a:pt x="330" y="18"/>
                    </a:lnTo>
                    <a:lnTo>
                      <a:pt x="326" y="20"/>
                    </a:lnTo>
                    <a:lnTo>
                      <a:pt x="322" y="24"/>
                    </a:lnTo>
                    <a:lnTo>
                      <a:pt x="316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22" y="2"/>
                    </a:lnTo>
                    <a:lnTo>
                      <a:pt x="326" y="4"/>
                    </a:lnTo>
                    <a:lnTo>
                      <a:pt x="330" y="8"/>
                    </a:lnTo>
                    <a:lnTo>
                      <a:pt x="330" y="12"/>
                    </a:lnTo>
                    <a:lnTo>
                      <a:pt x="33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2947518" y="1563638"/>
            <a:ext cx="1379360" cy="1061672"/>
            <a:chOff x="2947518" y="699542"/>
            <a:chExt cx="1379360" cy="1061672"/>
          </a:xfrm>
        </p:grpSpPr>
        <p:grpSp>
          <p:nvGrpSpPr>
            <p:cNvPr id="84" name="组合 83"/>
            <p:cNvGrpSpPr/>
            <p:nvPr/>
          </p:nvGrpSpPr>
          <p:grpSpPr>
            <a:xfrm rot="5400000">
              <a:off x="3106362" y="540698"/>
              <a:ext cx="1061672" cy="1379360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5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等腰三角形 42"/>
              <p:cNvSpPr/>
              <p:nvPr/>
            </p:nvSpPr>
            <p:spPr>
              <a:xfrm>
                <a:off x="4044928" y="2251925"/>
                <a:ext cx="1054142" cy="1350592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43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4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2" name="组合 111"/>
            <p:cNvGrpSpPr/>
            <p:nvPr/>
          </p:nvGrpSpPr>
          <p:grpSpPr>
            <a:xfrm>
              <a:off x="3292285" y="1020923"/>
              <a:ext cx="405569" cy="419175"/>
              <a:chOff x="2649538" y="2673350"/>
              <a:chExt cx="473075" cy="488950"/>
            </a:xfrm>
            <a:solidFill>
              <a:schemeClr val="accent2"/>
            </a:solidFill>
          </p:grpSpPr>
          <p:sp>
            <p:nvSpPr>
              <p:cNvPr id="113" name="Freeform 64"/>
              <p:cNvSpPr>
                <a:spLocks noEditPoints="1"/>
              </p:cNvSpPr>
              <p:nvPr/>
            </p:nvSpPr>
            <p:spPr bwMode="auto">
              <a:xfrm>
                <a:off x="2887663" y="2673350"/>
                <a:ext cx="234950" cy="488950"/>
              </a:xfrm>
              <a:custGeom>
                <a:avLst/>
                <a:gdLst>
                  <a:gd name="T0" fmla="*/ 148 w 148"/>
                  <a:gd name="T1" fmla="*/ 146 h 308"/>
                  <a:gd name="T2" fmla="*/ 146 w 148"/>
                  <a:gd name="T3" fmla="*/ 132 h 308"/>
                  <a:gd name="T4" fmla="*/ 140 w 148"/>
                  <a:gd name="T5" fmla="*/ 102 h 308"/>
                  <a:gd name="T6" fmla="*/ 80 w 148"/>
                  <a:gd name="T7" fmla="*/ 86 h 308"/>
                  <a:gd name="T8" fmla="*/ 86 w 148"/>
                  <a:gd name="T9" fmla="*/ 116 h 308"/>
                  <a:gd name="T10" fmla="*/ 88 w 148"/>
                  <a:gd name="T11" fmla="*/ 146 h 308"/>
                  <a:gd name="T12" fmla="*/ 48 w 148"/>
                  <a:gd name="T13" fmla="*/ 42 h 308"/>
                  <a:gd name="T14" fmla="*/ 26 w 148"/>
                  <a:gd name="T15" fmla="*/ 12 h 308"/>
                  <a:gd name="T16" fmla="*/ 0 w 148"/>
                  <a:gd name="T17" fmla="*/ 0 h 308"/>
                  <a:gd name="T18" fmla="*/ 62 w 148"/>
                  <a:gd name="T19" fmla="*/ 74 h 308"/>
                  <a:gd name="T20" fmla="*/ 56 w 148"/>
                  <a:gd name="T21" fmla="*/ 58 h 308"/>
                  <a:gd name="T22" fmla="*/ 48 w 148"/>
                  <a:gd name="T23" fmla="*/ 42 h 308"/>
                  <a:gd name="T24" fmla="*/ 0 w 148"/>
                  <a:gd name="T25" fmla="*/ 86 h 308"/>
                  <a:gd name="T26" fmla="*/ 72 w 148"/>
                  <a:gd name="T27" fmla="*/ 146 h 308"/>
                  <a:gd name="T28" fmla="*/ 70 w 148"/>
                  <a:gd name="T29" fmla="*/ 116 h 308"/>
                  <a:gd name="T30" fmla="*/ 64 w 148"/>
                  <a:gd name="T31" fmla="*/ 86 h 308"/>
                  <a:gd name="T32" fmla="*/ 126 w 148"/>
                  <a:gd name="T33" fmla="*/ 74 h 308"/>
                  <a:gd name="T34" fmla="*/ 120 w 148"/>
                  <a:gd name="T35" fmla="*/ 64 h 308"/>
                  <a:gd name="T36" fmla="*/ 100 w 148"/>
                  <a:gd name="T37" fmla="*/ 42 h 308"/>
                  <a:gd name="T38" fmla="*/ 80 w 148"/>
                  <a:gd name="T39" fmla="*/ 24 h 308"/>
                  <a:gd name="T40" fmla="*/ 54 w 148"/>
                  <a:gd name="T41" fmla="*/ 12 h 308"/>
                  <a:gd name="T42" fmla="*/ 42 w 148"/>
                  <a:gd name="T43" fmla="*/ 6 h 308"/>
                  <a:gd name="T44" fmla="*/ 62 w 148"/>
                  <a:gd name="T45" fmla="*/ 36 h 308"/>
                  <a:gd name="T46" fmla="*/ 70 w 148"/>
                  <a:gd name="T47" fmla="*/ 54 h 308"/>
                  <a:gd name="T48" fmla="*/ 78 w 148"/>
                  <a:gd name="T49" fmla="*/ 74 h 308"/>
                  <a:gd name="T50" fmla="*/ 62 w 148"/>
                  <a:gd name="T51" fmla="*/ 272 h 308"/>
                  <a:gd name="T52" fmla="*/ 42 w 148"/>
                  <a:gd name="T53" fmla="*/ 302 h 308"/>
                  <a:gd name="T54" fmla="*/ 54 w 148"/>
                  <a:gd name="T55" fmla="*/ 296 h 308"/>
                  <a:gd name="T56" fmla="*/ 80 w 148"/>
                  <a:gd name="T57" fmla="*/ 282 h 308"/>
                  <a:gd name="T58" fmla="*/ 102 w 148"/>
                  <a:gd name="T59" fmla="*/ 264 h 308"/>
                  <a:gd name="T60" fmla="*/ 120 w 148"/>
                  <a:gd name="T61" fmla="*/ 242 h 308"/>
                  <a:gd name="T62" fmla="*/ 78 w 148"/>
                  <a:gd name="T63" fmla="*/ 230 h 308"/>
                  <a:gd name="T64" fmla="*/ 70 w 148"/>
                  <a:gd name="T65" fmla="*/ 252 h 308"/>
                  <a:gd name="T66" fmla="*/ 62 w 148"/>
                  <a:gd name="T67" fmla="*/ 272 h 308"/>
                  <a:gd name="T68" fmla="*/ 88 w 148"/>
                  <a:gd name="T69" fmla="*/ 158 h 308"/>
                  <a:gd name="T70" fmla="*/ 80 w 148"/>
                  <a:gd name="T71" fmla="*/ 218 h 308"/>
                  <a:gd name="T72" fmla="*/ 134 w 148"/>
                  <a:gd name="T73" fmla="*/ 218 h 308"/>
                  <a:gd name="T74" fmla="*/ 144 w 148"/>
                  <a:gd name="T75" fmla="*/ 190 h 308"/>
                  <a:gd name="T76" fmla="*/ 148 w 148"/>
                  <a:gd name="T77" fmla="*/ 158 h 308"/>
                  <a:gd name="T78" fmla="*/ 72 w 148"/>
                  <a:gd name="T79" fmla="*/ 158 h 308"/>
                  <a:gd name="T80" fmla="*/ 0 w 148"/>
                  <a:gd name="T81" fmla="*/ 218 h 308"/>
                  <a:gd name="T82" fmla="*/ 66 w 148"/>
                  <a:gd name="T83" fmla="*/ 218 h 308"/>
                  <a:gd name="T84" fmla="*/ 72 w 148"/>
                  <a:gd name="T85" fmla="*/ 158 h 308"/>
                  <a:gd name="T86" fmla="*/ 62 w 148"/>
                  <a:gd name="T87" fmla="*/ 230 h 308"/>
                  <a:gd name="T88" fmla="*/ 0 w 148"/>
                  <a:gd name="T89" fmla="*/ 308 h 308"/>
                  <a:gd name="T90" fmla="*/ 14 w 148"/>
                  <a:gd name="T91" fmla="*/ 304 h 308"/>
                  <a:gd name="T92" fmla="*/ 38 w 148"/>
                  <a:gd name="T93" fmla="*/ 282 h 308"/>
                  <a:gd name="T94" fmla="*/ 48 w 148"/>
                  <a:gd name="T95" fmla="*/ 266 h 308"/>
                  <a:gd name="T96" fmla="*/ 62 w 148"/>
                  <a:gd name="T97" fmla="*/ 23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8" h="308">
                    <a:moveTo>
                      <a:pt x="88" y="146"/>
                    </a:moveTo>
                    <a:lnTo>
                      <a:pt x="148" y="146"/>
                    </a:lnTo>
                    <a:lnTo>
                      <a:pt x="148" y="146"/>
                    </a:lnTo>
                    <a:lnTo>
                      <a:pt x="146" y="132"/>
                    </a:lnTo>
                    <a:lnTo>
                      <a:pt x="144" y="116"/>
                    </a:lnTo>
                    <a:lnTo>
                      <a:pt x="140" y="102"/>
                    </a:lnTo>
                    <a:lnTo>
                      <a:pt x="134" y="86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6" y="116"/>
                    </a:lnTo>
                    <a:lnTo>
                      <a:pt x="88" y="146"/>
                    </a:lnTo>
                    <a:lnTo>
                      <a:pt x="88" y="146"/>
                    </a:lnTo>
                    <a:close/>
                    <a:moveTo>
                      <a:pt x="48" y="42"/>
                    </a:moveTo>
                    <a:lnTo>
                      <a:pt x="48" y="42"/>
                    </a:lnTo>
                    <a:lnTo>
                      <a:pt x="38" y="26"/>
                    </a:lnTo>
                    <a:lnTo>
                      <a:pt x="26" y="12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6" y="58"/>
                    </a:lnTo>
                    <a:lnTo>
                      <a:pt x="48" y="42"/>
                    </a:lnTo>
                    <a:lnTo>
                      <a:pt x="48" y="42"/>
                    </a:lnTo>
                    <a:close/>
                    <a:moveTo>
                      <a:pt x="64" y="86"/>
                    </a:moveTo>
                    <a:lnTo>
                      <a:pt x="0" y="86"/>
                    </a:lnTo>
                    <a:lnTo>
                      <a:pt x="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0" y="116"/>
                    </a:lnTo>
                    <a:lnTo>
                      <a:pt x="64" y="86"/>
                    </a:lnTo>
                    <a:lnTo>
                      <a:pt x="64" y="86"/>
                    </a:lnTo>
                    <a:close/>
                    <a:moveTo>
                      <a:pt x="78" y="74"/>
                    </a:moveTo>
                    <a:lnTo>
                      <a:pt x="126" y="74"/>
                    </a:lnTo>
                    <a:lnTo>
                      <a:pt x="126" y="74"/>
                    </a:lnTo>
                    <a:lnTo>
                      <a:pt x="120" y="64"/>
                    </a:lnTo>
                    <a:lnTo>
                      <a:pt x="110" y="52"/>
                    </a:lnTo>
                    <a:lnTo>
                      <a:pt x="100" y="42"/>
                    </a:lnTo>
                    <a:lnTo>
                      <a:pt x="90" y="32"/>
                    </a:lnTo>
                    <a:lnTo>
                      <a:pt x="80" y="24"/>
                    </a:lnTo>
                    <a:lnTo>
                      <a:pt x="68" y="18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52" y="20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70" y="54"/>
                    </a:lnTo>
                    <a:lnTo>
                      <a:pt x="78" y="74"/>
                    </a:lnTo>
                    <a:lnTo>
                      <a:pt x="78" y="74"/>
                    </a:lnTo>
                    <a:close/>
                    <a:moveTo>
                      <a:pt x="62" y="272"/>
                    </a:moveTo>
                    <a:lnTo>
                      <a:pt x="62" y="272"/>
                    </a:lnTo>
                    <a:lnTo>
                      <a:pt x="52" y="288"/>
                    </a:lnTo>
                    <a:lnTo>
                      <a:pt x="42" y="302"/>
                    </a:lnTo>
                    <a:lnTo>
                      <a:pt x="42" y="302"/>
                    </a:lnTo>
                    <a:lnTo>
                      <a:pt x="54" y="296"/>
                    </a:lnTo>
                    <a:lnTo>
                      <a:pt x="68" y="290"/>
                    </a:lnTo>
                    <a:lnTo>
                      <a:pt x="80" y="282"/>
                    </a:lnTo>
                    <a:lnTo>
                      <a:pt x="92" y="274"/>
                    </a:lnTo>
                    <a:lnTo>
                      <a:pt x="102" y="264"/>
                    </a:lnTo>
                    <a:lnTo>
                      <a:pt x="112" y="254"/>
                    </a:lnTo>
                    <a:lnTo>
                      <a:pt x="120" y="242"/>
                    </a:lnTo>
                    <a:lnTo>
                      <a:pt x="128" y="230"/>
                    </a:lnTo>
                    <a:lnTo>
                      <a:pt x="78" y="230"/>
                    </a:lnTo>
                    <a:lnTo>
                      <a:pt x="78" y="230"/>
                    </a:lnTo>
                    <a:lnTo>
                      <a:pt x="70" y="252"/>
                    </a:lnTo>
                    <a:lnTo>
                      <a:pt x="62" y="272"/>
                    </a:lnTo>
                    <a:lnTo>
                      <a:pt x="62" y="272"/>
                    </a:lnTo>
                    <a:close/>
                    <a:moveTo>
                      <a:pt x="88" y="158"/>
                    </a:moveTo>
                    <a:lnTo>
                      <a:pt x="88" y="158"/>
                    </a:lnTo>
                    <a:lnTo>
                      <a:pt x="86" y="190"/>
                    </a:lnTo>
                    <a:lnTo>
                      <a:pt x="80" y="218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40" y="204"/>
                    </a:lnTo>
                    <a:lnTo>
                      <a:pt x="144" y="190"/>
                    </a:lnTo>
                    <a:lnTo>
                      <a:pt x="148" y="174"/>
                    </a:lnTo>
                    <a:lnTo>
                      <a:pt x="148" y="158"/>
                    </a:lnTo>
                    <a:lnTo>
                      <a:pt x="88" y="158"/>
                    </a:lnTo>
                    <a:close/>
                    <a:moveTo>
                      <a:pt x="72" y="158"/>
                    </a:moveTo>
                    <a:lnTo>
                      <a:pt x="0" y="158"/>
                    </a:lnTo>
                    <a:lnTo>
                      <a:pt x="0" y="218"/>
                    </a:lnTo>
                    <a:lnTo>
                      <a:pt x="66" y="218"/>
                    </a:lnTo>
                    <a:lnTo>
                      <a:pt x="66" y="218"/>
                    </a:lnTo>
                    <a:lnTo>
                      <a:pt x="70" y="190"/>
                    </a:lnTo>
                    <a:lnTo>
                      <a:pt x="72" y="158"/>
                    </a:lnTo>
                    <a:lnTo>
                      <a:pt x="72" y="158"/>
                    </a:lnTo>
                    <a:close/>
                    <a:moveTo>
                      <a:pt x="62" y="230"/>
                    </a:moveTo>
                    <a:lnTo>
                      <a:pt x="0" y="230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14" y="304"/>
                    </a:lnTo>
                    <a:lnTo>
                      <a:pt x="26" y="296"/>
                    </a:lnTo>
                    <a:lnTo>
                      <a:pt x="38" y="282"/>
                    </a:lnTo>
                    <a:lnTo>
                      <a:pt x="48" y="266"/>
                    </a:lnTo>
                    <a:lnTo>
                      <a:pt x="48" y="266"/>
                    </a:lnTo>
                    <a:lnTo>
                      <a:pt x="56" y="250"/>
                    </a:lnTo>
                    <a:lnTo>
                      <a:pt x="62" y="230"/>
                    </a:lnTo>
                    <a:lnTo>
                      <a:pt x="62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" name="Freeform 65"/>
              <p:cNvSpPr>
                <a:spLocks noEditPoints="1"/>
              </p:cNvSpPr>
              <p:nvPr/>
            </p:nvSpPr>
            <p:spPr bwMode="auto">
              <a:xfrm>
                <a:off x="2649538" y="2673350"/>
                <a:ext cx="203200" cy="488950"/>
              </a:xfrm>
              <a:custGeom>
                <a:avLst/>
                <a:gdLst>
                  <a:gd name="T0" fmla="*/ 128 w 128"/>
                  <a:gd name="T1" fmla="*/ 308 h 308"/>
                  <a:gd name="T2" fmla="*/ 128 w 128"/>
                  <a:gd name="T3" fmla="*/ 0 h 308"/>
                  <a:gd name="T4" fmla="*/ 102 w 128"/>
                  <a:gd name="T5" fmla="*/ 0 h 308"/>
                  <a:gd name="T6" fmla="*/ 102 w 128"/>
                  <a:gd name="T7" fmla="*/ 14 h 308"/>
                  <a:gd name="T8" fmla="*/ 102 w 128"/>
                  <a:gd name="T9" fmla="*/ 14 h 308"/>
                  <a:gd name="T10" fmla="*/ 80 w 128"/>
                  <a:gd name="T11" fmla="*/ 16 h 308"/>
                  <a:gd name="T12" fmla="*/ 62 w 128"/>
                  <a:gd name="T13" fmla="*/ 22 h 308"/>
                  <a:gd name="T14" fmla="*/ 46 w 128"/>
                  <a:gd name="T15" fmla="*/ 30 h 308"/>
                  <a:gd name="T16" fmla="*/ 34 w 128"/>
                  <a:gd name="T17" fmla="*/ 40 h 308"/>
                  <a:gd name="T18" fmla="*/ 34 w 128"/>
                  <a:gd name="T19" fmla="*/ 40 h 308"/>
                  <a:gd name="T20" fmla="*/ 24 w 128"/>
                  <a:gd name="T21" fmla="*/ 50 h 308"/>
                  <a:gd name="T22" fmla="*/ 16 w 128"/>
                  <a:gd name="T23" fmla="*/ 64 h 308"/>
                  <a:gd name="T24" fmla="*/ 12 w 128"/>
                  <a:gd name="T25" fmla="*/ 78 h 308"/>
                  <a:gd name="T26" fmla="*/ 10 w 128"/>
                  <a:gd name="T27" fmla="*/ 94 h 308"/>
                  <a:gd name="T28" fmla="*/ 10 w 128"/>
                  <a:gd name="T29" fmla="*/ 94 h 308"/>
                  <a:gd name="T30" fmla="*/ 12 w 128"/>
                  <a:gd name="T31" fmla="*/ 106 h 308"/>
                  <a:gd name="T32" fmla="*/ 14 w 128"/>
                  <a:gd name="T33" fmla="*/ 116 h 308"/>
                  <a:gd name="T34" fmla="*/ 18 w 128"/>
                  <a:gd name="T35" fmla="*/ 126 h 308"/>
                  <a:gd name="T36" fmla="*/ 22 w 128"/>
                  <a:gd name="T37" fmla="*/ 134 h 308"/>
                  <a:gd name="T38" fmla="*/ 22 w 128"/>
                  <a:gd name="T39" fmla="*/ 134 h 308"/>
                  <a:gd name="T40" fmla="*/ 34 w 128"/>
                  <a:gd name="T41" fmla="*/ 150 h 308"/>
                  <a:gd name="T42" fmla="*/ 42 w 128"/>
                  <a:gd name="T43" fmla="*/ 154 h 308"/>
                  <a:gd name="T44" fmla="*/ 50 w 128"/>
                  <a:gd name="T45" fmla="*/ 158 h 308"/>
                  <a:gd name="T46" fmla="*/ 50 w 128"/>
                  <a:gd name="T47" fmla="*/ 158 h 308"/>
                  <a:gd name="T48" fmla="*/ 70 w 128"/>
                  <a:gd name="T49" fmla="*/ 168 h 308"/>
                  <a:gd name="T50" fmla="*/ 102 w 128"/>
                  <a:gd name="T51" fmla="*/ 176 h 308"/>
                  <a:gd name="T52" fmla="*/ 102 w 128"/>
                  <a:gd name="T53" fmla="*/ 242 h 308"/>
                  <a:gd name="T54" fmla="*/ 102 w 128"/>
                  <a:gd name="T55" fmla="*/ 242 h 308"/>
                  <a:gd name="T56" fmla="*/ 90 w 128"/>
                  <a:gd name="T57" fmla="*/ 236 h 308"/>
                  <a:gd name="T58" fmla="*/ 84 w 128"/>
                  <a:gd name="T59" fmla="*/ 228 h 308"/>
                  <a:gd name="T60" fmla="*/ 84 w 128"/>
                  <a:gd name="T61" fmla="*/ 228 h 308"/>
                  <a:gd name="T62" fmla="*/ 78 w 128"/>
                  <a:gd name="T63" fmla="*/ 218 h 308"/>
                  <a:gd name="T64" fmla="*/ 74 w 128"/>
                  <a:gd name="T65" fmla="*/ 202 h 308"/>
                  <a:gd name="T66" fmla="*/ 0 w 128"/>
                  <a:gd name="T67" fmla="*/ 210 h 308"/>
                  <a:gd name="T68" fmla="*/ 0 w 128"/>
                  <a:gd name="T69" fmla="*/ 210 h 308"/>
                  <a:gd name="T70" fmla="*/ 4 w 128"/>
                  <a:gd name="T71" fmla="*/ 228 h 308"/>
                  <a:gd name="T72" fmla="*/ 10 w 128"/>
                  <a:gd name="T73" fmla="*/ 242 h 308"/>
                  <a:gd name="T74" fmla="*/ 10 w 128"/>
                  <a:gd name="T75" fmla="*/ 242 h 308"/>
                  <a:gd name="T76" fmla="*/ 18 w 128"/>
                  <a:gd name="T77" fmla="*/ 254 h 308"/>
                  <a:gd name="T78" fmla="*/ 28 w 128"/>
                  <a:gd name="T79" fmla="*/ 266 h 308"/>
                  <a:gd name="T80" fmla="*/ 28 w 128"/>
                  <a:gd name="T81" fmla="*/ 266 h 308"/>
                  <a:gd name="T82" fmla="*/ 42 w 128"/>
                  <a:gd name="T83" fmla="*/ 276 h 308"/>
                  <a:gd name="T84" fmla="*/ 58 w 128"/>
                  <a:gd name="T85" fmla="*/ 284 h 308"/>
                  <a:gd name="T86" fmla="*/ 58 w 128"/>
                  <a:gd name="T87" fmla="*/ 284 h 308"/>
                  <a:gd name="T88" fmla="*/ 78 w 128"/>
                  <a:gd name="T89" fmla="*/ 288 h 308"/>
                  <a:gd name="T90" fmla="*/ 102 w 128"/>
                  <a:gd name="T91" fmla="*/ 292 h 308"/>
                  <a:gd name="T92" fmla="*/ 102 w 128"/>
                  <a:gd name="T93" fmla="*/ 308 h 308"/>
                  <a:gd name="T94" fmla="*/ 128 w 128"/>
                  <a:gd name="T95" fmla="*/ 308 h 308"/>
                  <a:gd name="T96" fmla="*/ 86 w 128"/>
                  <a:gd name="T97" fmla="*/ 100 h 308"/>
                  <a:gd name="T98" fmla="*/ 86 w 128"/>
                  <a:gd name="T99" fmla="*/ 100 h 308"/>
                  <a:gd name="T100" fmla="*/ 82 w 128"/>
                  <a:gd name="T101" fmla="*/ 92 h 308"/>
                  <a:gd name="T102" fmla="*/ 80 w 128"/>
                  <a:gd name="T103" fmla="*/ 86 h 308"/>
                  <a:gd name="T104" fmla="*/ 80 w 128"/>
                  <a:gd name="T105" fmla="*/ 86 h 308"/>
                  <a:gd name="T106" fmla="*/ 82 w 128"/>
                  <a:gd name="T107" fmla="*/ 78 h 308"/>
                  <a:gd name="T108" fmla="*/ 86 w 128"/>
                  <a:gd name="T109" fmla="*/ 72 h 308"/>
                  <a:gd name="T110" fmla="*/ 86 w 128"/>
                  <a:gd name="T111" fmla="*/ 72 h 308"/>
                  <a:gd name="T112" fmla="*/ 92 w 128"/>
                  <a:gd name="T113" fmla="*/ 66 h 308"/>
                  <a:gd name="T114" fmla="*/ 102 w 128"/>
                  <a:gd name="T115" fmla="*/ 62 h 308"/>
                  <a:gd name="T116" fmla="*/ 102 w 128"/>
                  <a:gd name="T117" fmla="*/ 110 h 308"/>
                  <a:gd name="T118" fmla="*/ 102 w 128"/>
                  <a:gd name="T119" fmla="*/ 110 h 308"/>
                  <a:gd name="T120" fmla="*/ 92 w 128"/>
                  <a:gd name="T121" fmla="*/ 106 h 308"/>
                  <a:gd name="T122" fmla="*/ 86 w 128"/>
                  <a:gd name="T123" fmla="*/ 100 h 308"/>
                  <a:gd name="T124" fmla="*/ 86 w 128"/>
                  <a:gd name="T125" fmla="*/ 10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308">
                    <a:moveTo>
                      <a:pt x="128" y="308"/>
                    </a:moveTo>
                    <a:lnTo>
                      <a:pt x="128" y="0"/>
                    </a:lnTo>
                    <a:lnTo>
                      <a:pt x="102" y="0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0" y="16"/>
                    </a:lnTo>
                    <a:lnTo>
                      <a:pt x="62" y="22"/>
                    </a:lnTo>
                    <a:lnTo>
                      <a:pt x="46" y="3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24" y="50"/>
                    </a:lnTo>
                    <a:lnTo>
                      <a:pt x="16" y="64"/>
                    </a:lnTo>
                    <a:lnTo>
                      <a:pt x="12" y="78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2" y="106"/>
                    </a:lnTo>
                    <a:lnTo>
                      <a:pt x="14" y="116"/>
                    </a:lnTo>
                    <a:lnTo>
                      <a:pt x="18" y="126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34" y="150"/>
                    </a:lnTo>
                    <a:lnTo>
                      <a:pt x="42" y="154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70" y="168"/>
                    </a:lnTo>
                    <a:lnTo>
                      <a:pt x="102" y="176"/>
                    </a:lnTo>
                    <a:lnTo>
                      <a:pt x="102" y="242"/>
                    </a:lnTo>
                    <a:lnTo>
                      <a:pt x="102" y="242"/>
                    </a:lnTo>
                    <a:lnTo>
                      <a:pt x="90" y="236"/>
                    </a:lnTo>
                    <a:lnTo>
                      <a:pt x="84" y="228"/>
                    </a:lnTo>
                    <a:lnTo>
                      <a:pt x="84" y="228"/>
                    </a:lnTo>
                    <a:lnTo>
                      <a:pt x="78" y="218"/>
                    </a:lnTo>
                    <a:lnTo>
                      <a:pt x="74" y="202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4" y="228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8" y="254"/>
                    </a:lnTo>
                    <a:lnTo>
                      <a:pt x="28" y="266"/>
                    </a:lnTo>
                    <a:lnTo>
                      <a:pt x="28" y="266"/>
                    </a:lnTo>
                    <a:lnTo>
                      <a:pt x="42" y="276"/>
                    </a:lnTo>
                    <a:lnTo>
                      <a:pt x="58" y="284"/>
                    </a:lnTo>
                    <a:lnTo>
                      <a:pt x="58" y="284"/>
                    </a:lnTo>
                    <a:lnTo>
                      <a:pt x="78" y="288"/>
                    </a:lnTo>
                    <a:lnTo>
                      <a:pt x="102" y="292"/>
                    </a:lnTo>
                    <a:lnTo>
                      <a:pt x="102" y="308"/>
                    </a:lnTo>
                    <a:lnTo>
                      <a:pt x="128" y="308"/>
                    </a:lnTo>
                    <a:close/>
                    <a:moveTo>
                      <a:pt x="86" y="100"/>
                    </a:moveTo>
                    <a:lnTo>
                      <a:pt x="86" y="100"/>
                    </a:lnTo>
                    <a:lnTo>
                      <a:pt x="82" y="92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2" y="78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92" y="66"/>
                    </a:lnTo>
                    <a:lnTo>
                      <a:pt x="102" y="62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92" y="106"/>
                    </a:lnTo>
                    <a:lnTo>
                      <a:pt x="86" y="100"/>
                    </a:lnTo>
                    <a:lnTo>
                      <a:pt x="86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6686729" y="1563638"/>
            <a:ext cx="1379360" cy="1061672"/>
            <a:chOff x="6686729" y="699542"/>
            <a:chExt cx="1379360" cy="1061672"/>
          </a:xfrm>
        </p:grpSpPr>
        <p:grpSp>
          <p:nvGrpSpPr>
            <p:cNvPr id="90" name="组合 89"/>
            <p:cNvGrpSpPr/>
            <p:nvPr/>
          </p:nvGrpSpPr>
          <p:grpSpPr>
            <a:xfrm rot="5400000">
              <a:off x="6845573" y="540698"/>
              <a:ext cx="1061672" cy="1379360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1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等腰三角形 42"/>
              <p:cNvSpPr/>
              <p:nvPr/>
            </p:nvSpPr>
            <p:spPr>
              <a:xfrm>
                <a:off x="4044928" y="2251925"/>
                <a:ext cx="1054142" cy="1350592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43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4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9" name="组合 118"/>
            <p:cNvGrpSpPr/>
            <p:nvPr/>
          </p:nvGrpSpPr>
          <p:grpSpPr>
            <a:xfrm>
              <a:off x="6956700" y="1031247"/>
              <a:ext cx="536786" cy="457062"/>
              <a:chOff x="2570163" y="3632200"/>
              <a:chExt cx="641350" cy="546100"/>
            </a:xfrm>
            <a:solidFill>
              <a:schemeClr val="accent4"/>
            </a:solidFill>
          </p:grpSpPr>
          <p:sp>
            <p:nvSpPr>
              <p:cNvPr id="120" name="Freeform 80"/>
              <p:cNvSpPr>
                <a:spLocks/>
              </p:cNvSpPr>
              <p:nvPr/>
            </p:nvSpPr>
            <p:spPr bwMode="auto">
              <a:xfrm>
                <a:off x="2970213" y="3632200"/>
                <a:ext cx="241300" cy="241300"/>
              </a:xfrm>
              <a:custGeom>
                <a:avLst/>
                <a:gdLst>
                  <a:gd name="T0" fmla="*/ 122 w 152"/>
                  <a:gd name="T1" fmla="*/ 148 h 152"/>
                  <a:gd name="T2" fmla="*/ 122 w 152"/>
                  <a:gd name="T3" fmla="*/ 148 h 152"/>
                  <a:gd name="T4" fmla="*/ 120 w 152"/>
                  <a:gd name="T5" fmla="*/ 150 h 152"/>
                  <a:gd name="T6" fmla="*/ 116 w 152"/>
                  <a:gd name="T7" fmla="*/ 152 h 152"/>
                  <a:gd name="T8" fmla="*/ 112 w 152"/>
                  <a:gd name="T9" fmla="*/ 150 h 152"/>
                  <a:gd name="T10" fmla="*/ 108 w 152"/>
                  <a:gd name="T11" fmla="*/ 148 h 152"/>
                  <a:gd name="T12" fmla="*/ 2 w 152"/>
                  <a:gd name="T13" fmla="*/ 42 h 152"/>
                  <a:gd name="T14" fmla="*/ 2 w 152"/>
                  <a:gd name="T15" fmla="*/ 42 h 152"/>
                  <a:gd name="T16" fmla="*/ 0 w 152"/>
                  <a:gd name="T17" fmla="*/ 40 h 152"/>
                  <a:gd name="T18" fmla="*/ 0 w 152"/>
                  <a:gd name="T19" fmla="*/ 36 h 152"/>
                  <a:gd name="T20" fmla="*/ 0 w 152"/>
                  <a:gd name="T21" fmla="*/ 32 h 152"/>
                  <a:gd name="T22" fmla="*/ 2 w 152"/>
                  <a:gd name="T23" fmla="*/ 28 h 152"/>
                  <a:gd name="T24" fmla="*/ 28 w 152"/>
                  <a:gd name="T25" fmla="*/ 2 h 152"/>
                  <a:gd name="T26" fmla="*/ 28 w 152"/>
                  <a:gd name="T27" fmla="*/ 2 h 152"/>
                  <a:gd name="T28" fmla="*/ 32 w 152"/>
                  <a:gd name="T29" fmla="*/ 0 h 152"/>
                  <a:gd name="T30" fmla="*/ 36 w 152"/>
                  <a:gd name="T31" fmla="*/ 0 h 152"/>
                  <a:gd name="T32" fmla="*/ 40 w 152"/>
                  <a:gd name="T33" fmla="*/ 0 h 152"/>
                  <a:gd name="T34" fmla="*/ 42 w 152"/>
                  <a:gd name="T35" fmla="*/ 2 h 152"/>
                  <a:gd name="T36" fmla="*/ 148 w 152"/>
                  <a:gd name="T37" fmla="*/ 108 h 152"/>
                  <a:gd name="T38" fmla="*/ 148 w 152"/>
                  <a:gd name="T39" fmla="*/ 108 h 152"/>
                  <a:gd name="T40" fmla="*/ 152 w 152"/>
                  <a:gd name="T41" fmla="*/ 112 h 152"/>
                  <a:gd name="T42" fmla="*/ 152 w 152"/>
                  <a:gd name="T43" fmla="*/ 116 h 152"/>
                  <a:gd name="T44" fmla="*/ 152 w 152"/>
                  <a:gd name="T45" fmla="*/ 118 h 152"/>
                  <a:gd name="T46" fmla="*/ 148 w 152"/>
                  <a:gd name="T47" fmla="*/ 122 h 152"/>
                  <a:gd name="T48" fmla="*/ 122 w 152"/>
                  <a:gd name="T49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152">
                    <a:moveTo>
                      <a:pt x="122" y="148"/>
                    </a:moveTo>
                    <a:lnTo>
                      <a:pt x="122" y="148"/>
                    </a:lnTo>
                    <a:lnTo>
                      <a:pt x="120" y="150"/>
                    </a:lnTo>
                    <a:lnTo>
                      <a:pt x="116" y="152"/>
                    </a:lnTo>
                    <a:lnTo>
                      <a:pt x="112" y="150"/>
                    </a:lnTo>
                    <a:lnTo>
                      <a:pt x="108" y="14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2" y="28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2" y="2"/>
                    </a:lnTo>
                    <a:lnTo>
                      <a:pt x="148" y="108"/>
                    </a:lnTo>
                    <a:lnTo>
                      <a:pt x="148" y="108"/>
                    </a:lnTo>
                    <a:lnTo>
                      <a:pt x="152" y="112"/>
                    </a:lnTo>
                    <a:lnTo>
                      <a:pt x="152" y="116"/>
                    </a:lnTo>
                    <a:lnTo>
                      <a:pt x="152" y="118"/>
                    </a:lnTo>
                    <a:lnTo>
                      <a:pt x="148" y="122"/>
                    </a:lnTo>
                    <a:lnTo>
                      <a:pt x="122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81"/>
              <p:cNvSpPr>
                <a:spLocks/>
              </p:cNvSpPr>
              <p:nvPr/>
            </p:nvSpPr>
            <p:spPr bwMode="auto">
              <a:xfrm>
                <a:off x="2671763" y="3794125"/>
                <a:ext cx="428625" cy="384175"/>
              </a:xfrm>
              <a:custGeom>
                <a:avLst/>
                <a:gdLst>
                  <a:gd name="T0" fmla="*/ 168 w 270"/>
                  <a:gd name="T1" fmla="*/ 24 h 242"/>
                  <a:gd name="T2" fmla="*/ 136 w 270"/>
                  <a:gd name="T3" fmla="*/ 54 h 242"/>
                  <a:gd name="T4" fmla="*/ 134 w 270"/>
                  <a:gd name="T5" fmla="*/ 60 h 242"/>
                  <a:gd name="T6" fmla="*/ 124 w 270"/>
                  <a:gd name="T7" fmla="*/ 70 h 242"/>
                  <a:gd name="T8" fmla="*/ 118 w 270"/>
                  <a:gd name="T9" fmla="*/ 74 h 242"/>
                  <a:gd name="T10" fmla="*/ 106 w 270"/>
                  <a:gd name="T11" fmla="*/ 78 h 242"/>
                  <a:gd name="T12" fmla="*/ 92 w 270"/>
                  <a:gd name="T13" fmla="*/ 76 h 242"/>
                  <a:gd name="T14" fmla="*/ 84 w 270"/>
                  <a:gd name="T15" fmla="*/ 72 h 242"/>
                  <a:gd name="T16" fmla="*/ 78 w 270"/>
                  <a:gd name="T17" fmla="*/ 68 h 242"/>
                  <a:gd name="T18" fmla="*/ 70 w 270"/>
                  <a:gd name="T19" fmla="*/ 50 h 242"/>
                  <a:gd name="T20" fmla="*/ 70 w 270"/>
                  <a:gd name="T21" fmla="*/ 32 h 242"/>
                  <a:gd name="T22" fmla="*/ 4 w 270"/>
                  <a:gd name="T23" fmla="*/ 78 h 242"/>
                  <a:gd name="T24" fmla="*/ 2 w 270"/>
                  <a:gd name="T25" fmla="*/ 80 h 242"/>
                  <a:gd name="T26" fmla="*/ 2 w 270"/>
                  <a:gd name="T27" fmla="*/ 86 h 242"/>
                  <a:gd name="T28" fmla="*/ 10 w 270"/>
                  <a:gd name="T29" fmla="*/ 98 h 242"/>
                  <a:gd name="T30" fmla="*/ 26 w 270"/>
                  <a:gd name="T31" fmla="*/ 82 h 242"/>
                  <a:gd name="T32" fmla="*/ 42 w 270"/>
                  <a:gd name="T33" fmla="*/ 76 h 242"/>
                  <a:gd name="T34" fmla="*/ 60 w 270"/>
                  <a:gd name="T35" fmla="*/ 82 h 242"/>
                  <a:gd name="T36" fmla="*/ 66 w 270"/>
                  <a:gd name="T37" fmla="*/ 90 h 242"/>
                  <a:gd name="T38" fmla="*/ 66 w 270"/>
                  <a:gd name="T39" fmla="*/ 100 h 242"/>
                  <a:gd name="T40" fmla="*/ 84 w 270"/>
                  <a:gd name="T41" fmla="*/ 108 h 242"/>
                  <a:gd name="T42" fmla="*/ 90 w 270"/>
                  <a:gd name="T43" fmla="*/ 116 h 242"/>
                  <a:gd name="T44" fmla="*/ 92 w 270"/>
                  <a:gd name="T45" fmla="*/ 124 h 242"/>
                  <a:gd name="T46" fmla="*/ 108 w 270"/>
                  <a:gd name="T47" fmla="*/ 132 h 242"/>
                  <a:gd name="T48" fmla="*/ 114 w 270"/>
                  <a:gd name="T49" fmla="*/ 140 h 242"/>
                  <a:gd name="T50" fmla="*/ 116 w 270"/>
                  <a:gd name="T51" fmla="*/ 148 h 242"/>
                  <a:gd name="T52" fmla="*/ 132 w 270"/>
                  <a:gd name="T53" fmla="*/ 156 h 242"/>
                  <a:gd name="T54" fmla="*/ 138 w 270"/>
                  <a:gd name="T55" fmla="*/ 164 h 242"/>
                  <a:gd name="T56" fmla="*/ 138 w 270"/>
                  <a:gd name="T57" fmla="*/ 182 h 242"/>
                  <a:gd name="T58" fmla="*/ 118 w 270"/>
                  <a:gd name="T59" fmla="*/ 204 h 242"/>
                  <a:gd name="T60" fmla="*/ 150 w 270"/>
                  <a:gd name="T61" fmla="*/ 236 h 242"/>
                  <a:gd name="T62" fmla="*/ 162 w 270"/>
                  <a:gd name="T63" fmla="*/ 242 h 242"/>
                  <a:gd name="T64" fmla="*/ 172 w 270"/>
                  <a:gd name="T65" fmla="*/ 236 h 242"/>
                  <a:gd name="T66" fmla="*/ 176 w 270"/>
                  <a:gd name="T67" fmla="*/ 232 h 242"/>
                  <a:gd name="T68" fmla="*/ 176 w 270"/>
                  <a:gd name="T69" fmla="*/ 218 h 242"/>
                  <a:gd name="T70" fmla="*/ 148 w 270"/>
                  <a:gd name="T71" fmla="*/ 188 h 242"/>
                  <a:gd name="T72" fmla="*/ 146 w 270"/>
                  <a:gd name="T73" fmla="*/ 184 h 242"/>
                  <a:gd name="T74" fmla="*/ 148 w 270"/>
                  <a:gd name="T75" fmla="*/ 180 h 242"/>
                  <a:gd name="T76" fmla="*/ 156 w 270"/>
                  <a:gd name="T77" fmla="*/ 180 h 242"/>
                  <a:gd name="T78" fmla="*/ 180 w 270"/>
                  <a:gd name="T79" fmla="*/ 206 h 242"/>
                  <a:gd name="T80" fmla="*/ 192 w 270"/>
                  <a:gd name="T81" fmla="*/ 210 h 242"/>
                  <a:gd name="T82" fmla="*/ 204 w 270"/>
                  <a:gd name="T83" fmla="*/ 206 h 242"/>
                  <a:gd name="T84" fmla="*/ 208 w 270"/>
                  <a:gd name="T85" fmla="*/ 200 h 242"/>
                  <a:gd name="T86" fmla="*/ 208 w 270"/>
                  <a:gd name="T87" fmla="*/ 188 h 242"/>
                  <a:gd name="T88" fmla="*/ 178 w 270"/>
                  <a:gd name="T89" fmla="*/ 158 h 242"/>
                  <a:gd name="T90" fmla="*/ 176 w 270"/>
                  <a:gd name="T91" fmla="*/ 154 h 242"/>
                  <a:gd name="T92" fmla="*/ 178 w 270"/>
                  <a:gd name="T93" fmla="*/ 150 h 242"/>
                  <a:gd name="T94" fmla="*/ 186 w 270"/>
                  <a:gd name="T95" fmla="*/ 150 h 242"/>
                  <a:gd name="T96" fmla="*/ 212 w 270"/>
                  <a:gd name="T97" fmla="*/ 174 h 242"/>
                  <a:gd name="T98" fmla="*/ 224 w 270"/>
                  <a:gd name="T99" fmla="*/ 180 h 242"/>
                  <a:gd name="T100" fmla="*/ 234 w 270"/>
                  <a:gd name="T101" fmla="*/ 174 h 242"/>
                  <a:gd name="T102" fmla="*/ 238 w 270"/>
                  <a:gd name="T103" fmla="*/ 170 h 242"/>
                  <a:gd name="T104" fmla="*/ 238 w 270"/>
                  <a:gd name="T105" fmla="*/ 158 h 242"/>
                  <a:gd name="T106" fmla="*/ 210 w 270"/>
                  <a:gd name="T107" fmla="*/ 126 h 242"/>
                  <a:gd name="T108" fmla="*/ 208 w 270"/>
                  <a:gd name="T109" fmla="*/ 122 h 242"/>
                  <a:gd name="T110" fmla="*/ 210 w 270"/>
                  <a:gd name="T111" fmla="*/ 118 h 242"/>
                  <a:gd name="T112" fmla="*/ 218 w 270"/>
                  <a:gd name="T113" fmla="*/ 118 h 242"/>
                  <a:gd name="T114" fmla="*/ 242 w 270"/>
                  <a:gd name="T115" fmla="*/ 144 h 242"/>
                  <a:gd name="T116" fmla="*/ 254 w 270"/>
                  <a:gd name="T117" fmla="*/ 148 h 242"/>
                  <a:gd name="T118" fmla="*/ 266 w 270"/>
                  <a:gd name="T119" fmla="*/ 144 h 242"/>
                  <a:gd name="T120" fmla="*/ 270 w 270"/>
                  <a:gd name="T121" fmla="*/ 138 h 242"/>
                  <a:gd name="T122" fmla="*/ 270 w 270"/>
                  <a:gd name="T123" fmla="*/ 126 h 242"/>
                  <a:gd name="T124" fmla="*/ 266 w 270"/>
                  <a:gd name="T125" fmla="*/ 12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0" h="242">
                    <a:moveTo>
                      <a:pt x="266" y="120"/>
                    </a:moveTo>
                    <a:lnTo>
                      <a:pt x="168" y="24"/>
                    </a:lnTo>
                    <a:lnTo>
                      <a:pt x="144" y="34"/>
                    </a:lnTo>
                    <a:lnTo>
                      <a:pt x="136" y="54"/>
                    </a:lnTo>
                    <a:lnTo>
                      <a:pt x="136" y="54"/>
                    </a:lnTo>
                    <a:lnTo>
                      <a:pt x="134" y="60"/>
                    </a:lnTo>
                    <a:lnTo>
                      <a:pt x="130" y="66"/>
                    </a:lnTo>
                    <a:lnTo>
                      <a:pt x="124" y="70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2" y="76"/>
                    </a:lnTo>
                    <a:lnTo>
                      <a:pt x="106" y="78"/>
                    </a:lnTo>
                    <a:lnTo>
                      <a:pt x="98" y="78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84" y="72"/>
                    </a:lnTo>
                    <a:lnTo>
                      <a:pt x="78" y="68"/>
                    </a:lnTo>
                    <a:lnTo>
                      <a:pt x="78" y="68"/>
                    </a:lnTo>
                    <a:lnTo>
                      <a:pt x="72" y="60"/>
                    </a:lnTo>
                    <a:lnTo>
                      <a:pt x="70" y="50"/>
                    </a:lnTo>
                    <a:lnTo>
                      <a:pt x="68" y="42"/>
                    </a:lnTo>
                    <a:lnTo>
                      <a:pt x="70" y="32"/>
                    </a:lnTo>
                    <a:lnTo>
                      <a:pt x="82" y="0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2" y="86"/>
                    </a:lnTo>
                    <a:lnTo>
                      <a:pt x="4" y="90"/>
                    </a:lnTo>
                    <a:lnTo>
                      <a:pt x="10" y="98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34" y="78"/>
                    </a:lnTo>
                    <a:lnTo>
                      <a:pt x="42" y="76"/>
                    </a:lnTo>
                    <a:lnTo>
                      <a:pt x="52" y="78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6" y="90"/>
                    </a:lnTo>
                    <a:lnTo>
                      <a:pt x="66" y="100"/>
                    </a:lnTo>
                    <a:lnTo>
                      <a:pt x="66" y="100"/>
                    </a:lnTo>
                    <a:lnTo>
                      <a:pt x="76" y="102"/>
                    </a:lnTo>
                    <a:lnTo>
                      <a:pt x="84" y="108"/>
                    </a:lnTo>
                    <a:lnTo>
                      <a:pt x="84" y="108"/>
                    </a:lnTo>
                    <a:lnTo>
                      <a:pt x="90" y="116"/>
                    </a:lnTo>
                    <a:lnTo>
                      <a:pt x="92" y="124"/>
                    </a:lnTo>
                    <a:lnTo>
                      <a:pt x="92" y="124"/>
                    </a:lnTo>
                    <a:lnTo>
                      <a:pt x="100" y="126"/>
                    </a:lnTo>
                    <a:lnTo>
                      <a:pt x="108" y="132"/>
                    </a:lnTo>
                    <a:lnTo>
                      <a:pt x="108" y="132"/>
                    </a:lnTo>
                    <a:lnTo>
                      <a:pt x="114" y="140"/>
                    </a:lnTo>
                    <a:lnTo>
                      <a:pt x="116" y="148"/>
                    </a:lnTo>
                    <a:lnTo>
                      <a:pt x="116" y="148"/>
                    </a:lnTo>
                    <a:lnTo>
                      <a:pt x="124" y="150"/>
                    </a:lnTo>
                    <a:lnTo>
                      <a:pt x="132" y="156"/>
                    </a:lnTo>
                    <a:lnTo>
                      <a:pt x="132" y="156"/>
                    </a:lnTo>
                    <a:lnTo>
                      <a:pt x="138" y="164"/>
                    </a:lnTo>
                    <a:lnTo>
                      <a:pt x="140" y="174"/>
                    </a:lnTo>
                    <a:lnTo>
                      <a:pt x="138" y="182"/>
                    </a:lnTo>
                    <a:lnTo>
                      <a:pt x="132" y="190"/>
                    </a:lnTo>
                    <a:lnTo>
                      <a:pt x="118" y="204"/>
                    </a:lnTo>
                    <a:lnTo>
                      <a:pt x="150" y="236"/>
                    </a:lnTo>
                    <a:lnTo>
                      <a:pt x="150" y="236"/>
                    </a:lnTo>
                    <a:lnTo>
                      <a:pt x="156" y="240"/>
                    </a:lnTo>
                    <a:lnTo>
                      <a:pt x="162" y="242"/>
                    </a:lnTo>
                    <a:lnTo>
                      <a:pt x="168" y="240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6" y="232"/>
                    </a:lnTo>
                    <a:lnTo>
                      <a:pt x="178" y="224"/>
                    </a:lnTo>
                    <a:lnTo>
                      <a:pt x="176" y="218"/>
                    </a:lnTo>
                    <a:lnTo>
                      <a:pt x="172" y="214"/>
                    </a:lnTo>
                    <a:lnTo>
                      <a:pt x="148" y="188"/>
                    </a:lnTo>
                    <a:lnTo>
                      <a:pt x="148" y="188"/>
                    </a:lnTo>
                    <a:lnTo>
                      <a:pt x="146" y="184"/>
                    </a:lnTo>
                    <a:lnTo>
                      <a:pt x="148" y="180"/>
                    </a:lnTo>
                    <a:lnTo>
                      <a:pt x="148" y="180"/>
                    </a:lnTo>
                    <a:lnTo>
                      <a:pt x="152" y="178"/>
                    </a:lnTo>
                    <a:lnTo>
                      <a:pt x="156" y="180"/>
                    </a:lnTo>
                    <a:lnTo>
                      <a:pt x="180" y="206"/>
                    </a:lnTo>
                    <a:lnTo>
                      <a:pt x="180" y="206"/>
                    </a:lnTo>
                    <a:lnTo>
                      <a:pt x="186" y="210"/>
                    </a:lnTo>
                    <a:lnTo>
                      <a:pt x="192" y="210"/>
                    </a:lnTo>
                    <a:lnTo>
                      <a:pt x="198" y="210"/>
                    </a:lnTo>
                    <a:lnTo>
                      <a:pt x="204" y="206"/>
                    </a:lnTo>
                    <a:lnTo>
                      <a:pt x="204" y="206"/>
                    </a:lnTo>
                    <a:lnTo>
                      <a:pt x="208" y="200"/>
                    </a:lnTo>
                    <a:lnTo>
                      <a:pt x="208" y="194"/>
                    </a:lnTo>
                    <a:lnTo>
                      <a:pt x="208" y="188"/>
                    </a:lnTo>
                    <a:lnTo>
                      <a:pt x="204" y="182"/>
                    </a:lnTo>
                    <a:lnTo>
                      <a:pt x="178" y="158"/>
                    </a:lnTo>
                    <a:lnTo>
                      <a:pt x="178" y="158"/>
                    </a:lnTo>
                    <a:lnTo>
                      <a:pt x="176" y="154"/>
                    </a:lnTo>
                    <a:lnTo>
                      <a:pt x="178" y="150"/>
                    </a:lnTo>
                    <a:lnTo>
                      <a:pt x="178" y="150"/>
                    </a:lnTo>
                    <a:lnTo>
                      <a:pt x="182" y="148"/>
                    </a:lnTo>
                    <a:lnTo>
                      <a:pt x="186" y="150"/>
                    </a:lnTo>
                    <a:lnTo>
                      <a:pt x="212" y="174"/>
                    </a:lnTo>
                    <a:lnTo>
                      <a:pt x="212" y="174"/>
                    </a:lnTo>
                    <a:lnTo>
                      <a:pt x="218" y="178"/>
                    </a:lnTo>
                    <a:lnTo>
                      <a:pt x="224" y="180"/>
                    </a:lnTo>
                    <a:lnTo>
                      <a:pt x="230" y="178"/>
                    </a:lnTo>
                    <a:lnTo>
                      <a:pt x="234" y="174"/>
                    </a:lnTo>
                    <a:lnTo>
                      <a:pt x="234" y="174"/>
                    </a:lnTo>
                    <a:lnTo>
                      <a:pt x="238" y="170"/>
                    </a:lnTo>
                    <a:lnTo>
                      <a:pt x="240" y="164"/>
                    </a:lnTo>
                    <a:lnTo>
                      <a:pt x="238" y="158"/>
                    </a:lnTo>
                    <a:lnTo>
                      <a:pt x="234" y="152"/>
                    </a:lnTo>
                    <a:lnTo>
                      <a:pt x="210" y="126"/>
                    </a:lnTo>
                    <a:lnTo>
                      <a:pt x="210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10" y="118"/>
                    </a:lnTo>
                    <a:lnTo>
                      <a:pt x="214" y="116"/>
                    </a:lnTo>
                    <a:lnTo>
                      <a:pt x="218" y="118"/>
                    </a:lnTo>
                    <a:lnTo>
                      <a:pt x="242" y="144"/>
                    </a:lnTo>
                    <a:lnTo>
                      <a:pt x="242" y="144"/>
                    </a:lnTo>
                    <a:lnTo>
                      <a:pt x="248" y="148"/>
                    </a:lnTo>
                    <a:lnTo>
                      <a:pt x="254" y="148"/>
                    </a:lnTo>
                    <a:lnTo>
                      <a:pt x="260" y="148"/>
                    </a:lnTo>
                    <a:lnTo>
                      <a:pt x="266" y="144"/>
                    </a:lnTo>
                    <a:lnTo>
                      <a:pt x="266" y="144"/>
                    </a:lnTo>
                    <a:lnTo>
                      <a:pt x="270" y="138"/>
                    </a:lnTo>
                    <a:lnTo>
                      <a:pt x="270" y="132"/>
                    </a:lnTo>
                    <a:lnTo>
                      <a:pt x="270" y="126"/>
                    </a:lnTo>
                    <a:lnTo>
                      <a:pt x="266" y="120"/>
                    </a:lnTo>
                    <a:lnTo>
                      <a:pt x="26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Freeform 82"/>
              <p:cNvSpPr>
                <a:spLocks/>
              </p:cNvSpPr>
              <p:nvPr/>
            </p:nvSpPr>
            <p:spPr bwMode="auto">
              <a:xfrm>
                <a:off x="2570163" y="3663950"/>
                <a:ext cx="260350" cy="260350"/>
              </a:xfrm>
              <a:custGeom>
                <a:avLst/>
                <a:gdLst>
                  <a:gd name="T0" fmla="*/ 160 w 164"/>
                  <a:gd name="T1" fmla="*/ 32 h 164"/>
                  <a:gd name="T2" fmla="*/ 160 w 164"/>
                  <a:gd name="T3" fmla="*/ 32 h 164"/>
                  <a:gd name="T4" fmla="*/ 162 w 164"/>
                  <a:gd name="T5" fmla="*/ 34 h 164"/>
                  <a:gd name="T6" fmla="*/ 164 w 164"/>
                  <a:gd name="T7" fmla="*/ 38 h 164"/>
                  <a:gd name="T8" fmla="*/ 162 w 164"/>
                  <a:gd name="T9" fmla="*/ 42 h 164"/>
                  <a:gd name="T10" fmla="*/ 160 w 164"/>
                  <a:gd name="T11" fmla="*/ 46 h 164"/>
                  <a:gd name="T12" fmla="*/ 44 w 164"/>
                  <a:gd name="T13" fmla="*/ 162 h 164"/>
                  <a:gd name="T14" fmla="*/ 44 w 164"/>
                  <a:gd name="T15" fmla="*/ 162 h 164"/>
                  <a:gd name="T16" fmla="*/ 42 w 164"/>
                  <a:gd name="T17" fmla="*/ 164 h 164"/>
                  <a:gd name="T18" fmla="*/ 38 w 164"/>
                  <a:gd name="T19" fmla="*/ 164 h 164"/>
                  <a:gd name="T20" fmla="*/ 34 w 164"/>
                  <a:gd name="T21" fmla="*/ 164 h 164"/>
                  <a:gd name="T22" fmla="*/ 30 w 164"/>
                  <a:gd name="T23" fmla="*/ 162 h 164"/>
                  <a:gd name="T24" fmla="*/ 2 w 164"/>
                  <a:gd name="T25" fmla="*/ 132 h 164"/>
                  <a:gd name="T26" fmla="*/ 2 w 164"/>
                  <a:gd name="T27" fmla="*/ 132 h 164"/>
                  <a:gd name="T28" fmla="*/ 0 w 164"/>
                  <a:gd name="T29" fmla="*/ 130 h 164"/>
                  <a:gd name="T30" fmla="*/ 0 w 164"/>
                  <a:gd name="T31" fmla="*/ 126 h 164"/>
                  <a:gd name="T32" fmla="*/ 0 w 164"/>
                  <a:gd name="T33" fmla="*/ 122 h 164"/>
                  <a:gd name="T34" fmla="*/ 2 w 164"/>
                  <a:gd name="T35" fmla="*/ 118 h 164"/>
                  <a:gd name="T36" fmla="*/ 118 w 164"/>
                  <a:gd name="T37" fmla="*/ 2 h 164"/>
                  <a:gd name="T38" fmla="*/ 118 w 164"/>
                  <a:gd name="T39" fmla="*/ 2 h 164"/>
                  <a:gd name="T40" fmla="*/ 122 w 164"/>
                  <a:gd name="T41" fmla="*/ 0 h 164"/>
                  <a:gd name="T42" fmla="*/ 124 w 164"/>
                  <a:gd name="T43" fmla="*/ 0 h 164"/>
                  <a:gd name="T44" fmla="*/ 128 w 164"/>
                  <a:gd name="T45" fmla="*/ 0 h 164"/>
                  <a:gd name="T46" fmla="*/ 132 w 164"/>
                  <a:gd name="T47" fmla="*/ 2 h 164"/>
                  <a:gd name="T48" fmla="*/ 160 w 164"/>
                  <a:gd name="T49" fmla="*/ 3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4" h="164">
                    <a:moveTo>
                      <a:pt x="160" y="32"/>
                    </a:moveTo>
                    <a:lnTo>
                      <a:pt x="160" y="32"/>
                    </a:lnTo>
                    <a:lnTo>
                      <a:pt x="162" y="34"/>
                    </a:lnTo>
                    <a:lnTo>
                      <a:pt x="164" y="38"/>
                    </a:lnTo>
                    <a:lnTo>
                      <a:pt x="162" y="42"/>
                    </a:lnTo>
                    <a:lnTo>
                      <a:pt x="160" y="46"/>
                    </a:lnTo>
                    <a:lnTo>
                      <a:pt x="44" y="162"/>
                    </a:lnTo>
                    <a:lnTo>
                      <a:pt x="44" y="162"/>
                    </a:lnTo>
                    <a:lnTo>
                      <a:pt x="42" y="164"/>
                    </a:lnTo>
                    <a:lnTo>
                      <a:pt x="38" y="164"/>
                    </a:lnTo>
                    <a:lnTo>
                      <a:pt x="34" y="164"/>
                    </a:lnTo>
                    <a:lnTo>
                      <a:pt x="30" y="162"/>
                    </a:lnTo>
                    <a:lnTo>
                      <a:pt x="2" y="132"/>
                    </a:lnTo>
                    <a:lnTo>
                      <a:pt x="2" y="132"/>
                    </a:lnTo>
                    <a:lnTo>
                      <a:pt x="0" y="130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2" y="118"/>
                    </a:lnTo>
                    <a:lnTo>
                      <a:pt x="118" y="2"/>
                    </a:lnTo>
                    <a:lnTo>
                      <a:pt x="118" y="2"/>
                    </a:lnTo>
                    <a:lnTo>
                      <a:pt x="122" y="0"/>
                    </a:lnTo>
                    <a:lnTo>
                      <a:pt x="124" y="0"/>
                    </a:lnTo>
                    <a:lnTo>
                      <a:pt x="128" y="0"/>
                    </a:lnTo>
                    <a:lnTo>
                      <a:pt x="132" y="2"/>
                    </a:lnTo>
                    <a:lnTo>
                      <a:pt x="16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3"/>
              <p:cNvSpPr>
                <a:spLocks noEditPoints="1"/>
              </p:cNvSpPr>
              <p:nvPr/>
            </p:nvSpPr>
            <p:spPr bwMode="auto">
              <a:xfrm>
                <a:off x="2687638" y="3724275"/>
                <a:ext cx="406400" cy="396875"/>
              </a:xfrm>
              <a:custGeom>
                <a:avLst/>
                <a:gdLst>
                  <a:gd name="T0" fmla="*/ 186 w 256"/>
                  <a:gd name="T1" fmla="*/ 8 h 250"/>
                  <a:gd name="T2" fmla="*/ 166 w 256"/>
                  <a:gd name="T3" fmla="*/ 0 h 250"/>
                  <a:gd name="T4" fmla="*/ 100 w 256"/>
                  <a:gd name="T5" fmla="*/ 30 h 250"/>
                  <a:gd name="T6" fmla="*/ 86 w 256"/>
                  <a:gd name="T7" fmla="*/ 44 h 250"/>
                  <a:gd name="T8" fmla="*/ 72 w 256"/>
                  <a:gd name="T9" fmla="*/ 86 h 250"/>
                  <a:gd name="T10" fmla="*/ 80 w 256"/>
                  <a:gd name="T11" fmla="*/ 104 h 250"/>
                  <a:gd name="T12" fmla="*/ 88 w 256"/>
                  <a:gd name="T13" fmla="*/ 108 h 250"/>
                  <a:gd name="T14" fmla="*/ 112 w 256"/>
                  <a:gd name="T15" fmla="*/ 102 h 250"/>
                  <a:gd name="T16" fmla="*/ 162 w 256"/>
                  <a:gd name="T17" fmla="*/ 56 h 250"/>
                  <a:gd name="T18" fmla="*/ 250 w 256"/>
                  <a:gd name="T19" fmla="*/ 106 h 250"/>
                  <a:gd name="T20" fmla="*/ 254 w 256"/>
                  <a:gd name="T21" fmla="*/ 78 h 250"/>
                  <a:gd name="T22" fmla="*/ 42 w 256"/>
                  <a:gd name="T23" fmla="*/ 136 h 250"/>
                  <a:gd name="T24" fmla="*/ 32 w 256"/>
                  <a:gd name="T25" fmla="*/ 132 h 250"/>
                  <a:gd name="T26" fmla="*/ 4 w 256"/>
                  <a:gd name="T27" fmla="*/ 156 h 250"/>
                  <a:gd name="T28" fmla="*/ 0 w 256"/>
                  <a:gd name="T29" fmla="*/ 164 h 250"/>
                  <a:gd name="T30" fmla="*/ 4 w 256"/>
                  <a:gd name="T31" fmla="*/ 174 h 250"/>
                  <a:gd name="T32" fmla="*/ 18 w 256"/>
                  <a:gd name="T33" fmla="*/ 176 h 250"/>
                  <a:gd name="T34" fmla="*/ 42 w 256"/>
                  <a:gd name="T35" fmla="*/ 154 h 250"/>
                  <a:gd name="T36" fmla="*/ 44 w 256"/>
                  <a:gd name="T37" fmla="*/ 140 h 250"/>
                  <a:gd name="T38" fmla="*/ 66 w 256"/>
                  <a:gd name="T39" fmla="*/ 160 h 250"/>
                  <a:gd name="T40" fmla="*/ 56 w 256"/>
                  <a:gd name="T41" fmla="*/ 156 h 250"/>
                  <a:gd name="T42" fmla="*/ 28 w 256"/>
                  <a:gd name="T43" fmla="*/ 180 h 250"/>
                  <a:gd name="T44" fmla="*/ 24 w 256"/>
                  <a:gd name="T45" fmla="*/ 188 h 250"/>
                  <a:gd name="T46" fmla="*/ 28 w 256"/>
                  <a:gd name="T47" fmla="*/ 198 h 250"/>
                  <a:gd name="T48" fmla="*/ 42 w 256"/>
                  <a:gd name="T49" fmla="*/ 200 h 250"/>
                  <a:gd name="T50" fmla="*/ 66 w 256"/>
                  <a:gd name="T51" fmla="*/ 178 h 250"/>
                  <a:gd name="T52" fmla="*/ 68 w 256"/>
                  <a:gd name="T53" fmla="*/ 164 h 250"/>
                  <a:gd name="T54" fmla="*/ 96 w 256"/>
                  <a:gd name="T55" fmla="*/ 208 h 250"/>
                  <a:gd name="T56" fmla="*/ 74 w 256"/>
                  <a:gd name="T57" fmla="*/ 232 h 250"/>
                  <a:gd name="T58" fmla="*/ 76 w 256"/>
                  <a:gd name="T59" fmla="*/ 246 h 250"/>
                  <a:gd name="T60" fmla="*/ 86 w 256"/>
                  <a:gd name="T61" fmla="*/ 250 h 250"/>
                  <a:gd name="T62" fmla="*/ 114 w 256"/>
                  <a:gd name="T63" fmla="*/ 226 h 250"/>
                  <a:gd name="T64" fmla="*/ 118 w 256"/>
                  <a:gd name="T65" fmla="*/ 218 h 250"/>
                  <a:gd name="T66" fmla="*/ 114 w 256"/>
                  <a:gd name="T67" fmla="*/ 208 h 250"/>
                  <a:gd name="T68" fmla="*/ 100 w 256"/>
                  <a:gd name="T69" fmla="*/ 206 h 250"/>
                  <a:gd name="T70" fmla="*/ 90 w 256"/>
                  <a:gd name="T71" fmla="*/ 184 h 250"/>
                  <a:gd name="T72" fmla="*/ 82 w 256"/>
                  <a:gd name="T73" fmla="*/ 180 h 250"/>
                  <a:gd name="T74" fmla="*/ 52 w 256"/>
                  <a:gd name="T75" fmla="*/ 204 h 250"/>
                  <a:gd name="T76" fmla="*/ 48 w 256"/>
                  <a:gd name="T77" fmla="*/ 212 h 250"/>
                  <a:gd name="T78" fmla="*/ 52 w 256"/>
                  <a:gd name="T79" fmla="*/ 222 h 250"/>
                  <a:gd name="T80" fmla="*/ 66 w 256"/>
                  <a:gd name="T81" fmla="*/ 224 h 250"/>
                  <a:gd name="T82" fmla="*/ 90 w 256"/>
                  <a:gd name="T83" fmla="*/ 202 h 250"/>
                  <a:gd name="T84" fmla="*/ 92 w 256"/>
                  <a:gd name="T85" fmla="*/ 188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6" h="250">
                    <a:moveTo>
                      <a:pt x="250" y="70"/>
                    </a:moveTo>
                    <a:lnTo>
                      <a:pt x="186" y="8"/>
                    </a:lnTo>
                    <a:lnTo>
                      <a:pt x="186" y="8"/>
                    </a:lnTo>
                    <a:lnTo>
                      <a:pt x="180" y="4"/>
                    </a:lnTo>
                    <a:lnTo>
                      <a:pt x="174" y="0"/>
                    </a:lnTo>
                    <a:lnTo>
                      <a:pt x="166" y="0"/>
                    </a:lnTo>
                    <a:lnTo>
                      <a:pt x="158" y="4"/>
                    </a:lnTo>
                    <a:lnTo>
                      <a:pt x="158" y="4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2" y="36"/>
                    </a:lnTo>
                    <a:lnTo>
                      <a:pt x="86" y="44"/>
                    </a:lnTo>
                    <a:lnTo>
                      <a:pt x="74" y="80"/>
                    </a:lnTo>
                    <a:lnTo>
                      <a:pt x="74" y="80"/>
                    </a:lnTo>
                    <a:lnTo>
                      <a:pt x="72" y="86"/>
                    </a:lnTo>
                    <a:lnTo>
                      <a:pt x="74" y="92"/>
                    </a:lnTo>
                    <a:lnTo>
                      <a:pt x="76" y="98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8" y="108"/>
                    </a:lnTo>
                    <a:lnTo>
                      <a:pt x="88" y="108"/>
                    </a:lnTo>
                    <a:lnTo>
                      <a:pt x="96" y="110"/>
                    </a:lnTo>
                    <a:lnTo>
                      <a:pt x="104" y="108"/>
                    </a:lnTo>
                    <a:lnTo>
                      <a:pt x="112" y="102"/>
                    </a:lnTo>
                    <a:lnTo>
                      <a:pt x="116" y="94"/>
                    </a:lnTo>
                    <a:lnTo>
                      <a:pt x="126" y="68"/>
                    </a:lnTo>
                    <a:lnTo>
                      <a:pt x="162" y="56"/>
                    </a:lnTo>
                    <a:lnTo>
                      <a:pt x="232" y="124"/>
                    </a:lnTo>
                    <a:lnTo>
                      <a:pt x="250" y="106"/>
                    </a:lnTo>
                    <a:lnTo>
                      <a:pt x="250" y="106"/>
                    </a:lnTo>
                    <a:lnTo>
                      <a:pt x="254" y="98"/>
                    </a:lnTo>
                    <a:lnTo>
                      <a:pt x="256" y="88"/>
                    </a:lnTo>
                    <a:lnTo>
                      <a:pt x="254" y="78"/>
                    </a:lnTo>
                    <a:lnTo>
                      <a:pt x="250" y="70"/>
                    </a:lnTo>
                    <a:lnTo>
                      <a:pt x="250" y="70"/>
                    </a:lnTo>
                    <a:close/>
                    <a:moveTo>
                      <a:pt x="42" y="136"/>
                    </a:moveTo>
                    <a:lnTo>
                      <a:pt x="42" y="136"/>
                    </a:lnTo>
                    <a:lnTo>
                      <a:pt x="38" y="132"/>
                    </a:lnTo>
                    <a:lnTo>
                      <a:pt x="32" y="132"/>
                    </a:lnTo>
                    <a:lnTo>
                      <a:pt x="28" y="132"/>
                    </a:lnTo>
                    <a:lnTo>
                      <a:pt x="24" y="136"/>
                    </a:lnTo>
                    <a:lnTo>
                      <a:pt x="4" y="156"/>
                    </a:lnTo>
                    <a:lnTo>
                      <a:pt x="4" y="156"/>
                    </a:lnTo>
                    <a:lnTo>
                      <a:pt x="0" y="160"/>
                    </a:lnTo>
                    <a:lnTo>
                      <a:pt x="0" y="164"/>
                    </a:lnTo>
                    <a:lnTo>
                      <a:pt x="0" y="170"/>
                    </a:lnTo>
                    <a:lnTo>
                      <a:pt x="4" y="174"/>
                    </a:lnTo>
                    <a:lnTo>
                      <a:pt x="4" y="174"/>
                    </a:lnTo>
                    <a:lnTo>
                      <a:pt x="8" y="176"/>
                    </a:lnTo>
                    <a:lnTo>
                      <a:pt x="12" y="178"/>
                    </a:lnTo>
                    <a:lnTo>
                      <a:pt x="18" y="176"/>
                    </a:lnTo>
                    <a:lnTo>
                      <a:pt x="22" y="174"/>
                    </a:lnTo>
                    <a:lnTo>
                      <a:pt x="42" y="154"/>
                    </a:lnTo>
                    <a:lnTo>
                      <a:pt x="42" y="154"/>
                    </a:lnTo>
                    <a:lnTo>
                      <a:pt x="44" y="150"/>
                    </a:lnTo>
                    <a:lnTo>
                      <a:pt x="46" y="144"/>
                    </a:lnTo>
                    <a:lnTo>
                      <a:pt x="44" y="140"/>
                    </a:lnTo>
                    <a:lnTo>
                      <a:pt x="42" y="136"/>
                    </a:lnTo>
                    <a:lnTo>
                      <a:pt x="42" y="136"/>
                    </a:lnTo>
                    <a:close/>
                    <a:moveTo>
                      <a:pt x="66" y="160"/>
                    </a:moveTo>
                    <a:lnTo>
                      <a:pt x="66" y="160"/>
                    </a:lnTo>
                    <a:lnTo>
                      <a:pt x="62" y="156"/>
                    </a:lnTo>
                    <a:lnTo>
                      <a:pt x="56" y="156"/>
                    </a:lnTo>
                    <a:lnTo>
                      <a:pt x="52" y="156"/>
                    </a:lnTo>
                    <a:lnTo>
                      <a:pt x="48" y="160"/>
                    </a:lnTo>
                    <a:lnTo>
                      <a:pt x="28" y="180"/>
                    </a:lnTo>
                    <a:lnTo>
                      <a:pt x="28" y="180"/>
                    </a:lnTo>
                    <a:lnTo>
                      <a:pt x="24" y="184"/>
                    </a:lnTo>
                    <a:lnTo>
                      <a:pt x="24" y="188"/>
                    </a:lnTo>
                    <a:lnTo>
                      <a:pt x="24" y="194"/>
                    </a:lnTo>
                    <a:lnTo>
                      <a:pt x="28" y="198"/>
                    </a:lnTo>
                    <a:lnTo>
                      <a:pt x="28" y="198"/>
                    </a:lnTo>
                    <a:lnTo>
                      <a:pt x="32" y="200"/>
                    </a:lnTo>
                    <a:lnTo>
                      <a:pt x="36" y="202"/>
                    </a:lnTo>
                    <a:lnTo>
                      <a:pt x="42" y="200"/>
                    </a:lnTo>
                    <a:lnTo>
                      <a:pt x="46" y="198"/>
                    </a:lnTo>
                    <a:lnTo>
                      <a:pt x="66" y="178"/>
                    </a:lnTo>
                    <a:lnTo>
                      <a:pt x="66" y="178"/>
                    </a:lnTo>
                    <a:lnTo>
                      <a:pt x="68" y="174"/>
                    </a:lnTo>
                    <a:lnTo>
                      <a:pt x="70" y="168"/>
                    </a:lnTo>
                    <a:lnTo>
                      <a:pt x="68" y="164"/>
                    </a:lnTo>
                    <a:lnTo>
                      <a:pt x="66" y="160"/>
                    </a:lnTo>
                    <a:lnTo>
                      <a:pt x="66" y="160"/>
                    </a:lnTo>
                    <a:close/>
                    <a:moveTo>
                      <a:pt x="96" y="208"/>
                    </a:moveTo>
                    <a:lnTo>
                      <a:pt x="76" y="228"/>
                    </a:lnTo>
                    <a:lnTo>
                      <a:pt x="76" y="228"/>
                    </a:lnTo>
                    <a:lnTo>
                      <a:pt x="74" y="232"/>
                    </a:lnTo>
                    <a:lnTo>
                      <a:pt x="72" y="238"/>
                    </a:lnTo>
                    <a:lnTo>
                      <a:pt x="74" y="242"/>
                    </a:lnTo>
                    <a:lnTo>
                      <a:pt x="76" y="246"/>
                    </a:lnTo>
                    <a:lnTo>
                      <a:pt x="76" y="246"/>
                    </a:lnTo>
                    <a:lnTo>
                      <a:pt x="80" y="250"/>
                    </a:lnTo>
                    <a:lnTo>
                      <a:pt x="86" y="250"/>
                    </a:lnTo>
                    <a:lnTo>
                      <a:pt x="90" y="250"/>
                    </a:lnTo>
                    <a:lnTo>
                      <a:pt x="94" y="246"/>
                    </a:lnTo>
                    <a:lnTo>
                      <a:pt x="114" y="226"/>
                    </a:lnTo>
                    <a:lnTo>
                      <a:pt x="114" y="226"/>
                    </a:lnTo>
                    <a:lnTo>
                      <a:pt x="118" y="222"/>
                    </a:lnTo>
                    <a:lnTo>
                      <a:pt x="118" y="218"/>
                    </a:lnTo>
                    <a:lnTo>
                      <a:pt x="118" y="212"/>
                    </a:lnTo>
                    <a:lnTo>
                      <a:pt x="114" y="208"/>
                    </a:lnTo>
                    <a:lnTo>
                      <a:pt x="114" y="208"/>
                    </a:lnTo>
                    <a:lnTo>
                      <a:pt x="110" y="206"/>
                    </a:lnTo>
                    <a:lnTo>
                      <a:pt x="106" y="204"/>
                    </a:lnTo>
                    <a:lnTo>
                      <a:pt x="100" y="206"/>
                    </a:lnTo>
                    <a:lnTo>
                      <a:pt x="96" y="208"/>
                    </a:lnTo>
                    <a:lnTo>
                      <a:pt x="96" y="208"/>
                    </a:lnTo>
                    <a:close/>
                    <a:moveTo>
                      <a:pt x="90" y="184"/>
                    </a:moveTo>
                    <a:lnTo>
                      <a:pt x="90" y="184"/>
                    </a:lnTo>
                    <a:lnTo>
                      <a:pt x="86" y="180"/>
                    </a:lnTo>
                    <a:lnTo>
                      <a:pt x="82" y="180"/>
                    </a:lnTo>
                    <a:lnTo>
                      <a:pt x="76" y="180"/>
                    </a:lnTo>
                    <a:lnTo>
                      <a:pt x="72" y="184"/>
                    </a:lnTo>
                    <a:lnTo>
                      <a:pt x="52" y="204"/>
                    </a:lnTo>
                    <a:lnTo>
                      <a:pt x="52" y="204"/>
                    </a:lnTo>
                    <a:lnTo>
                      <a:pt x="50" y="208"/>
                    </a:lnTo>
                    <a:lnTo>
                      <a:pt x="48" y="212"/>
                    </a:lnTo>
                    <a:lnTo>
                      <a:pt x="50" y="218"/>
                    </a:lnTo>
                    <a:lnTo>
                      <a:pt x="52" y="222"/>
                    </a:lnTo>
                    <a:lnTo>
                      <a:pt x="52" y="222"/>
                    </a:lnTo>
                    <a:lnTo>
                      <a:pt x="56" y="224"/>
                    </a:lnTo>
                    <a:lnTo>
                      <a:pt x="60" y="226"/>
                    </a:lnTo>
                    <a:lnTo>
                      <a:pt x="66" y="224"/>
                    </a:lnTo>
                    <a:lnTo>
                      <a:pt x="70" y="222"/>
                    </a:lnTo>
                    <a:lnTo>
                      <a:pt x="90" y="202"/>
                    </a:lnTo>
                    <a:lnTo>
                      <a:pt x="90" y="202"/>
                    </a:lnTo>
                    <a:lnTo>
                      <a:pt x="92" y="198"/>
                    </a:lnTo>
                    <a:lnTo>
                      <a:pt x="94" y="192"/>
                    </a:lnTo>
                    <a:lnTo>
                      <a:pt x="92" y="188"/>
                    </a:lnTo>
                    <a:lnTo>
                      <a:pt x="90" y="184"/>
                    </a:lnTo>
                    <a:lnTo>
                      <a:pt x="90" y="1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4817124" y="1563638"/>
            <a:ext cx="1379360" cy="1061672"/>
            <a:chOff x="4817124" y="699542"/>
            <a:chExt cx="1379360" cy="1061672"/>
          </a:xfrm>
        </p:grpSpPr>
        <p:grpSp>
          <p:nvGrpSpPr>
            <p:cNvPr id="87" name="组合 86"/>
            <p:cNvGrpSpPr/>
            <p:nvPr/>
          </p:nvGrpSpPr>
          <p:grpSpPr>
            <a:xfrm rot="5400000">
              <a:off x="4975968" y="540698"/>
              <a:ext cx="1061672" cy="1379360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8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等腰三角形 42"/>
              <p:cNvSpPr/>
              <p:nvPr/>
            </p:nvSpPr>
            <p:spPr>
              <a:xfrm>
                <a:off x="4044928" y="2251925"/>
                <a:ext cx="1054142" cy="1350592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43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4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8" name="组合 127"/>
            <p:cNvGrpSpPr/>
            <p:nvPr/>
          </p:nvGrpSpPr>
          <p:grpSpPr>
            <a:xfrm>
              <a:off x="5130622" y="974628"/>
              <a:ext cx="463438" cy="468919"/>
              <a:chOff x="2627313" y="1546225"/>
              <a:chExt cx="536575" cy="542925"/>
            </a:xfrm>
            <a:solidFill>
              <a:schemeClr val="accent3"/>
            </a:solidFill>
          </p:grpSpPr>
          <p:sp>
            <p:nvSpPr>
              <p:cNvPr id="129" name="Freeform 30"/>
              <p:cNvSpPr>
                <a:spLocks noEditPoints="1"/>
              </p:cNvSpPr>
              <p:nvPr/>
            </p:nvSpPr>
            <p:spPr bwMode="auto">
              <a:xfrm>
                <a:off x="2627313" y="1616075"/>
                <a:ext cx="536575" cy="473075"/>
              </a:xfrm>
              <a:custGeom>
                <a:avLst/>
                <a:gdLst>
                  <a:gd name="T0" fmla="*/ 310 w 338"/>
                  <a:gd name="T1" fmla="*/ 134 h 298"/>
                  <a:gd name="T2" fmla="*/ 296 w 338"/>
                  <a:gd name="T3" fmla="*/ 94 h 298"/>
                  <a:gd name="T4" fmla="*/ 270 w 338"/>
                  <a:gd name="T5" fmla="*/ 62 h 298"/>
                  <a:gd name="T6" fmla="*/ 248 w 338"/>
                  <a:gd name="T7" fmla="*/ 46 h 298"/>
                  <a:gd name="T8" fmla="*/ 208 w 338"/>
                  <a:gd name="T9" fmla="*/ 72 h 298"/>
                  <a:gd name="T10" fmla="*/ 182 w 338"/>
                  <a:gd name="T11" fmla="*/ 72 h 298"/>
                  <a:gd name="T12" fmla="*/ 152 w 338"/>
                  <a:gd name="T13" fmla="*/ 60 h 298"/>
                  <a:gd name="T14" fmla="*/ 132 w 338"/>
                  <a:gd name="T15" fmla="*/ 36 h 298"/>
                  <a:gd name="T16" fmla="*/ 94 w 338"/>
                  <a:gd name="T17" fmla="*/ 2 h 298"/>
                  <a:gd name="T18" fmla="*/ 86 w 338"/>
                  <a:gd name="T19" fmla="*/ 2 h 298"/>
                  <a:gd name="T20" fmla="*/ 80 w 338"/>
                  <a:gd name="T21" fmla="*/ 56 h 298"/>
                  <a:gd name="T22" fmla="*/ 48 w 338"/>
                  <a:gd name="T23" fmla="*/ 92 h 298"/>
                  <a:gd name="T24" fmla="*/ 18 w 338"/>
                  <a:gd name="T25" fmla="*/ 108 h 298"/>
                  <a:gd name="T26" fmla="*/ 2 w 338"/>
                  <a:gd name="T27" fmla="*/ 118 h 298"/>
                  <a:gd name="T28" fmla="*/ 0 w 338"/>
                  <a:gd name="T29" fmla="*/ 174 h 298"/>
                  <a:gd name="T30" fmla="*/ 10 w 338"/>
                  <a:gd name="T31" fmla="*/ 188 h 298"/>
                  <a:gd name="T32" fmla="*/ 36 w 338"/>
                  <a:gd name="T33" fmla="*/ 190 h 298"/>
                  <a:gd name="T34" fmla="*/ 74 w 338"/>
                  <a:gd name="T35" fmla="*/ 246 h 298"/>
                  <a:gd name="T36" fmla="*/ 92 w 338"/>
                  <a:gd name="T37" fmla="*/ 290 h 298"/>
                  <a:gd name="T38" fmla="*/ 136 w 338"/>
                  <a:gd name="T39" fmla="*/ 298 h 298"/>
                  <a:gd name="T40" fmla="*/ 144 w 338"/>
                  <a:gd name="T41" fmla="*/ 290 h 298"/>
                  <a:gd name="T42" fmla="*/ 156 w 338"/>
                  <a:gd name="T43" fmla="*/ 280 h 298"/>
                  <a:gd name="T44" fmla="*/ 184 w 338"/>
                  <a:gd name="T45" fmla="*/ 280 h 298"/>
                  <a:gd name="T46" fmla="*/ 198 w 338"/>
                  <a:gd name="T47" fmla="*/ 290 h 298"/>
                  <a:gd name="T48" fmla="*/ 242 w 338"/>
                  <a:gd name="T49" fmla="*/ 298 h 298"/>
                  <a:gd name="T50" fmla="*/ 248 w 338"/>
                  <a:gd name="T51" fmla="*/ 290 h 298"/>
                  <a:gd name="T52" fmla="*/ 262 w 338"/>
                  <a:gd name="T53" fmla="*/ 250 h 298"/>
                  <a:gd name="T54" fmla="*/ 290 w 338"/>
                  <a:gd name="T55" fmla="*/ 220 h 298"/>
                  <a:gd name="T56" fmla="*/ 308 w 338"/>
                  <a:gd name="T57" fmla="*/ 180 h 298"/>
                  <a:gd name="T58" fmla="*/ 322 w 338"/>
                  <a:gd name="T59" fmla="*/ 166 h 298"/>
                  <a:gd name="T60" fmla="*/ 336 w 338"/>
                  <a:gd name="T61" fmla="*/ 156 h 298"/>
                  <a:gd name="T62" fmla="*/ 336 w 338"/>
                  <a:gd name="T63" fmla="*/ 144 h 298"/>
                  <a:gd name="T64" fmla="*/ 322 w 338"/>
                  <a:gd name="T65" fmla="*/ 134 h 298"/>
                  <a:gd name="T66" fmla="*/ 96 w 338"/>
                  <a:gd name="T67" fmla="*/ 120 h 298"/>
                  <a:gd name="T68" fmla="*/ 78 w 338"/>
                  <a:gd name="T69" fmla="*/ 110 h 298"/>
                  <a:gd name="T70" fmla="*/ 80 w 338"/>
                  <a:gd name="T71" fmla="*/ 108 h 298"/>
                  <a:gd name="T72" fmla="*/ 92 w 338"/>
                  <a:gd name="T73" fmla="*/ 108 h 298"/>
                  <a:gd name="T74" fmla="*/ 102 w 338"/>
                  <a:gd name="T75" fmla="*/ 94 h 298"/>
                  <a:gd name="T76" fmla="*/ 98 w 338"/>
                  <a:gd name="T77" fmla="*/ 84 h 298"/>
                  <a:gd name="T78" fmla="*/ 88 w 338"/>
                  <a:gd name="T79" fmla="*/ 80 h 298"/>
                  <a:gd name="T80" fmla="*/ 90 w 338"/>
                  <a:gd name="T81" fmla="*/ 78 h 298"/>
                  <a:gd name="T82" fmla="*/ 104 w 338"/>
                  <a:gd name="T83" fmla="*/ 78 h 298"/>
                  <a:gd name="T84" fmla="*/ 116 w 338"/>
                  <a:gd name="T85" fmla="*/ 98 h 298"/>
                  <a:gd name="T86" fmla="*/ 110 w 338"/>
                  <a:gd name="T87" fmla="*/ 114 h 298"/>
                  <a:gd name="T88" fmla="*/ 96 w 338"/>
                  <a:gd name="T89" fmla="*/ 12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8" h="298">
                    <a:moveTo>
                      <a:pt x="322" y="134"/>
                    </a:moveTo>
                    <a:lnTo>
                      <a:pt x="310" y="134"/>
                    </a:lnTo>
                    <a:lnTo>
                      <a:pt x="310" y="134"/>
                    </a:lnTo>
                    <a:lnTo>
                      <a:pt x="306" y="120"/>
                    </a:lnTo>
                    <a:lnTo>
                      <a:pt x="302" y="108"/>
                    </a:lnTo>
                    <a:lnTo>
                      <a:pt x="296" y="94"/>
                    </a:lnTo>
                    <a:lnTo>
                      <a:pt x="288" y="84"/>
                    </a:lnTo>
                    <a:lnTo>
                      <a:pt x="280" y="72"/>
                    </a:lnTo>
                    <a:lnTo>
                      <a:pt x="270" y="62"/>
                    </a:lnTo>
                    <a:lnTo>
                      <a:pt x="260" y="54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36" y="58"/>
                    </a:lnTo>
                    <a:lnTo>
                      <a:pt x="224" y="66"/>
                    </a:lnTo>
                    <a:lnTo>
                      <a:pt x="208" y="72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82" y="72"/>
                    </a:lnTo>
                    <a:lnTo>
                      <a:pt x="172" y="70"/>
                    </a:lnTo>
                    <a:lnTo>
                      <a:pt x="162" y="66"/>
                    </a:lnTo>
                    <a:lnTo>
                      <a:pt x="152" y="60"/>
                    </a:lnTo>
                    <a:lnTo>
                      <a:pt x="144" y="54"/>
                    </a:lnTo>
                    <a:lnTo>
                      <a:pt x="138" y="46"/>
                    </a:lnTo>
                    <a:lnTo>
                      <a:pt x="132" y="36"/>
                    </a:lnTo>
                    <a:lnTo>
                      <a:pt x="128" y="28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6" y="2"/>
                    </a:lnTo>
                    <a:lnTo>
                      <a:pt x="86" y="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68" y="66"/>
                    </a:lnTo>
                    <a:lnTo>
                      <a:pt x="56" y="80"/>
                    </a:lnTo>
                    <a:lnTo>
                      <a:pt x="48" y="92"/>
                    </a:lnTo>
                    <a:lnTo>
                      <a:pt x="40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0" y="108"/>
                    </a:lnTo>
                    <a:lnTo>
                      <a:pt x="6" y="112"/>
                    </a:lnTo>
                    <a:lnTo>
                      <a:pt x="2" y="118"/>
                    </a:lnTo>
                    <a:lnTo>
                      <a:pt x="0" y="12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2" y="180"/>
                    </a:lnTo>
                    <a:lnTo>
                      <a:pt x="6" y="184"/>
                    </a:lnTo>
                    <a:lnTo>
                      <a:pt x="10" y="188"/>
                    </a:lnTo>
                    <a:lnTo>
                      <a:pt x="18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46" y="210"/>
                    </a:lnTo>
                    <a:lnTo>
                      <a:pt x="58" y="228"/>
                    </a:lnTo>
                    <a:lnTo>
                      <a:pt x="74" y="246"/>
                    </a:lnTo>
                    <a:lnTo>
                      <a:pt x="92" y="258"/>
                    </a:lnTo>
                    <a:lnTo>
                      <a:pt x="92" y="290"/>
                    </a:lnTo>
                    <a:lnTo>
                      <a:pt x="92" y="290"/>
                    </a:lnTo>
                    <a:lnTo>
                      <a:pt x="96" y="296"/>
                    </a:lnTo>
                    <a:lnTo>
                      <a:pt x="100" y="298"/>
                    </a:lnTo>
                    <a:lnTo>
                      <a:pt x="136" y="298"/>
                    </a:lnTo>
                    <a:lnTo>
                      <a:pt x="136" y="298"/>
                    </a:lnTo>
                    <a:lnTo>
                      <a:pt x="142" y="296"/>
                    </a:lnTo>
                    <a:lnTo>
                      <a:pt x="144" y="290"/>
                    </a:lnTo>
                    <a:lnTo>
                      <a:pt x="144" y="278"/>
                    </a:lnTo>
                    <a:lnTo>
                      <a:pt x="144" y="278"/>
                    </a:lnTo>
                    <a:lnTo>
                      <a:pt x="156" y="280"/>
                    </a:lnTo>
                    <a:lnTo>
                      <a:pt x="170" y="280"/>
                    </a:lnTo>
                    <a:lnTo>
                      <a:pt x="170" y="280"/>
                    </a:lnTo>
                    <a:lnTo>
                      <a:pt x="184" y="280"/>
                    </a:lnTo>
                    <a:lnTo>
                      <a:pt x="198" y="278"/>
                    </a:lnTo>
                    <a:lnTo>
                      <a:pt x="198" y="290"/>
                    </a:lnTo>
                    <a:lnTo>
                      <a:pt x="198" y="290"/>
                    </a:lnTo>
                    <a:lnTo>
                      <a:pt x="200" y="296"/>
                    </a:lnTo>
                    <a:lnTo>
                      <a:pt x="206" y="298"/>
                    </a:lnTo>
                    <a:lnTo>
                      <a:pt x="242" y="298"/>
                    </a:lnTo>
                    <a:lnTo>
                      <a:pt x="242" y="298"/>
                    </a:lnTo>
                    <a:lnTo>
                      <a:pt x="246" y="296"/>
                    </a:lnTo>
                    <a:lnTo>
                      <a:pt x="248" y="290"/>
                    </a:lnTo>
                    <a:lnTo>
                      <a:pt x="248" y="258"/>
                    </a:lnTo>
                    <a:lnTo>
                      <a:pt x="248" y="258"/>
                    </a:lnTo>
                    <a:lnTo>
                      <a:pt x="262" y="250"/>
                    </a:lnTo>
                    <a:lnTo>
                      <a:pt x="272" y="242"/>
                    </a:lnTo>
                    <a:lnTo>
                      <a:pt x="282" y="230"/>
                    </a:lnTo>
                    <a:lnTo>
                      <a:pt x="290" y="220"/>
                    </a:lnTo>
                    <a:lnTo>
                      <a:pt x="298" y="208"/>
                    </a:lnTo>
                    <a:lnTo>
                      <a:pt x="304" y="194"/>
                    </a:lnTo>
                    <a:lnTo>
                      <a:pt x="308" y="180"/>
                    </a:lnTo>
                    <a:lnTo>
                      <a:pt x="310" y="166"/>
                    </a:lnTo>
                    <a:lnTo>
                      <a:pt x="322" y="166"/>
                    </a:lnTo>
                    <a:lnTo>
                      <a:pt x="322" y="166"/>
                    </a:lnTo>
                    <a:lnTo>
                      <a:pt x="328" y="166"/>
                    </a:lnTo>
                    <a:lnTo>
                      <a:pt x="332" y="162"/>
                    </a:lnTo>
                    <a:lnTo>
                      <a:pt x="336" y="156"/>
                    </a:lnTo>
                    <a:lnTo>
                      <a:pt x="338" y="150"/>
                    </a:lnTo>
                    <a:lnTo>
                      <a:pt x="338" y="150"/>
                    </a:lnTo>
                    <a:lnTo>
                      <a:pt x="336" y="144"/>
                    </a:lnTo>
                    <a:lnTo>
                      <a:pt x="332" y="138"/>
                    </a:lnTo>
                    <a:lnTo>
                      <a:pt x="328" y="136"/>
                    </a:lnTo>
                    <a:lnTo>
                      <a:pt x="322" y="134"/>
                    </a:lnTo>
                    <a:lnTo>
                      <a:pt x="322" y="134"/>
                    </a:lnTo>
                    <a:close/>
                    <a:moveTo>
                      <a:pt x="96" y="120"/>
                    </a:moveTo>
                    <a:lnTo>
                      <a:pt x="96" y="120"/>
                    </a:lnTo>
                    <a:lnTo>
                      <a:pt x="88" y="118"/>
                    </a:lnTo>
                    <a:lnTo>
                      <a:pt x="82" y="114"/>
                    </a:lnTo>
                    <a:lnTo>
                      <a:pt x="78" y="110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80" y="108"/>
                    </a:lnTo>
                    <a:lnTo>
                      <a:pt x="88" y="110"/>
                    </a:lnTo>
                    <a:lnTo>
                      <a:pt x="88" y="110"/>
                    </a:lnTo>
                    <a:lnTo>
                      <a:pt x="92" y="108"/>
                    </a:lnTo>
                    <a:lnTo>
                      <a:pt x="98" y="106"/>
                    </a:lnTo>
                    <a:lnTo>
                      <a:pt x="100" y="100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0" y="88"/>
                    </a:lnTo>
                    <a:lnTo>
                      <a:pt x="98" y="84"/>
                    </a:lnTo>
                    <a:lnTo>
                      <a:pt x="92" y="82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9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4" y="78"/>
                    </a:lnTo>
                    <a:lnTo>
                      <a:pt x="110" y="84"/>
                    </a:lnTo>
                    <a:lnTo>
                      <a:pt x="116" y="90"/>
                    </a:lnTo>
                    <a:lnTo>
                      <a:pt x="116" y="98"/>
                    </a:lnTo>
                    <a:lnTo>
                      <a:pt x="116" y="98"/>
                    </a:lnTo>
                    <a:lnTo>
                      <a:pt x="116" y="106"/>
                    </a:lnTo>
                    <a:lnTo>
                      <a:pt x="110" y="114"/>
                    </a:lnTo>
                    <a:lnTo>
                      <a:pt x="104" y="118"/>
                    </a:lnTo>
                    <a:lnTo>
                      <a:pt x="96" y="120"/>
                    </a:ln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Freeform 31"/>
              <p:cNvSpPr>
                <a:spLocks noEditPoints="1"/>
              </p:cNvSpPr>
              <p:nvPr/>
            </p:nvSpPr>
            <p:spPr bwMode="auto">
              <a:xfrm>
                <a:off x="2855913" y="1546225"/>
                <a:ext cx="155575" cy="155575"/>
              </a:xfrm>
              <a:custGeom>
                <a:avLst/>
                <a:gdLst>
                  <a:gd name="T0" fmla="*/ 48 w 98"/>
                  <a:gd name="T1" fmla="*/ 0 h 98"/>
                  <a:gd name="T2" fmla="*/ 30 w 98"/>
                  <a:gd name="T3" fmla="*/ 4 h 98"/>
                  <a:gd name="T4" fmla="*/ 14 w 98"/>
                  <a:gd name="T5" fmla="*/ 16 h 98"/>
                  <a:gd name="T6" fmla="*/ 4 w 98"/>
                  <a:gd name="T7" fmla="*/ 30 h 98"/>
                  <a:gd name="T8" fmla="*/ 0 w 98"/>
                  <a:gd name="T9" fmla="*/ 50 h 98"/>
                  <a:gd name="T10" fmla="*/ 0 w 98"/>
                  <a:gd name="T11" fmla="*/ 60 h 98"/>
                  <a:gd name="T12" fmla="*/ 8 w 98"/>
                  <a:gd name="T13" fmla="*/ 78 h 98"/>
                  <a:gd name="T14" fmla="*/ 22 w 98"/>
                  <a:gd name="T15" fmla="*/ 90 h 98"/>
                  <a:gd name="T16" fmla="*/ 38 w 98"/>
                  <a:gd name="T17" fmla="*/ 98 h 98"/>
                  <a:gd name="T18" fmla="*/ 48 w 98"/>
                  <a:gd name="T19" fmla="*/ 98 h 98"/>
                  <a:gd name="T20" fmla="*/ 68 w 98"/>
                  <a:gd name="T21" fmla="*/ 94 h 98"/>
                  <a:gd name="T22" fmla="*/ 84 w 98"/>
                  <a:gd name="T23" fmla="*/ 84 h 98"/>
                  <a:gd name="T24" fmla="*/ 94 w 98"/>
                  <a:gd name="T25" fmla="*/ 68 h 98"/>
                  <a:gd name="T26" fmla="*/ 98 w 98"/>
                  <a:gd name="T27" fmla="*/ 50 h 98"/>
                  <a:gd name="T28" fmla="*/ 96 w 98"/>
                  <a:gd name="T29" fmla="*/ 40 h 98"/>
                  <a:gd name="T30" fmla="*/ 90 w 98"/>
                  <a:gd name="T31" fmla="*/ 22 h 98"/>
                  <a:gd name="T32" fmla="*/ 76 w 98"/>
                  <a:gd name="T33" fmla="*/ 10 h 98"/>
                  <a:gd name="T34" fmla="*/ 58 w 98"/>
                  <a:gd name="T35" fmla="*/ 2 h 98"/>
                  <a:gd name="T36" fmla="*/ 48 w 98"/>
                  <a:gd name="T37" fmla="*/ 0 h 98"/>
                  <a:gd name="T38" fmla="*/ 52 w 98"/>
                  <a:gd name="T39" fmla="*/ 82 h 98"/>
                  <a:gd name="T40" fmla="*/ 42 w 98"/>
                  <a:gd name="T41" fmla="*/ 74 h 98"/>
                  <a:gd name="T42" fmla="*/ 34 w 98"/>
                  <a:gd name="T43" fmla="*/ 74 h 98"/>
                  <a:gd name="T44" fmla="*/ 30 w 98"/>
                  <a:gd name="T45" fmla="*/ 60 h 98"/>
                  <a:gd name="T46" fmla="*/ 36 w 98"/>
                  <a:gd name="T47" fmla="*/ 62 h 98"/>
                  <a:gd name="T48" fmla="*/ 46 w 98"/>
                  <a:gd name="T49" fmla="*/ 64 h 98"/>
                  <a:gd name="T50" fmla="*/ 52 w 98"/>
                  <a:gd name="T51" fmla="*/ 60 h 98"/>
                  <a:gd name="T52" fmla="*/ 50 w 98"/>
                  <a:gd name="T53" fmla="*/ 56 h 98"/>
                  <a:gd name="T54" fmla="*/ 44 w 98"/>
                  <a:gd name="T55" fmla="*/ 54 h 98"/>
                  <a:gd name="T56" fmla="*/ 32 w 98"/>
                  <a:gd name="T57" fmla="*/ 48 h 98"/>
                  <a:gd name="T58" fmla="*/ 28 w 98"/>
                  <a:gd name="T59" fmla="*/ 38 h 98"/>
                  <a:gd name="T60" fmla="*/ 28 w 98"/>
                  <a:gd name="T61" fmla="*/ 34 h 98"/>
                  <a:gd name="T62" fmla="*/ 36 w 98"/>
                  <a:gd name="T63" fmla="*/ 26 h 98"/>
                  <a:gd name="T64" fmla="*/ 42 w 98"/>
                  <a:gd name="T65" fmla="*/ 16 h 98"/>
                  <a:gd name="T66" fmla="*/ 52 w 98"/>
                  <a:gd name="T67" fmla="*/ 22 h 98"/>
                  <a:gd name="T68" fmla="*/ 60 w 98"/>
                  <a:gd name="T69" fmla="*/ 24 h 98"/>
                  <a:gd name="T70" fmla="*/ 64 w 98"/>
                  <a:gd name="T71" fmla="*/ 36 h 98"/>
                  <a:gd name="T72" fmla="*/ 58 w 98"/>
                  <a:gd name="T73" fmla="*/ 34 h 98"/>
                  <a:gd name="T74" fmla="*/ 50 w 98"/>
                  <a:gd name="T75" fmla="*/ 34 h 98"/>
                  <a:gd name="T76" fmla="*/ 44 w 98"/>
                  <a:gd name="T77" fmla="*/ 38 h 98"/>
                  <a:gd name="T78" fmla="*/ 46 w 98"/>
                  <a:gd name="T79" fmla="*/ 40 h 98"/>
                  <a:gd name="T80" fmla="*/ 54 w 98"/>
                  <a:gd name="T81" fmla="*/ 44 h 98"/>
                  <a:gd name="T82" fmla="*/ 66 w 98"/>
                  <a:gd name="T83" fmla="*/ 50 h 98"/>
                  <a:gd name="T84" fmla="*/ 70 w 98"/>
                  <a:gd name="T85" fmla="*/ 58 h 98"/>
                  <a:gd name="T86" fmla="*/ 68 w 98"/>
                  <a:gd name="T87" fmla="*/ 64 h 98"/>
                  <a:gd name="T88" fmla="*/ 60 w 98"/>
                  <a:gd name="T89" fmla="*/ 72 h 98"/>
                  <a:gd name="T90" fmla="*/ 52 w 98"/>
                  <a:gd name="T91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" h="98">
                    <a:moveTo>
                      <a:pt x="48" y="0"/>
                    </a:moveTo>
                    <a:lnTo>
                      <a:pt x="48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10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60"/>
                    </a:lnTo>
                    <a:lnTo>
                      <a:pt x="4" y="68"/>
                    </a:lnTo>
                    <a:lnTo>
                      <a:pt x="8" y="78"/>
                    </a:lnTo>
                    <a:lnTo>
                      <a:pt x="14" y="84"/>
                    </a:lnTo>
                    <a:lnTo>
                      <a:pt x="22" y="90"/>
                    </a:lnTo>
                    <a:lnTo>
                      <a:pt x="30" y="94"/>
                    </a:lnTo>
                    <a:lnTo>
                      <a:pt x="3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58" y="98"/>
                    </a:lnTo>
                    <a:lnTo>
                      <a:pt x="68" y="94"/>
                    </a:lnTo>
                    <a:lnTo>
                      <a:pt x="76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4" y="68"/>
                    </a:lnTo>
                    <a:lnTo>
                      <a:pt x="96" y="60"/>
                    </a:lnTo>
                    <a:lnTo>
                      <a:pt x="98" y="50"/>
                    </a:lnTo>
                    <a:lnTo>
                      <a:pt x="98" y="50"/>
                    </a:lnTo>
                    <a:lnTo>
                      <a:pt x="96" y="40"/>
                    </a:lnTo>
                    <a:lnTo>
                      <a:pt x="94" y="30"/>
                    </a:lnTo>
                    <a:lnTo>
                      <a:pt x="90" y="22"/>
                    </a:lnTo>
                    <a:lnTo>
                      <a:pt x="84" y="16"/>
                    </a:lnTo>
                    <a:lnTo>
                      <a:pt x="76" y="10"/>
                    </a:lnTo>
                    <a:lnTo>
                      <a:pt x="68" y="4"/>
                    </a:lnTo>
                    <a:lnTo>
                      <a:pt x="58" y="2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52" y="74"/>
                    </a:moveTo>
                    <a:lnTo>
                      <a:pt x="52" y="82"/>
                    </a:lnTo>
                    <a:lnTo>
                      <a:pt x="42" y="82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4" y="74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6" y="62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0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38" y="52"/>
                    </a:lnTo>
                    <a:lnTo>
                      <a:pt x="32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4"/>
                    </a:lnTo>
                    <a:lnTo>
                      <a:pt x="32" y="28"/>
                    </a:lnTo>
                    <a:lnTo>
                      <a:pt x="36" y="26"/>
                    </a:lnTo>
                    <a:lnTo>
                      <a:pt x="42" y="24"/>
                    </a:lnTo>
                    <a:lnTo>
                      <a:pt x="42" y="16"/>
                    </a:lnTo>
                    <a:lnTo>
                      <a:pt x="52" y="16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60" y="24"/>
                    </a:lnTo>
                    <a:lnTo>
                      <a:pt x="66" y="2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6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60" y="46"/>
                    </a:lnTo>
                    <a:lnTo>
                      <a:pt x="66" y="50"/>
                    </a:lnTo>
                    <a:lnTo>
                      <a:pt x="68" y="54"/>
                    </a:lnTo>
                    <a:lnTo>
                      <a:pt x="70" y="58"/>
                    </a:lnTo>
                    <a:lnTo>
                      <a:pt x="70" y="58"/>
                    </a:lnTo>
                    <a:lnTo>
                      <a:pt x="68" y="64"/>
                    </a:lnTo>
                    <a:lnTo>
                      <a:pt x="64" y="68"/>
                    </a:lnTo>
                    <a:lnTo>
                      <a:pt x="60" y="72"/>
                    </a:lnTo>
                    <a:lnTo>
                      <a:pt x="52" y="74"/>
                    </a:lnTo>
                    <a:lnTo>
                      <a:pt x="52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4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6" name="飞哥PPT眉头"/>
          <p:cNvSpPr txBox="1"/>
          <p:nvPr/>
        </p:nvSpPr>
        <p:spPr>
          <a:xfrm>
            <a:off x="539552" y="13220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改善不足对策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869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538">
        <p14:ripple/>
      </p:transition>
    </mc:Choice>
    <mc:Fallback xmlns="">
      <p:transition spd="slow" advTm="3538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2" presetClass="entr" presetSubtype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2" presetClass="entr" presetSubtype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/>
          <p:bldP spid="55" grpId="0" animBg="1"/>
          <p:bldP spid="5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2" presetClass="entr" presetSubtype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2" presetClass="entr" presetSubtype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/>
          <p:bldP spid="55" grpId="0" animBg="1"/>
          <p:bldP spid="56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5240412" y="1667584"/>
            <a:ext cx="3148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5240412" y="2401021"/>
            <a:ext cx="3148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5240412" y="3134458"/>
            <a:ext cx="3148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5240412" y="3867894"/>
            <a:ext cx="3148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15" name="组合 114"/>
          <p:cNvGrpSpPr/>
          <p:nvPr/>
        </p:nvGrpSpPr>
        <p:grpSpPr>
          <a:xfrm>
            <a:off x="4675706" y="1566063"/>
            <a:ext cx="501631" cy="501631"/>
            <a:chOff x="4641550" y="1440594"/>
            <a:chExt cx="587801" cy="587801"/>
          </a:xfrm>
        </p:grpSpPr>
        <p:grpSp>
          <p:nvGrpSpPr>
            <p:cNvPr id="71" name="组合 70"/>
            <p:cNvGrpSpPr/>
            <p:nvPr/>
          </p:nvGrpSpPr>
          <p:grpSpPr>
            <a:xfrm>
              <a:off x="4641550" y="1440594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2" name="同心圆 7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9" name="组合 98"/>
            <p:cNvGrpSpPr/>
            <p:nvPr/>
          </p:nvGrpSpPr>
          <p:grpSpPr>
            <a:xfrm>
              <a:off x="4795215" y="1597882"/>
              <a:ext cx="286520" cy="248944"/>
              <a:chOff x="2601913" y="584200"/>
              <a:chExt cx="581025" cy="504825"/>
            </a:xfrm>
            <a:solidFill>
              <a:schemeClr val="accent1"/>
            </a:solidFill>
          </p:grpSpPr>
          <p:sp>
            <p:nvSpPr>
              <p:cNvPr id="100" name="Freeform 21"/>
              <p:cNvSpPr>
                <a:spLocks/>
              </p:cNvSpPr>
              <p:nvPr/>
            </p:nvSpPr>
            <p:spPr bwMode="auto">
              <a:xfrm>
                <a:off x="2601913" y="1054100"/>
                <a:ext cx="581025" cy="34925"/>
              </a:xfrm>
              <a:custGeom>
                <a:avLst/>
                <a:gdLst>
                  <a:gd name="T0" fmla="*/ 352 w 366"/>
                  <a:gd name="T1" fmla="*/ 0 h 22"/>
                  <a:gd name="T2" fmla="*/ 14 w 366"/>
                  <a:gd name="T3" fmla="*/ 0 h 22"/>
                  <a:gd name="T4" fmla="*/ 14 w 366"/>
                  <a:gd name="T5" fmla="*/ 0 h 22"/>
                  <a:gd name="T6" fmla="*/ 8 w 366"/>
                  <a:gd name="T7" fmla="*/ 0 h 22"/>
                  <a:gd name="T8" fmla="*/ 4 w 366"/>
                  <a:gd name="T9" fmla="*/ 2 h 22"/>
                  <a:gd name="T10" fmla="*/ 0 w 366"/>
                  <a:gd name="T11" fmla="*/ 6 h 22"/>
                  <a:gd name="T12" fmla="*/ 0 w 366"/>
                  <a:gd name="T13" fmla="*/ 10 h 22"/>
                  <a:gd name="T14" fmla="*/ 0 w 366"/>
                  <a:gd name="T15" fmla="*/ 12 h 22"/>
                  <a:gd name="T16" fmla="*/ 0 w 366"/>
                  <a:gd name="T17" fmla="*/ 12 h 22"/>
                  <a:gd name="T18" fmla="*/ 0 w 366"/>
                  <a:gd name="T19" fmla="*/ 16 h 22"/>
                  <a:gd name="T20" fmla="*/ 4 w 366"/>
                  <a:gd name="T21" fmla="*/ 20 h 22"/>
                  <a:gd name="T22" fmla="*/ 8 w 366"/>
                  <a:gd name="T23" fmla="*/ 22 h 22"/>
                  <a:gd name="T24" fmla="*/ 14 w 366"/>
                  <a:gd name="T25" fmla="*/ 22 h 22"/>
                  <a:gd name="T26" fmla="*/ 352 w 366"/>
                  <a:gd name="T27" fmla="*/ 22 h 22"/>
                  <a:gd name="T28" fmla="*/ 352 w 366"/>
                  <a:gd name="T29" fmla="*/ 22 h 22"/>
                  <a:gd name="T30" fmla="*/ 358 w 366"/>
                  <a:gd name="T31" fmla="*/ 22 h 22"/>
                  <a:gd name="T32" fmla="*/ 362 w 366"/>
                  <a:gd name="T33" fmla="*/ 20 h 22"/>
                  <a:gd name="T34" fmla="*/ 366 w 366"/>
                  <a:gd name="T35" fmla="*/ 16 h 22"/>
                  <a:gd name="T36" fmla="*/ 366 w 366"/>
                  <a:gd name="T37" fmla="*/ 12 h 22"/>
                  <a:gd name="T38" fmla="*/ 366 w 366"/>
                  <a:gd name="T39" fmla="*/ 10 h 22"/>
                  <a:gd name="T40" fmla="*/ 366 w 366"/>
                  <a:gd name="T41" fmla="*/ 10 h 22"/>
                  <a:gd name="T42" fmla="*/ 366 w 366"/>
                  <a:gd name="T43" fmla="*/ 6 h 22"/>
                  <a:gd name="T44" fmla="*/ 362 w 366"/>
                  <a:gd name="T45" fmla="*/ 2 h 22"/>
                  <a:gd name="T46" fmla="*/ 358 w 366"/>
                  <a:gd name="T47" fmla="*/ 0 h 22"/>
                  <a:gd name="T48" fmla="*/ 352 w 366"/>
                  <a:gd name="T49" fmla="*/ 0 h 22"/>
                  <a:gd name="T50" fmla="*/ 352 w 366"/>
                  <a:gd name="T5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6" h="22">
                    <a:moveTo>
                      <a:pt x="352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352" y="22"/>
                    </a:lnTo>
                    <a:lnTo>
                      <a:pt x="352" y="22"/>
                    </a:lnTo>
                    <a:lnTo>
                      <a:pt x="358" y="22"/>
                    </a:lnTo>
                    <a:lnTo>
                      <a:pt x="362" y="20"/>
                    </a:lnTo>
                    <a:lnTo>
                      <a:pt x="366" y="16"/>
                    </a:lnTo>
                    <a:lnTo>
                      <a:pt x="366" y="12"/>
                    </a:lnTo>
                    <a:lnTo>
                      <a:pt x="366" y="10"/>
                    </a:lnTo>
                    <a:lnTo>
                      <a:pt x="366" y="10"/>
                    </a:lnTo>
                    <a:lnTo>
                      <a:pt x="366" y="6"/>
                    </a:lnTo>
                    <a:lnTo>
                      <a:pt x="362" y="2"/>
                    </a:lnTo>
                    <a:lnTo>
                      <a:pt x="358" y="0"/>
                    </a:lnTo>
                    <a:lnTo>
                      <a:pt x="352" y="0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" name="Freeform 22"/>
              <p:cNvSpPr>
                <a:spLocks noEditPoints="1"/>
              </p:cNvSpPr>
              <p:nvPr/>
            </p:nvSpPr>
            <p:spPr bwMode="auto">
              <a:xfrm>
                <a:off x="2687638" y="752475"/>
                <a:ext cx="409575" cy="206375"/>
              </a:xfrm>
              <a:custGeom>
                <a:avLst/>
                <a:gdLst>
                  <a:gd name="T0" fmla="*/ 118 w 258"/>
                  <a:gd name="T1" fmla="*/ 0 h 130"/>
                  <a:gd name="T2" fmla="*/ 112 w 258"/>
                  <a:gd name="T3" fmla="*/ 2 h 130"/>
                  <a:gd name="T4" fmla="*/ 104 w 258"/>
                  <a:gd name="T5" fmla="*/ 8 h 130"/>
                  <a:gd name="T6" fmla="*/ 104 w 258"/>
                  <a:gd name="T7" fmla="*/ 116 h 130"/>
                  <a:gd name="T8" fmla="*/ 104 w 258"/>
                  <a:gd name="T9" fmla="*/ 122 h 130"/>
                  <a:gd name="T10" fmla="*/ 112 w 258"/>
                  <a:gd name="T11" fmla="*/ 128 h 130"/>
                  <a:gd name="T12" fmla="*/ 140 w 258"/>
                  <a:gd name="T13" fmla="*/ 130 h 130"/>
                  <a:gd name="T14" fmla="*/ 146 w 258"/>
                  <a:gd name="T15" fmla="*/ 128 h 130"/>
                  <a:gd name="T16" fmla="*/ 154 w 258"/>
                  <a:gd name="T17" fmla="*/ 122 h 130"/>
                  <a:gd name="T18" fmla="*/ 154 w 258"/>
                  <a:gd name="T19" fmla="*/ 14 h 130"/>
                  <a:gd name="T20" fmla="*/ 154 w 258"/>
                  <a:gd name="T21" fmla="*/ 8 h 130"/>
                  <a:gd name="T22" fmla="*/ 146 w 258"/>
                  <a:gd name="T23" fmla="*/ 2 h 130"/>
                  <a:gd name="T24" fmla="*/ 140 w 258"/>
                  <a:gd name="T25" fmla="*/ 0 h 130"/>
                  <a:gd name="T26" fmla="*/ 14 w 258"/>
                  <a:gd name="T27" fmla="*/ 0 h 130"/>
                  <a:gd name="T28" fmla="*/ 8 w 258"/>
                  <a:gd name="T29" fmla="*/ 2 h 130"/>
                  <a:gd name="T30" fmla="*/ 2 w 258"/>
                  <a:gd name="T31" fmla="*/ 8 h 130"/>
                  <a:gd name="T32" fmla="*/ 0 w 258"/>
                  <a:gd name="T33" fmla="*/ 116 h 130"/>
                  <a:gd name="T34" fmla="*/ 2 w 258"/>
                  <a:gd name="T35" fmla="*/ 122 h 130"/>
                  <a:gd name="T36" fmla="*/ 8 w 258"/>
                  <a:gd name="T37" fmla="*/ 128 h 130"/>
                  <a:gd name="T38" fmla="*/ 38 w 258"/>
                  <a:gd name="T39" fmla="*/ 130 h 130"/>
                  <a:gd name="T40" fmla="*/ 42 w 258"/>
                  <a:gd name="T41" fmla="*/ 128 h 130"/>
                  <a:gd name="T42" fmla="*/ 50 w 258"/>
                  <a:gd name="T43" fmla="*/ 122 h 130"/>
                  <a:gd name="T44" fmla="*/ 52 w 258"/>
                  <a:gd name="T45" fmla="*/ 14 h 130"/>
                  <a:gd name="T46" fmla="*/ 50 w 258"/>
                  <a:gd name="T47" fmla="*/ 8 h 130"/>
                  <a:gd name="T48" fmla="*/ 42 w 258"/>
                  <a:gd name="T49" fmla="*/ 2 h 130"/>
                  <a:gd name="T50" fmla="*/ 38 w 258"/>
                  <a:gd name="T51" fmla="*/ 0 h 130"/>
                  <a:gd name="T52" fmla="*/ 220 w 258"/>
                  <a:gd name="T53" fmla="*/ 0 h 130"/>
                  <a:gd name="T54" fmla="*/ 216 w 258"/>
                  <a:gd name="T55" fmla="*/ 2 h 130"/>
                  <a:gd name="T56" fmla="*/ 208 w 258"/>
                  <a:gd name="T57" fmla="*/ 8 h 130"/>
                  <a:gd name="T58" fmla="*/ 206 w 258"/>
                  <a:gd name="T59" fmla="*/ 116 h 130"/>
                  <a:gd name="T60" fmla="*/ 208 w 258"/>
                  <a:gd name="T61" fmla="*/ 122 h 130"/>
                  <a:gd name="T62" fmla="*/ 216 w 258"/>
                  <a:gd name="T63" fmla="*/ 128 h 130"/>
                  <a:gd name="T64" fmla="*/ 244 w 258"/>
                  <a:gd name="T65" fmla="*/ 130 h 130"/>
                  <a:gd name="T66" fmla="*/ 250 w 258"/>
                  <a:gd name="T67" fmla="*/ 128 h 130"/>
                  <a:gd name="T68" fmla="*/ 256 w 258"/>
                  <a:gd name="T69" fmla="*/ 122 h 130"/>
                  <a:gd name="T70" fmla="*/ 258 w 258"/>
                  <a:gd name="T71" fmla="*/ 14 h 130"/>
                  <a:gd name="T72" fmla="*/ 256 w 258"/>
                  <a:gd name="T73" fmla="*/ 8 h 130"/>
                  <a:gd name="T74" fmla="*/ 250 w 258"/>
                  <a:gd name="T75" fmla="*/ 2 h 130"/>
                  <a:gd name="T76" fmla="*/ 244 w 258"/>
                  <a:gd name="T7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8" h="130">
                    <a:moveTo>
                      <a:pt x="140" y="0"/>
                    </a:moveTo>
                    <a:lnTo>
                      <a:pt x="118" y="0"/>
                    </a:lnTo>
                    <a:lnTo>
                      <a:pt x="118" y="0"/>
                    </a:lnTo>
                    <a:lnTo>
                      <a:pt x="112" y="2"/>
                    </a:lnTo>
                    <a:lnTo>
                      <a:pt x="108" y="4"/>
                    </a:lnTo>
                    <a:lnTo>
                      <a:pt x="104" y="8"/>
                    </a:lnTo>
                    <a:lnTo>
                      <a:pt x="104" y="14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22"/>
                    </a:lnTo>
                    <a:lnTo>
                      <a:pt x="108" y="126"/>
                    </a:lnTo>
                    <a:lnTo>
                      <a:pt x="112" y="128"/>
                    </a:lnTo>
                    <a:lnTo>
                      <a:pt x="118" y="130"/>
                    </a:lnTo>
                    <a:lnTo>
                      <a:pt x="140" y="130"/>
                    </a:lnTo>
                    <a:lnTo>
                      <a:pt x="140" y="130"/>
                    </a:lnTo>
                    <a:lnTo>
                      <a:pt x="146" y="128"/>
                    </a:lnTo>
                    <a:lnTo>
                      <a:pt x="150" y="126"/>
                    </a:lnTo>
                    <a:lnTo>
                      <a:pt x="154" y="122"/>
                    </a:lnTo>
                    <a:lnTo>
                      <a:pt x="154" y="116"/>
                    </a:lnTo>
                    <a:lnTo>
                      <a:pt x="154" y="14"/>
                    </a:lnTo>
                    <a:lnTo>
                      <a:pt x="154" y="14"/>
                    </a:lnTo>
                    <a:lnTo>
                      <a:pt x="154" y="8"/>
                    </a:lnTo>
                    <a:lnTo>
                      <a:pt x="150" y="4"/>
                    </a:lnTo>
                    <a:lnTo>
                      <a:pt x="146" y="2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  <a:moveTo>
                      <a:pt x="38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22"/>
                    </a:lnTo>
                    <a:lnTo>
                      <a:pt x="4" y="126"/>
                    </a:lnTo>
                    <a:lnTo>
                      <a:pt x="8" y="128"/>
                    </a:lnTo>
                    <a:lnTo>
                      <a:pt x="14" y="130"/>
                    </a:lnTo>
                    <a:lnTo>
                      <a:pt x="38" y="130"/>
                    </a:lnTo>
                    <a:lnTo>
                      <a:pt x="38" y="130"/>
                    </a:lnTo>
                    <a:lnTo>
                      <a:pt x="42" y="128"/>
                    </a:lnTo>
                    <a:lnTo>
                      <a:pt x="48" y="126"/>
                    </a:lnTo>
                    <a:lnTo>
                      <a:pt x="50" y="122"/>
                    </a:lnTo>
                    <a:lnTo>
                      <a:pt x="52" y="116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0" y="8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  <a:moveTo>
                      <a:pt x="244" y="0"/>
                    </a:moveTo>
                    <a:lnTo>
                      <a:pt x="220" y="0"/>
                    </a:lnTo>
                    <a:lnTo>
                      <a:pt x="220" y="0"/>
                    </a:lnTo>
                    <a:lnTo>
                      <a:pt x="216" y="2"/>
                    </a:lnTo>
                    <a:lnTo>
                      <a:pt x="210" y="4"/>
                    </a:lnTo>
                    <a:lnTo>
                      <a:pt x="208" y="8"/>
                    </a:lnTo>
                    <a:lnTo>
                      <a:pt x="206" y="14"/>
                    </a:lnTo>
                    <a:lnTo>
                      <a:pt x="206" y="116"/>
                    </a:lnTo>
                    <a:lnTo>
                      <a:pt x="206" y="116"/>
                    </a:lnTo>
                    <a:lnTo>
                      <a:pt x="208" y="122"/>
                    </a:lnTo>
                    <a:lnTo>
                      <a:pt x="210" y="126"/>
                    </a:lnTo>
                    <a:lnTo>
                      <a:pt x="216" y="128"/>
                    </a:lnTo>
                    <a:lnTo>
                      <a:pt x="220" y="130"/>
                    </a:lnTo>
                    <a:lnTo>
                      <a:pt x="244" y="130"/>
                    </a:lnTo>
                    <a:lnTo>
                      <a:pt x="244" y="130"/>
                    </a:lnTo>
                    <a:lnTo>
                      <a:pt x="250" y="128"/>
                    </a:lnTo>
                    <a:lnTo>
                      <a:pt x="254" y="126"/>
                    </a:lnTo>
                    <a:lnTo>
                      <a:pt x="256" y="122"/>
                    </a:lnTo>
                    <a:lnTo>
                      <a:pt x="258" y="116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56" y="8"/>
                    </a:lnTo>
                    <a:lnTo>
                      <a:pt x="254" y="4"/>
                    </a:lnTo>
                    <a:lnTo>
                      <a:pt x="250" y="2"/>
                    </a:lnTo>
                    <a:lnTo>
                      <a:pt x="244" y="0"/>
                    </a:lnTo>
                    <a:lnTo>
                      <a:pt x="2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" name="Freeform 23"/>
              <p:cNvSpPr>
                <a:spLocks/>
              </p:cNvSpPr>
              <p:nvPr/>
            </p:nvSpPr>
            <p:spPr bwMode="auto">
              <a:xfrm>
                <a:off x="2601913" y="584200"/>
                <a:ext cx="581025" cy="136525"/>
              </a:xfrm>
              <a:custGeom>
                <a:avLst/>
                <a:gdLst>
                  <a:gd name="T0" fmla="*/ 358 w 366"/>
                  <a:gd name="T1" fmla="*/ 66 h 86"/>
                  <a:gd name="T2" fmla="*/ 186 w 366"/>
                  <a:gd name="T3" fmla="*/ 0 h 86"/>
                  <a:gd name="T4" fmla="*/ 186 w 366"/>
                  <a:gd name="T5" fmla="*/ 0 h 86"/>
                  <a:gd name="T6" fmla="*/ 180 w 366"/>
                  <a:gd name="T7" fmla="*/ 0 h 86"/>
                  <a:gd name="T8" fmla="*/ 8 w 366"/>
                  <a:gd name="T9" fmla="*/ 66 h 86"/>
                  <a:gd name="T10" fmla="*/ 8 w 366"/>
                  <a:gd name="T11" fmla="*/ 66 h 86"/>
                  <a:gd name="T12" fmla="*/ 4 w 366"/>
                  <a:gd name="T13" fmla="*/ 68 h 86"/>
                  <a:gd name="T14" fmla="*/ 2 w 366"/>
                  <a:gd name="T15" fmla="*/ 70 h 86"/>
                  <a:gd name="T16" fmla="*/ 0 w 366"/>
                  <a:gd name="T17" fmla="*/ 74 h 86"/>
                  <a:gd name="T18" fmla="*/ 0 w 366"/>
                  <a:gd name="T19" fmla="*/ 78 h 86"/>
                  <a:gd name="T20" fmla="*/ 0 w 366"/>
                  <a:gd name="T21" fmla="*/ 78 h 86"/>
                  <a:gd name="T22" fmla="*/ 2 w 366"/>
                  <a:gd name="T23" fmla="*/ 80 h 86"/>
                  <a:gd name="T24" fmla="*/ 4 w 366"/>
                  <a:gd name="T25" fmla="*/ 82 h 86"/>
                  <a:gd name="T26" fmla="*/ 6 w 366"/>
                  <a:gd name="T27" fmla="*/ 84 h 86"/>
                  <a:gd name="T28" fmla="*/ 10 w 366"/>
                  <a:gd name="T29" fmla="*/ 86 h 86"/>
                  <a:gd name="T30" fmla="*/ 356 w 366"/>
                  <a:gd name="T31" fmla="*/ 86 h 86"/>
                  <a:gd name="T32" fmla="*/ 356 w 366"/>
                  <a:gd name="T33" fmla="*/ 86 h 86"/>
                  <a:gd name="T34" fmla="*/ 360 w 366"/>
                  <a:gd name="T35" fmla="*/ 84 h 86"/>
                  <a:gd name="T36" fmla="*/ 362 w 366"/>
                  <a:gd name="T37" fmla="*/ 82 h 86"/>
                  <a:gd name="T38" fmla="*/ 364 w 366"/>
                  <a:gd name="T39" fmla="*/ 80 h 86"/>
                  <a:gd name="T40" fmla="*/ 366 w 366"/>
                  <a:gd name="T41" fmla="*/ 78 h 86"/>
                  <a:gd name="T42" fmla="*/ 366 w 366"/>
                  <a:gd name="T43" fmla="*/ 78 h 86"/>
                  <a:gd name="T44" fmla="*/ 366 w 366"/>
                  <a:gd name="T45" fmla="*/ 74 h 86"/>
                  <a:gd name="T46" fmla="*/ 364 w 366"/>
                  <a:gd name="T47" fmla="*/ 70 h 86"/>
                  <a:gd name="T48" fmla="*/ 362 w 366"/>
                  <a:gd name="T49" fmla="*/ 68 h 86"/>
                  <a:gd name="T50" fmla="*/ 358 w 366"/>
                  <a:gd name="T51" fmla="*/ 66 h 86"/>
                  <a:gd name="T52" fmla="*/ 358 w 366"/>
                  <a:gd name="T53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6" h="86">
                    <a:moveTo>
                      <a:pt x="358" y="66"/>
                    </a:moveTo>
                    <a:lnTo>
                      <a:pt x="186" y="0"/>
                    </a:lnTo>
                    <a:lnTo>
                      <a:pt x="186" y="0"/>
                    </a:lnTo>
                    <a:lnTo>
                      <a:pt x="180" y="0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4" y="68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0"/>
                    </a:lnTo>
                    <a:lnTo>
                      <a:pt x="4" y="82"/>
                    </a:lnTo>
                    <a:lnTo>
                      <a:pt x="6" y="84"/>
                    </a:lnTo>
                    <a:lnTo>
                      <a:pt x="10" y="86"/>
                    </a:lnTo>
                    <a:lnTo>
                      <a:pt x="356" y="86"/>
                    </a:lnTo>
                    <a:lnTo>
                      <a:pt x="356" y="86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4" y="80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66" y="74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8" y="66"/>
                    </a:lnTo>
                    <a:lnTo>
                      <a:pt x="358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" name="Freeform 84"/>
              <p:cNvSpPr>
                <a:spLocks/>
              </p:cNvSpPr>
              <p:nvPr/>
            </p:nvSpPr>
            <p:spPr bwMode="auto">
              <a:xfrm>
                <a:off x="2630488" y="987425"/>
                <a:ext cx="523875" cy="38100"/>
              </a:xfrm>
              <a:custGeom>
                <a:avLst/>
                <a:gdLst>
                  <a:gd name="T0" fmla="*/ 330 w 330"/>
                  <a:gd name="T1" fmla="*/ 12 h 24"/>
                  <a:gd name="T2" fmla="*/ 330 w 330"/>
                  <a:gd name="T3" fmla="*/ 12 h 24"/>
                  <a:gd name="T4" fmla="*/ 330 w 330"/>
                  <a:gd name="T5" fmla="*/ 12 h 24"/>
                  <a:gd name="T6" fmla="*/ 330 w 330"/>
                  <a:gd name="T7" fmla="*/ 18 h 24"/>
                  <a:gd name="T8" fmla="*/ 326 w 330"/>
                  <a:gd name="T9" fmla="*/ 20 h 24"/>
                  <a:gd name="T10" fmla="*/ 322 w 330"/>
                  <a:gd name="T11" fmla="*/ 24 h 24"/>
                  <a:gd name="T12" fmla="*/ 316 w 330"/>
                  <a:gd name="T13" fmla="*/ 24 h 24"/>
                  <a:gd name="T14" fmla="*/ 14 w 330"/>
                  <a:gd name="T15" fmla="*/ 24 h 24"/>
                  <a:gd name="T16" fmla="*/ 14 w 330"/>
                  <a:gd name="T17" fmla="*/ 24 h 24"/>
                  <a:gd name="T18" fmla="*/ 8 w 330"/>
                  <a:gd name="T19" fmla="*/ 24 h 24"/>
                  <a:gd name="T20" fmla="*/ 4 w 330"/>
                  <a:gd name="T21" fmla="*/ 20 h 24"/>
                  <a:gd name="T22" fmla="*/ 0 w 330"/>
                  <a:gd name="T23" fmla="*/ 18 h 24"/>
                  <a:gd name="T24" fmla="*/ 0 w 330"/>
                  <a:gd name="T25" fmla="*/ 12 h 24"/>
                  <a:gd name="T26" fmla="*/ 0 w 330"/>
                  <a:gd name="T27" fmla="*/ 12 h 24"/>
                  <a:gd name="T28" fmla="*/ 0 w 330"/>
                  <a:gd name="T29" fmla="*/ 12 h 24"/>
                  <a:gd name="T30" fmla="*/ 0 w 330"/>
                  <a:gd name="T31" fmla="*/ 8 h 24"/>
                  <a:gd name="T32" fmla="*/ 4 w 330"/>
                  <a:gd name="T33" fmla="*/ 4 h 24"/>
                  <a:gd name="T34" fmla="*/ 8 w 330"/>
                  <a:gd name="T35" fmla="*/ 2 h 24"/>
                  <a:gd name="T36" fmla="*/ 14 w 330"/>
                  <a:gd name="T37" fmla="*/ 0 h 24"/>
                  <a:gd name="T38" fmla="*/ 316 w 330"/>
                  <a:gd name="T39" fmla="*/ 0 h 24"/>
                  <a:gd name="T40" fmla="*/ 316 w 330"/>
                  <a:gd name="T41" fmla="*/ 0 h 24"/>
                  <a:gd name="T42" fmla="*/ 322 w 330"/>
                  <a:gd name="T43" fmla="*/ 2 h 24"/>
                  <a:gd name="T44" fmla="*/ 326 w 330"/>
                  <a:gd name="T45" fmla="*/ 4 h 24"/>
                  <a:gd name="T46" fmla="*/ 330 w 330"/>
                  <a:gd name="T47" fmla="*/ 8 h 24"/>
                  <a:gd name="T48" fmla="*/ 330 w 330"/>
                  <a:gd name="T49" fmla="*/ 12 h 24"/>
                  <a:gd name="T50" fmla="*/ 330 w 330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0" h="24">
                    <a:moveTo>
                      <a:pt x="330" y="12"/>
                    </a:moveTo>
                    <a:lnTo>
                      <a:pt x="330" y="12"/>
                    </a:lnTo>
                    <a:lnTo>
                      <a:pt x="330" y="12"/>
                    </a:lnTo>
                    <a:lnTo>
                      <a:pt x="330" y="18"/>
                    </a:lnTo>
                    <a:lnTo>
                      <a:pt x="326" y="20"/>
                    </a:lnTo>
                    <a:lnTo>
                      <a:pt x="322" y="24"/>
                    </a:lnTo>
                    <a:lnTo>
                      <a:pt x="316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22" y="2"/>
                    </a:lnTo>
                    <a:lnTo>
                      <a:pt x="326" y="4"/>
                    </a:lnTo>
                    <a:lnTo>
                      <a:pt x="330" y="8"/>
                    </a:lnTo>
                    <a:lnTo>
                      <a:pt x="330" y="12"/>
                    </a:lnTo>
                    <a:lnTo>
                      <a:pt x="33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17" name="组合 116"/>
          <p:cNvGrpSpPr/>
          <p:nvPr/>
        </p:nvGrpSpPr>
        <p:grpSpPr>
          <a:xfrm>
            <a:off x="4675706" y="3078231"/>
            <a:ext cx="501631" cy="501631"/>
            <a:chOff x="4641550" y="3027270"/>
            <a:chExt cx="587801" cy="587801"/>
          </a:xfrm>
        </p:grpSpPr>
        <p:grpSp>
          <p:nvGrpSpPr>
            <p:cNvPr id="109" name="组合 108"/>
            <p:cNvGrpSpPr/>
            <p:nvPr/>
          </p:nvGrpSpPr>
          <p:grpSpPr>
            <a:xfrm>
              <a:off x="4641550" y="3027270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0" name="同心圆 10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5" name="组合 84"/>
            <p:cNvGrpSpPr/>
            <p:nvPr/>
          </p:nvGrpSpPr>
          <p:grpSpPr>
            <a:xfrm>
              <a:off x="4790609" y="3178517"/>
              <a:ext cx="289682" cy="293110"/>
              <a:chOff x="2627313" y="1546225"/>
              <a:chExt cx="536575" cy="542925"/>
            </a:xfrm>
            <a:solidFill>
              <a:schemeClr val="accent3"/>
            </a:solidFill>
          </p:grpSpPr>
          <p:sp>
            <p:nvSpPr>
              <p:cNvPr id="86" name="Freeform 30"/>
              <p:cNvSpPr>
                <a:spLocks noEditPoints="1"/>
              </p:cNvSpPr>
              <p:nvPr/>
            </p:nvSpPr>
            <p:spPr bwMode="auto">
              <a:xfrm>
                <a:off x="2627313" y="1616075"/>
                <a:ext cx="536575" cy="473075"/>
              </a:xfrm>
              <a:custGeom>
                <a:avLst/>
                <a:gdLst>
                  <a:gd name="T0" fmla="*/ 310 w 338"/>
                  <a:gd name="T1" fmla="*/ 134 h 298"/>
                  <a:gd name="T2" fmla="*/ 296 w 338"/>
                  <a:gd name="T3" fmla="*/ 94 h 298"/>
                  <a:gd name="T4" fmla="*/ 270 w 338"/>
                  <a:gd name="T5" fmla="*/ 62 h 298"/>
                  <a:gd name="T6" fmla="*/ 248 w 338"/>
                  <a:gd name="T7" fmla="*/ 46 h 298"/>
                  <a:gd name="T8" fmla="*/ 208 w 338"/>
                  <a:gd name="T9" fmla="*/ 72 h 298"/>
                  <a:gd name="T10" fmla="*/ 182 w 338"/>
                  <a:gd name="T11" fmla="*/ 72 h 298"/>
                  <a:gd name="T12" fmla="*/ 152 w 338"/>
                  <a:gd name="T13" fmla="*/ 60 h 298"/>
                  <a:gd name="T14" fmla="*/ 132 w 338"/>
                  <a:gd name="T15" fmla="*/ 36 h 298"/>
                  <a:gd name="T16" fmla="*/ 94 w 338"/>
                  <a:gd name="T17" fmla="*/ 2 h 298"/>
                  <a:gd name="T18" fmla="*/ 86 w 338"/>
                  <a:gd name="T19" fmla="*/ 2 h 298"/>
                  <a:gd name="T20" fmla="*/ 80 w 338"/>
                  <a:gd name="T21" fmla="*/ 56 h 298"/>
                  <a:gd name="T22" fmla="*/ 48 w 338"/>
                  <a:gd name="T23" fmla="*/ 92 h 298"/>
                  <a:gd name="T24" fmla="*/ 18 w 338"/>
                  <a:gd name="T25" fmla="*/ 108 h 298"/>
                  <a:gd name="T26" fmla="*/ 2 w 338"/>
                  <a:gd name="T27" fmla="*/ 118 h 298"/>
                  <a:gd name="T28" fmla="*/ 0 w 338"/>
                  <a:gd name="T29" fmla="*/ 174 h 298"/>
                  <a:gd name="T30" fmla="*/ 10 w 338"/>
                  <a:gd name="T31" fmla="*/ 188 h 298"/>
                  <a:gd name="T32" fmla="*/ 36 w 338"/>
                  <a:gd name="T33" fmla="*/ 190 h 298"/>
                  <a:gd name="T34" fmla="*/ 74 w 338"/>
                  <a:gd name="T35" fmla="*/ 246 h 298"/>
                  <a:gd name="T36" fmla="*/ 92 w 338"/>
                  <a:gd name="T37" fmla="*/ 290 h 298"/>
                  <a:gd name="T38" fmla="*/ 136 w 338"/>
                  <a:gd name="T39" fmla="*/ 298 h 298"/>
                  <a:gd name="T40" fmla="*/ 144 w 338"/>
                  <a:gd name="T41" fmla="*/ 290 h 298"/>
                  <a:gd name="T42" fmla="*/ 156 w 338"/>
                  <a:gd name="T43" fmla="*/ 280 h 298"/>
                  <a:gd name="T44" fmla="*/ 184 w 338"/>
                  <a:gd name="T45" fmla="*/ 280 h 298"/>
                  <a:gd name="T46" fmla="*/ 198 w 338"/>
                  <a:gd name="T47" fmla="*/ 290 h 298"/>
                  <a:gd name="T48" fmla="*/ 242 w 338"/>
                  <a:gd name="T49" fmla="*/ 298 h 298"/>
                  <a:gd name="T50" fmla="*/ 248 w 338"/>
                  <a:gd name="T51" fmla="*/ 290 h 298"/>
                  <a:gd name="T52" fmla="*/ 262 w 338"/>
                  <a:gd name="T53" fmla="*/ 250 h 298"/>
                  <a:gd name="T54" fmla="*/ 290 w 338"/>
                  <a:gd name="T55" fmla="*/ 220 h 298"/>
                  <a:gd name="T56" fmla="*/ 308 w 338"/>
                  <a:gd name="T57" fmla="*/ 180 h 298"/>
                  <a:gd name="T58" fmla="*/ 322 w 338"/>
                  <a:gd name="T59" fmla="*/ 166 h 298"/>
                  <a:gd name="T60" fmla="*/ 336 w 338"/>
                  <a:gd name="T61" fmla="*/ 156 h 298"/>
                  <a:gd name="T62" fmla="*/ 336 w 338"/>
                  <a:gd name="T63" fmla="*/ 144 h 298"/>
                  <a:gd name="T64" fmla="*/ 322 w 338"/>
                  <a:gd name="T65" fmla="*/ 134 h 298"/>
                  <a:gd name="T66" fmla="*/ 96 w 338"/>
                  <a:gd name="T67" fmla="*/ 120 h 298"/>
                  <a:gd name="T68" fmla="*/ 78 w 338"/>
                  <a:gd name="T69" fmla="*/ 110 h 298"/>
                  <a:gd name="T70" fmla="*/ 80 w 338"/>
                  <a:gd name="T71" fmla="*/ 108 h 298"/>
                  <a:gd name="T72" fmla="*/ 92 w 338"/>
                  <a:gd name="T73" fmla="*/ 108 h 298"/>
                  <a:gd name="T74" fmla="*/ 102 w 338"/>
                  <a:gd name="T75" fmla="*/ 94 h 298"/>
                  <a:gd name="T76" fmla="*/ 98 w 338"/>
                  <a:gd name="T77" fmla="*/ 84 h 298"/>
                  <a:gd name="T78" fmla="*/ 88 w 338"/>
                  <a:gd name="T79" fmla="*/ 80 h 298"/>
                  <a:gd name="T80" fmla="*/ 90 w 338"/>
                  <a:gd name="T81" fmla="*/ 78 h 298"/>
                  <a:gd name="T82" fmla="*/ 104 w 338"/>
                  <a:gd name="T83" fmla="*/ 78 h 298"/>
                  <a:gd name="T84" fmla="*/ 116 w 338"/>
                  <a:gd name="T85" fmla="*/ 98 h 298"/>
                  <a:gd name="T86" fmla="*/ 110 w 338"/>
                  <a:gd name="T87" fmla="*/ 114 h 298"/>
                  <a:gd name="T88" fmla="*/ 96 w 338"/>
                  <a:gd name="T89" fmla="*/ 12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8" h="298">
                    <a:moveTo>
                      <a:pt x="322" y="134"/>
                    </a:moveTo>
                    <a:lnTo>
                      <a:pt x="310" y="134"/>
                    </a:lnTo>
                    <a:lnTo>
                      <a:pt x="310" y="134"/>
                    </a:lnTo>
                    <a:lnTo>
                      <a:pt x="306" y="120"/>
                    </a:lnTo>
                    <a:lnTo>
                      <a:pt x="302" y="108"/>
                    </a:lnTo>
                    <a:lnTo>
                      <a:pt x="296" y="94"/>
                    </a:lnTo>
                    <a:lnTo>
                      <a:pt x="288" y="84"/>
                    </a:lnTo>
                    <a:lnTo>
                      <a:pt x="280" y="72"/>
                    </a:lnTo>
                    <a:lnTo>
                      <a:pt x="270" y="62"/>
                    </a:lnTo>
                    <a:lnTo>
                      <a:pt x="260" y="54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36" y="58"/>
                    </a:lnTo>
                    <a:lnTo>
                      <a:pt x="224" y="66"/>
                    </a:lnTo>
                    <a:lnTo>
                      <a:pt x="208" y="72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82" y="72"/>
                    </a:lnTo>
                    <a:lnTo>
                      <a:pt x="172" y="70"/>
                    </a:lnTo>
                    <a:lnTo>
                      <a:pt x="162" y="66"/>
                    </a:lnTo>
                    <a:lnTo>
                      <a:pt x="152" y="60"/>
                    </a:lnTo>
                    <a:lnTo>
                      <a:pt x="144" y="54"/>
                    </a:lnTo>
                    <a:lnTo>
                      <a:pt x="138" y="46"/>
                    </a:lnTo>
                    <a:lnTo>
                      <a:pt x="132" y="36"/>
                    </a:lnTo>
                    <a:lnTo>
                      <a:pt x="128" y="28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6" y="2"/>
                    </a:lnTo>
                    <a:lnTo>
                      <a:pt x="86" y="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68" y="66"/>
                    </a:lnTo>
                    <a:lnTo>
                      <a:pt x="56" y="80"/>
                    </a:lnTo>
                    <a:lnTo>
                      <a:pt x="48" y="92"/>
                    </a:lnTo>
                    <a:lnTo>
                      <a:pt x="40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0" y="108"/>
                    </a:lnTo>
                    <a:lnTo>
                      <a:pt x="6" y="112"/>
                    </a:lnTo>
                    <a:lnTo>
                      <a:pt x="2" y="118"/>
                    </a:lnTo>
                    <a:lnTo>
                      <a:pt x="0" y="12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2" y="180"/>
                    </a:lnTo>
                    <a:lnTo>
                      <a:pt x="6" y="184"/>
                    </a:lnTo>
                    <a:lnTo>
                      <a:pt x="10" y="188"/>
                    </a:lnTo>
                    <a:lnTo>
                      <a:pt x="18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46" y="210"/>
                    </a:lnTo>
                    <a:lnTo>
                      <a:pt x="58" y="228"/>
                    </a:lnTo>
                    <a:lnTo>
                      <a:pt x="74" y="246"/>
                    </a:lnTo>
                    <a:lnTo>
                      <a:pt x="92" y="258"/>
                    </a:lnTo>
                    <a:lnTo>
                      <a:pt x="92" y="290"/>
                    </a:lnTo>
                    <a:lnTo>
                      <a:pt x="92" y="290"/>
                    </a:lnTo>
                    <a:lnTo>
                      <a:pt x="96" y="296"/>
                    </a:lnTo>
                    <a:lnTo>
                      <a:pt x="100" y="298"/>
                    </a:lnTo>
                    <a:lnTo>
                      <a:pt x="136" y="298"/>
                    </a:lnTo>
                    <a:lnTo>
                      <a:pt x="136" y="298"/>
                    </a:lnTo>
                    <a:lnTo>
                      <a:pt x="142" y="296"/>
                    </a:lnTo>
                    <a:lnTo>
                      <a:pt x="144" y="290"/>
                    </a:lnTo>
                    <a:lnTo>
                      <a:pt x="144" y="278"/>
                    </a:lnTo>
                    <a:lnTo>
                      <a:pt x="144" y="278"/>
                    </a:lnTo>
                    <a:lnTo>
                      <a:pt x="156" y="280"/>
                    </a:lnTo>
                    <a:lnTo>
                      <a:pt x="170" y="280"/>
                    </a:lnTo>
                    <a:lnTo>
                      <a:pt x="170" y="280"/>
                    </a:lnTo>
                    <a:lnTo>
                      <a:pt x="184" y="280"/>
                    </a:lnTo>
                    <a:lnTo>
                      <a:pt x="198" y="278"/>
                    </a:lnTo>
                    <a:lnTo>
                      <a:pt x="198" y="290"/>
                    </a:lnTo>
                    <a:lnTo>
                      <a:pt x="198" y="290"/>
                    </a:lnTo>
                    <a:lnTo>
                      <a:pt x="200" y="296"/>
                    </a:lnTo>
                    <a:lnTo>
                      <a:pt x="206" y="298"/>
                    </a:lnTo>
                    <a:lnTo>
                      <a:pt x="242" y="298"/>
                    </a:lnTo>
                    <a:lnTo>
                      <a:pt x="242" y="298"/>
                    </a:lnTo>
                    <a:lnTo>
                      <a:pt x="246" y="296"/>
                    </a:lnTo>
                    <a:lnTo>
                      <a:pt x="248" y="290"/>
                    </a:lnTo>
                    <a:lnTo>
                      <a:pt x="248" y="258"/>
                    </a:lnTo>
                    <a:lnTo>
                      <a:pt x="248" y="258"/>
                    </a:lnTo>
                    <a:lnTo>
                      <a:pt x="262" y="250"/>
                    </a:lnTo>
                    <a:lnTo>
                      <a:pt x="272" y="242"/>
                    </a:lnTo>
                    <a:lnTo>
                      <a:pt x="282" y="230"/>
                    </a:lnTo>
                    <a:lnTo>
                      <a:pt x="290" y="220"/>
                    </a:lnTo>
                    <a:lnTo>
                      <a:pt x="298" y="208"/>
                    </a:lnTo>
                    <a:lnTo>
                      <a:pt x="304" y="194"/>
                    </a:lnTo>
                    <a:lnTo>
                      <a:pt x="308" y="180"/>
                    </a:lnTo>
                    <a:lnTo>
                      <a:pt x="310" y="166"/>
                    </a:lnTo>
                    <a:lnTo>
                      <a:pt x="322" y="166"/>
                    </a:lnTo>
                    <a:lnTo>
                      <a:pt x="322" y="166"/>
                    </a:lnTo>
                    <a:lnTo>
                      <a:pt x="328" y="166"/>
                    </a:lnTo>
                    <a:lnTo>
                      <a:pt x="332" y="162"/>
                    </a:lnTo>
                    <a:lnTo>
                      <a:pt x="336" y="156"/>
                    </a:lnTo>
                    <a:lnTo>
                      <a:pt x="338" y="150"/>
                    </a:lnTo>
                    <a:lnTo>
                      <a:pt x="338" y="150"/>
                    </a:lnTo>
                    <a:lnTo>
                      <a:pt x="336" y="144"/>
                    </a:lnTo>
                    <a:lnTo>
                      <a:pt x="332" y="138"/>
                    </a:lnTo>
                    <a:lnTo>
                      <a:pt x="328" y="136"/>
                    </a:lnTo>
                    <a:lnTo>
                      <a:pt x="322" y="134"/>
                    </a:lnTo>
                    <a:lnTo>
                      <a:pt x="322" y="134"/>
                    </a:lnTo>
                    <a:close/>
                    <a:moveTo>
                      <a:pt x="96" y="120"/>
                    </a:moveTo>
                    <a:lnTo>
                      <a:pt x="96" y="120"/>
                    </a:lnTo>
                    <a:lnTo>
                      <a:pt x="88" y="118"/>
                    </a:lnTo>
                    <a:lnTo>
                      <a:pt x="82" y="114"/>
                    </a:lnTo>
                    <a:lnTo>
                      <a:pt x="78" y="110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80" y="108"/>
                    </a:lnTo>
                    <a:lnTo>
                      <a:pt x="88" y="110"/>
                    </a:lnTo>
                    <a:lnTo>
                      <a:pt x="88" y="110"/>
                    </a:lnTo>
                    <a:lnTo>
                      <a:pt x="92" y="108"/>
                    </a:lnTo>
                    <a:lnTo>
                      <a:pt x="98" y="106"/>
                    </a:lnTo>
                    <a:lnTo>
                      <a:pt x="100" y="100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0" y="88"/>
                    </a:lnTo>
                    <a:lnTo>
                      <a:pt x="98" y="84"/>
                    </a:lnTo>
                    <a:lnTo>
                      <a:pt x="92" y="82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9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4" y="78"/>
                    </a:lnTo>
                    <a:lnTo>
                      <a:pt x="110" y="84"/>
                    </a:lnTo>
                    <a:lnTo>
                      <a:pt x="116" y="90"/>
                    </a:lnTo>
                    <a:lnTo>
                      <a:pt x="116" y="98"/>
                    </a:lnTo>
                    <a:lnTo>
                      <a:pt x="116" y="98"/>
                    </a:lnTo>
                    <a:lnTo>
                      <a:pt x="116" y="106"/>
                    </a:lnTo>
                    <a:lnTo>
                      <a:pt x="110" y="114"/>
                    </a:lnTo>
                    <a:lnTo>
                      <a:pt x="104" y="118"/>
                    </a:lnTo>
                    <a:lnTo>
                      <a:pt x="96" y="120"/>
                    </a:ln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" name="Freeform 31"/>
              <p:cNvSpPr>
                <a:spLocks noEditPoints="1"/>
              </p:cNvSpPr>
              <p:nvPr/>
            </p:nvSpPr>
            <p:spPr bwMode="auto">
              <a:xfrm>
                <a:off x="2855913" y="1546225"/>
                <a:ext cx="155575" cy="155575"/>
              </a:xfrm>
              <a:custGeom>
                <a:avLst/>
                <a:gdLst>
                  <a:gd name="T0" fmla="*/ 48 w 98"/>
                  <a:gd name="T1" fmla="*/ 0 h 98"/>
                  <a:gd name="T2" fmla="*/ 30 w 98"/>
                  <a:gd name="T3" fmla="*/ 4 h 98"/>
                  <a:gd name="T4" fmla="*/ 14 w 98"/>
                  <a:gd name="T5" fmla="*/ 16 h 98"/>
                  <a:gd name="T6" fmla="*/ 4 w 98"/>
                  <a:gd name="T7" fmla="*/ 30 h 98"/>
                  <a:gd name="T8" fmla="*/ 0 w 98"/>
                  <a:gd name="T9" fmla="*/ 50 h 98"/>
                  <a:gd name="T10" fmla="*/ 0 w 98"/>
                  <a:gd name="T11" fmla="*/ 60 h 98"/>
                  <a:gd name="T12" fmla="*/ 8 w 98"/>
                  <a:gd name="T13" fmla="*/ 78 h 98"/>
                  <a:gd name="T14" fmla="*/ 22 w 98"/>
                  <a:gd name="T15" fmla="*/ 90 h 98"/>
                  <a:gd name="T16" fmla="*/ 38 w 98"/>
                  <a:gd name="T17" fmla="*/ 98 h 98"/>
                  <a:gd name="T18" fmla="*/ 48 w 98"/>
                  <a:gd name="T19" fmla="*/ 98 h 98"/>
                  <a:gd name="T20" fmla="*/ 68 w 98"/>
                  <a:gd name="T21" fmla="*/ 94 h 98"/>
                  <a:gd name="T22" fmla="*/ 84 w 98"/>
                  <a:gd name="T23" fmla="*/ 84 h 98"/>
                  <a:gd name="T24" fmla="*/ 94 w 98"/>
                  <a:gd name="T25" fmla="*/ 68 h 98"/>
                  <a:gd name="T26" fmla="*/ 98 w 98"/>
                  <a:gd name="T27" fmla="*/ 50 h 98"/>
                  <a:gd name="T28" fmla="*/ 96 w 98"/>
                  <a:gd name="T29" fmla="*/ 40 h 98"/>
                  <a:gd name="T30" fmla="*/ 90 w 98"/>
                  <a:gd name="T31" fmla="*/ 22 h 98"/>
                  <a:gd name="T32" fmla="*/ 76 w 98"/>
                  <a:gd name="T33" fmla="*/ 10 h 98"/>
                  <a:gd name="T34" fmla="*/ 58 w 98"/>
                  <a:gd name="T35" fmla="*/ 2 h 98"/>
                  <a:gd name="T36" fmla="*/ 48 w 98"/>
                  <a:gd name="T37" fmla="*/ 0 h 98"/>
                  <a:gd name="T38" fmla="*/ 52 w 98"/>
                  <a:gd name="T39" fmla="*/ 82 h 98"/>
                  <a:gd name="T40" fmla="*/ 42 w 98"/>
                  <a:gd name="T41" fmla="*/ 74 h 98"/>
                  <a:gd name="T42" fmla="*/ 34 w 98"/>
                  <a:gd name="T43" fmla="*/ 74 h 98"/>
                  <a:gd name="T44" fmla="*/ 30 w 98"/>
                  <a:gd name="T45" fmla="*/ 60 h 98"/>
                  <a:gd name="T46" fmla="*/ 36 w 98"/>
                  <a:gd name="T47" fmla="*/ 62 h 98"/>
                  <a:gd name="T48" fmla="*/ 46 w 98"/>
                  <a:gd name="T49" fmla="*/ 64 h 98"/>
                  <a:gd name="T50" fmla="*/ 52 w 98"/>
                  <a:gd name="T51" fmla="*/ 60 h 98"/>
                  <a:gd name="T52" fmla="*/ 50 w 98"/>
                  <a:gd name="T53" fmla="*/ 56 h 98"/>
                  <a:gd name="T54" fmla="*/ 44 w 98"/>
                  <a:gd name="T55" fmla="*/ 54 h 98"/>
                  <a:gd name="T56" fmla="*/ 32 w 98"/>
                  <a:gd name="T57" fmla="*/ 48 h 98"/>
                  <a:gd name="T58" fmla="*/ 28 w 98"/>
                  <a:gd name="T59" fmla="*/ 38 h 98"/>
                  <a:gd name="T60" fmla="*/ 28 w 98"/>
                  <a:gd name="T61" fmla="*/ 34 h 98"/>
                  <a:gd name="T62" fmla="*/ 36 w 98"/>
                  <a:gd name="T63" fmla="*/ 26 h 98"/>
                  <a:gd name="T64" fmla="*/ 42 w 98"/>
                  <a:gd name="T65" fmla="*/ 16 h 98"/>
                  <a:gd name="T66" fmla="*/ 52 w 98"/>
                  <a:gd name="T67" fmla="*/ 22 h 98"/>
                  <a:gd name="T68" fmla="*/ 60 w 98"/>
                  <a:gd name="T69" fmla="*/ 24 h 98"/>
                  <a:gd name="T70" fmla="*/ 64 w 98"/>
                  <a:gd name="T71" fmla="*/ 36 h 98"/>
                  <a:gd name="T72" fmla="*/ 58 w 98"/>
                  <a:gd name="T73" fmla="*/ 34 h 98"/>
                  <a:gd name="T74" fmla="*/ 50 w 98"/>
                  <a:gd name="T75" fmla="*/ 34 h 98"/>
                  <a:gd name="T76" fmla="*/ 44 w 98"/>
                  <a:gd name="T77" fmla="*/ 38 h 98"/>
                  <a:gd name="T78" fmla="*/ 46 w 98"/>
                  <a:gd name="T79" fmla="*/ 40 h 98"/>
                  <a:gd name="T80" fmla="*/ 54 w 98"/>
                  <a:gd name="T81" fmla="*/ 44 h 98"/>
                  <a:gd name="T82" fmla="*/ 66 w 98"/>
                  <a:gd name="T83" fmla="*/ 50 h 98"/>
                  <a:gd name="T84" fmla="*/ 70 w 98"/>
                  <a:gd name="T85" fmla="*/ 58 h 98"/>
                  <a:gd name="T86" fmla="*/ 68 w 98"/>
                  <a:gd name="T87" fmla="*/ 64 h 98"/>
                  <a:gd name="T88" fmla="*/ 60 w 98"/>
                  <a:gd name="T89" fmla="*/ 72 h 98"/>
                  <a:gd name="T90" fmla="*/ 52 w 98"/>
                  <a:gd name="T91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" h="98">
                    <a:moveTo>
                      <a:pt x="48" y="0"/>
                    </a:moveTo>
                    <a:lnTo>
                      <a:pt x="48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10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60"/>
                    </a:lnTo>
                    <a:lnTo>
                      <a:pt x="4" y="68"/>
                    </a:lnTo>
                    <a:lnTo>
                      <a:pt x="8" y="78"/>
                    </a:lnTo>
                    <a:lnTo>
                      <a:pt x="14" y="84"/>
                    </a:lnTo>
                    <a:lnTo>
                      <a:pt x="22" y="90"/>
                    </a:lnTo>
                    <a:lnTo>
                      <a:pt x="30" y="94"/>
                    </a:lnTo>
                    <a:lnTo>
                      <a:pt x="3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58" y="98"/>
                    </a:lnTo>
                    <a:lnTo>
                      <a:pt x="68" y="94"/>
                    </a:lnTo>
                    <a:lnTo>
                      <a:pt x="76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4" y="68"/>
                    </a:lnTo>
                    <a:lnTo>
                      <a:pt x="96" y="60"/>
                    </a:lnTo>
                    <a:lnTo>
                      <a:pt x="98" y="50"/>
                    </a:lnTo>
                    <a:lnTo>
                      <a:pt x="98" y="50"/>
                    </a:lnTo>
                    <a:lnTo>
                      <a:pt x="96" y="40"/>
                    </a:lnTo>
                    <a:lnTo>
                      <a:pt x="94" y="30"/>
                    </a:lnTo>
                    <a:lnTo>
                      <a:pt x="90" y="22"/>
                    </a:lnTo>
                    <a:lnTo>
                      <a:pt x="84" y="16"/>
                    </a:lnTo>
                    <a:lnTo>
                      <a:pt x="76" y="10"/>
                    </a:lnTo>
                    <a:lnTo>
                      <a:pt x="68" y="4"/>
                    </a:lnTo>
                    <a:lnTo>
                      <a:pt x="58" y="2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52" y="74"/>
                    </a:moveTo>
                    <a:lnTo>
                      <a:pt x="52" y="82"/>
                    </a:lnTo>
                    <a:lnTo>
                      <a:pt x="42" y="82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4" y="74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6" y="62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0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38" y="52"/>
                    </a:lnTo>
                    <a:lnTo>
                      <a:pt x="32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4"/>
                    </a:lnTo>
                    <a:lnTo>
                      <a:pt x="32" y="28"/>
                    </a:lnTo>
                    <a:lnTo>
                      <a:pt x="36" y="26"/>
                    </a:lnTo>
                    <a:lnTo>
                      <a:pt x="42" y="24"/>
                    </a:lnTo>
                    <a:lnTo>
                      <a:pt x="42" y="16"/>
                    </a:lnTo>
                    <a:lnTo>
                      <a:pt x="52" y="16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60" y="24"/>
                    </a:lnTo>
                    <a:lnTo>
                      <a:pt x="66" y="2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6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60" y="46"/>
                    </a:lnTo>
                    <a:lnTo>
                      <a:pt x="66" y="50"/>
                    </a:lnTo>
                    <a:lnTo>
                      <a:pt x="68" y="54"/>
                    </a:lnTo>
                    <a:lnTo>
                      <a:pt x="70" y="58"/>
                    </a:lnTo>
                    <a:lnTo>
                      <a:pt x="70" y="58"/>
                    </a:lnTo>
                    <a:lnTo>
                      <a:pt x="68" y="64"/>
                    </a:lnTo>
                    <a:lnTo>
                      <a:pt x="64" y="68"/>
                    </a:lnTo>
                    <a:lnTo>
                      <a:pt x="60" y="72"/>
                    </a:lnTo>
                    <a:lnTo>
                      <a:pt x="52" y="74"/>
                    </a:lnTo>
                    <a:lnTo>
                      <a:pt x="52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16" name="组合 115"/>
          <p:cNvGrpSpPr/>
          <p:nvPr/>
        </p:nvGrpSpPr>
        <p:grpSpPr>
          <a:xfrm>
            <a:off x="4675706" y="2283718"/>
            <a:ext cx="501631" cy="501631"/>
            <a:chOff x="4641550" y="2233932"/>
            <a:chExt cx="587801" cy="587801"/>
          </a:xfrm>
        </p:grpSpPr>
        <p:grpSp>
          <p:nvGrpSpPr>
            <p:cNvPr id="106" name="组合 105"/>
            <p:cNvGrpSpPr/>
            <p:nvPr/>
          </p:nvGrpSpPr>
          <p:grpSpPr>
            <a:xfrm>
              <a:off x="4641550" y="2233932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7" name="同心圆 10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2" name="组合 91"/>
            <p:cNvGrpSpPr/>
            <p:nvPr/>
          </p:nvGrpSpPr>
          <p:grpSpPr>
            <a:xfrm>
              <a:off x="4817013" y="2396824"/>
              <a:ext cx="253510" cy="262016"/>
              <a:chOff x="2649538" y="2673350"/>
              <a:chExt cx="473075" cy="488950"/>
            </a:xfrm>
            <a:solidFill>
              <a:schemeClr val="accent2"/>
            </a:solidFill>
          </p:grpSpPr>
          <p:sp>
            <p:nvSpPr>
              <p:cNvPr id="93" name="Freeform 64"/>
              <p:cNvSpPr>
                <a:spLocks noEditPoints="1"/>
              </p:cNvSpPr>
              <p:nvPr/>
            </p:nvSpPr>
            <p:spPr bwMode="auto">
              <a:xfrm>
                <a:off x="2887663" y="2673350"/>
                <a:ext cx="234950" cy="488950"/>
              </a:xfrm>
              <a:custGeom>
                <a:avLst/>
                <a:gdLst>
                  <a:gd name="T0" fmla="*/ 148 w 148"/>
                  <a:gd name="T1" fmla="*/ 146 h 308"/>
                  <a:gd name="T2" fmla="*/ 146 w 148"/>
                  <a:gd name="T3" fmla="*/ 132 h 308"/>
                  <a:gd name="T4" fmla="*/ 140 w 148"/>
                  <a:gd name="T5" fmla="*/ 102 h 308"/>
                  <a:gd name="T6" fmla="*/ 80 w 148"/>
                  <a:gd name="T7" fmla="*/ 86 h 308"/>
                  <a:gd name="T8" fmla="*/ 86 w 148"/>
                  <a:gd name="T9" fmla="*/ 116 h 308"/>
                  <a:gd name="T10" fmla="*/ 88 w 148"/>
                  <a:gd name="T11" fmla="*/ 146 h 308"/>
                  <a:gd name="T12" fmla="*/ 48 w 148"/>
                  <a:gd name="T13" fmla="*/ 42 h 308"/>
                  <a:gd name="T14" fmla="*/ 26 w 148"/>
                  <a:gd name="T15" fmla="*/ 12 h 308"/>
                  <a:gd name="T16" fmla="*/ 0 w 148"/>
                  <a:gd name="T17" fmla="*/ 0 h 308"/>
                  <a:gd name="T18" fmla="*/ 62 w 148"/>
                  <a:gd name="T19" fmla="*/ 74 h 308"/>
                  <a:gd name="T20" fmla="*/ 56 w 148"/>
                  <a:gd name="T21" fmla="*/ 58 h 308"/>
                  <a:gd name="T22" fmla="*/ 48 w 148"/>
                  <a:gd name="T23" fmla="*/ 42 h 308"/>
                  <a:gd name="T24" fmla="*/ 0 w 148"/>
                  <a:gd name="T25" fmla="*/ 86 h 308"/>
                  <a:gd name="T26" fmla="*/ 72 w 148"/>
                  <a:gd name="T27" fmla="*/ 146 h 308"/>
                  <a:gd name="T28" fmla="*/ 70 w 148"/>
                  <a:gd name="T29" fmla="*/ 116 h 308"/>
                  <a:gd name="T30" fmla="*/ 64 w 148"/>
                  <a:gd name="T31" fmla="*/ 86 h 308"/>
                  <a:gd name="T32" fmla="*/ 126 w 148"/>
                  <a:gd name="T33" fmla="*/ 74 h 308"/>
                  <a:gd name="T34" fmla="*/ 120 w 148"/>
                  <a:gd name="T35" fmla="*/ 64 h 308"/>
                  <a:gd name="T36" fmla="*/ 100 w 148"/>
                  <a:gd name="T37" fmla="*/ 42 h 308"/>
                  <a:gd name="T38" fmla="*/ 80 w 148"/>
                  <a:gd name="T39" fmla="*/ 24 h 308"/>
                  <a:gd name="T40" fmla="*/ 54 w 148"/>
                  <a:gd name="T41" fmla="*/ 12 h 308"/>
                  <a:gd name="T42" fmla="*/ 42 w 148"/>
                  <a:gd name="T43" fmla="*/ 6 h 308"/>
                  <a:gd name="T44" fmla="*/ 62 w 148"/>
                  <a:gd name="T45" fmla="*/ 36 h 308"/>
                  <a:gd name="T46" fmla="*/ 70 w 148"/>
                  <a:gd name="T47" fmla="*/ 54 h 308"/>
                  <a:gd name="T48" fmla="*/ 78 w 148"/>
                  <a:gd name="T49" fmla="*/ 74 h 308"/>
                  <a:gd name="T50" fmla="*/ 62 w 148"/>
                  <a:gd name="T51" fmla="*/ 272 h 308"/>
                  <a:gd name="T52" fmla="*/ 42 w 148"/>
                  <a:gd name="T53" fmla="*/ 302 h 308"/>
                  <a:gd name="T54" fmla="*/ 54 w 148"/>
                  <a:gd name="T55" fmla="*/ 296 h 308"/>
                  <a:gd name="T56" fmla="*/ 80 w 148"/>
                  <a:gd name="T57" fmla="*/ 282 h 308"/>
                  <a:gd name="T58" fmla="*/ 102 w 148"/>
                  <a:gd name="T59" fmla="*/ 264 h 308"/>
                  <a:gd name="T60" fmla="*/ 120 w 148"/>
                  <a:gd name="T61" fmla="*/ 242 h 308"/>
                  <a:gd name="T62" fmla="*/ 78 w 148"/>
                  <a:gd name="T63" fmla="*/ 230 h 308"/>
                  <a:gd name="T64" fmla="*/ 70 w 148"/>
                  <a:gd name="T65" fmla="*/ 252 h 308"/>
                  <a:gd name="T66" fmla="*/ 62 w 148"/>
                  <a:gd name="T67" fmla="*/ 272 h 308"/>
                  <a:gd name="T68" fmla="*/ 88 w 148"/>
                  <a:gd name="T69" fmla="*/ 158 h 308"/>
                  <a:gd name="T70" fmla="*/ 80 w 148"/>
                  <a:gd name="T71" fmla="*/ 218 h 308"/>
                  <a:gd name="T72" fmla="*/ 134 w 148"/>
                  <a:gd name="T73" fmla="*/ 218 h 308"/>
                  <a:gd name="T74" fmla="*/ 144 w 148"/>
                  <a:gd name="T75" fmla="*/ 190 h 308"/>
                  <a:gd name="T76" fmla="*/ 148 w 148"/>
                  <a:gd name="T77" fmla="*/ 158 h 308"/>
                  <a:gd name="T78" fmla="*/ 72 w 148"/>
                  <a:gd name="T79" fmla="*/ 158 h 308"/>
                  <a:gd name="T80" fmla="*/ 0 w 148"/>
                  <a:gd name="T81" fmla="*/ 218 h 308"/>
                  <a:gd name="T82" fmla="*/ 66 w 148"/>
                  <a:gd name="T83" fmla="*/ 218 h 308"/>
                  <a:gd name="T84" fmla="*/ 72 w 148"/>
                  <a:gd name="T85" fmla="*/ 158 h 308"/>
                  <a:gd name="T86" fmla="*/ 62 w 148"/>
                  <a:gd name="T87" fmla="*/ 230 h 308"/>
                  <a:gd name="T88" fmla="*/ 0 w 148"/>
                  <a:gd name="T89" fmla="*/ 308 h 308"/>
                  <a:gd name="T90" fmla="*/ 14 w 148"/>
                  <a:gd name="T91" fmla="*/ 304 h 308"/>
                  <a:gd name="T92" fmla="*/ 38 w 148"/>
                  <a:gd name="T93" fmla="*/ 282 h 308"/>
                  <a:gd name="T94" fmla="*/ 48 w 148"/>
                  <a:gd name="T95" fmla="*/ 266 h 308"/>
                  <a:gd name="T96" fmla="*/ 62 w 148"/>
                  <a:gd name="T97" fmla="*/ 23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8" h="308">
                    <a:moveTo>
                      <a:pt x="88" y="146"/>
                    </a:moveTo>
                    <a:lnTo>
                      <a:pt x="148" y="146"/>
                    </a:lnTo>
                    <a:lnTo>
                      <a:pt x="148" y="146"/>
                    </a:lnTo>
                    <a:lnTo>
                      <a:pt x="146" y="132"/>
                    </a:lnTo>
                    <a:lnTo>
                      <a:pt x="144" y="116"/>
                    </a:lnTo>
                    <a:lnTo>
                      <a:pt x="140" y="102"/>
                    </a:lnTo>
                    <a:lnTo>
                      <a:pt x="134" y="86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6" y="116"/>
                    </a:lnTo>
                    <a:lnTo>
                      <a:pt x="88" y="146"/>
                    </a:lnTo>
                    <a:lnTo>
                      <a:pt x="88" y="146"/>
                    </a:lnTo>
                    <a:close/>
                    <a:moveTo>
                      <a:pt x="48" y="42"/>
                    </a:moveTo>
                    <a:lnTo>
                      <a:pt x="48" y="42"/>
                    </a:lnTo>
                    <a:lnTo>
                      <a:pt x="38" y="26"/>
                    </a:lnTo>
                    <a:lnTo>
                      <a:pt x="26" y="12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6" y="58"/>
                    </a:lnTo>
                    <a:lnTo>
                      <a:pt x="48" y="42"/>
                    </a:lnTo>
                    <a:lnTo>
                      <a:pt x="48" y="42"/>
                    </a:lnTo>
                    <a:close/>
                    <a:moveTo>
                      <a:pt x="64" y="86"/>
                    </a:moveTo>
                    <a:lnTo>
                      <a:pt x="0" y="86"/>
                    </a:lnTo>
                    <a:lnTo>
                      <a:pt x="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0" y="116"/>
                    </a:lnTo>
                    <a:lnTo>
                      <a:pt x="64" y="86"/>
                    </a:lnTo>
                    <a:lnTo>
                      <a:pt x="64" y="86"/>
                    </a:lnTo>
                    <a:close/>
                    <a:moveTo>
                      <a:pt x="78" y="74"/>
                    </a:moveTo>
                    <a:lnTo>
                      <a:pt x="126" y="74"/>
                    </a:lnTo>
                    <a:lnTo>
                      <a:pt x="126" y="74"/>
                    </a:lnTo>
                    <a:lnTo>
                      <a:pt x="120" y="64"/>
                    </a:lnTo>
                    <a:lnTo>
                      <a:pt x="110" y="52"/>
                    </a:lnTo>
                    <a:lnTo>
                      <a:pt x="100" y="42"/>
                    </a:lnTo>
                    <a:lnTo>
                      <a:pt x="90" y="32"/>
                    </a:lnTo>
                    <a:lnTo>
                      <a:pt x="80" y="24"/>
                    </a:lnTo>
                    <a:lnTo>
                      <a:pt x="68" y="18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52" y="20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70" y="54"/>
                    </a:lnTo>
                    <a:lnTo>
                      <a:pt x="78" y="74"/>
                    </a:lnTo>
                    <a:lnTo>
                      <a:pt x="78" y="74"/>
                    </a:lnTo>
                    <a:close/>
                    <a:moveTo>
                      <a:pt x="62" y="272"/>
                    </a:moveTo>
                    <a:lnTo>
                      <a:pt x="62" y="272"/>
                    </a:lnTo>
                    <a:lnTo>
                      <a:pt x="52" y="288"/>
                    </a:lnTo>
                    <a:lnTo>
                      <a:pt x="42" y="302"/>
                    </a:lnTo>
                    <a:lnTo>
                      <a:pt x="42" y="302"/>
                    </a:lnTo>
                    <a:lnTo>
                      <a:pt x="54" y="296"/>
                    </a:lnTo>
                    <a:lnTo>
                      <a:pt x="68" y="290"/>
                    </a:lnTo>
                    <a:lnTo>
                      <a:pt x="80" y="282"/>
                    </a:lnTo>
                    <a:lnTo>
                      <a:pt x="92" y="274"/>
                    </a:lnTo>
                    <a:lnTo>
                      <a:pt x="102" y="264"/>
                    </a:lnTo>
                    <a:lnTo>
                      <a:pt x="112" y="254"/>
                    </a:lnTo>
                    <a:lnTo>
                      <a:pt x="120" y="242"/>
                    </a:lnTo>
                    <a:lnTo>
                      <a:pt x="128" y="230"/>
                    </a:lnTo>
                    <a:lnTo>
                      <a:pt x="78" y="230"/>
                    </a:lnTo>
                    <a:lnTo>
                      <a:pt x="78" y="230"/>
                    </a:lnTo>
                    <a:lnTo>
                      <a:pt x="70" y="252"/>
                    </a:lnTo>
                    <a:lnTo>
                      <a:pt x="62" y="272"/>
                    </a:lnTo>
                    <a:lnTo>
                      <a:pt x="62" y="272"/>
                    </a:lnTo>
                    <a:close/>
                    <a:moveTo>
                      <a:pt x="88" y="158"/>
                    </a:moveTo>
                    <a:lnTo>
                      <a:pt x="88" y="158"/>
                    </a:lnTo>
                    <a:lnTo>
                      <a:pt x="86" y="190"/>
                    </a:lnTo>
                    <a:lnTo>
                      <a:pt x="80" y="218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40" y="204"/>
                    </a:lnTo>
                    <a:lnTo>
                      <a:pt x="144" y="190"/>
                    </a:lnTo>
                    <a:lnTo>
                      <a:pt x="148" y="174"/>
                    </a:lnTo>
                    <a:lnTo>
                      <a:pt x="148" y="158"/>
                    </a:lnTo>
                    <a:lnTo>
                      <a:pt x="88" y="158"/>
                    </a:lnTo>
                    <a:close/>
                    <a:moveTo>
                      <a:pt x="72" y="158"/>
                    </a:moveTo>
                    <a:lnTo>
                      <a:pt x="0" y="158"/>
                    </a:lnTo>
                    <a:lnTo>
                      <a:pt x="0" y="218"/>
                    </a:lnTo>
                    <a:lnTo>
                      <a:pt x="66" y="218"/>
                    </a:lnTo>
                    <a:lnTo>
                      <a:pt x="66" y="218"/>
                    </a:lnTo>
                    <a:lnTo>
                      <a:pt x="70" y="190"/>
                    </a:lnTo>
                    <a:lnTo>
                      <a:pt x="72" y="158"/>
                    </a:lnTo>
                    <a:lnTo>
                      <a:pt x="72" y="158"/>
                    </a:lnTo>
                    <a:close/>
                    <a:moveTo>
                      <a:pt x="62" y="230"/>
                    </a:moveTo>
                    <a:lnTo>
                      <a:pt x="0" y="230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14" y="304"/>
                    </a:lnTo>
                    <a:lnTo>
                      <a:pt x="26" y="296"/>
                    </a:lnTo>
                    <a:lnTo>
                      <a:pt x="38" y="282"/>
                    </a:lnTo>
                    <a:lnTo>
                      <a:pt x="48" y="266"/>
                    </a:lnTo>
                    <a:lnTo>
                      <a:pt x="48" y="266"/>
                    </a:lnTo>
                    <a:lnTo>
                      <a:pt x="56" y="250"/>
                    </a:lnTo>
                    <a:lnTo>
                      <a:pt x="62" y="230"/>
                    </a:lnTo>
                    <a:lnTo>
                      <a:pt x="62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" name="Freeform 65"/>
              <p:cNvSpPr>
                <a:spLocks noEditPoints="1"/>
              </p:cNvSpPr>
              <p:nvPr/>
            </p:nvSpPr>
            <p:spPr bwMode="auto">
              <a:xfrm>
                <a:off x="2649538" y="2673350"/>
                <a:ext cx="203200" cy="488950"/>
              </a:xfrm>
              <a:custGeom>
                <a:avLst/>
                <a:gdLst>
                  <a:gd name="T0" fmla="*/ 128 w 128"/>
                  <a:gd name="T1" fmla="*/ 308 h 308"/>
                  <a:gd name="T2" fmla="*/ 128 w 128"/>
                  <a:gd name="T3" fmla="*/ 0 h 308"/>
                  <a:gd name="T4" fmla="*/ 102 w 128"/>
                  <a:gd name="T5" fmla="*/ 0 h 308"/>
                  <a:gd name="T6" fmla="*/ 102 w 128"/>
                  <a:gd name="T7" fmla="*/ 14 h 308"/>
                  <a:gd name="T8" fmla="*/ 102 w 128"/>
                  <a:gd name="T9" fmla="*/ 14 h 308"/>
                  <a:gd name="T10" fmla="*/ 80 w 128"/>
                  <a:gd name="T11" fmla="*/ 16 h 308"/>
                  <a:gd name="T12" fmla="*/ 62 w 128"/>
                  <a:gd name="T13" fmla="*/ 22 h 308"/>
                  <a:gd name="T14" fmla="*/ 46 w 128"/>
                  <a:gd name="T15" fmla="*/ 30 h 308"/>
                  <a:gd name="T16" fmla="*/ 34 w 128"/>
                  <a:gd name="T17" fmla="*/ 40 h 308"/>
                  <a:gd name="T18" fmla="*/ 34 w 128"/>
                  <a:gd name="T19" fmla="*/ 40 h 308"/>
                  <a:gd name="T20" fmla="*/ 24 w 128"/>
                  <a:gd name="T21" fmla="*/ 50 h 308"/>
                  <a:gd name="T22" fmla="*/ 16 w 128"/>
                  <a:gd name="T23" fmla="*/ 64 h 308"/>
                  <a:gd name="T24" fmla="*/ 12 w 128"/>
                  <a:gd name="T25" fmla="*/ 78 h 308"/>
                  <a:gd name="T26" fmla="*/ 10 w 128"/>
                  <a:gd name="T27" fmla="*/ 94 h 308"/>
                  <a:gd name="T28" fmla="*/ 10 w 128"/>
                  <a:gd name="T29" fmla="*/ 94 h 308"/>
                  <a:gd name="T30" fmla="*/ 12 w 128"/>
                  <a:gd name="T31" fmla="*/ 106 h 308"/>
                  <a:gd name="T32" fmla="*/ 14 w 128"/>
                  <a:gd name="T33" fmla="*/ 116 h 308"/>
                  <a:gd name="T34" fmla="*/ 18 w 128"/>
                  <a:gd name="T35" fmla="*/ 126 h 308"/>
                  <a:gd name="T36" fmla="*/ 22 w 128"/>
                  <a:gd name="T37" fmla="*/ 134 h 308"/>
                  <a:gd name="T38" fmla="*/ 22 w 128"/>
                  <a:gd name="T39" fmla="*/ 134 h 308"/>
                  <a:gd name="T40" fmla="*/ 34 w 128"/>
                  <a:gd name="T41" fmla="*/ 150 h 308"/>
                  <a:gd name="T42" fmla="*/ 42 w 128"/>
                  <a:gd name="T43" fmla="*/ 154 h 308"/>
                  <a:gd name="T44" fmla="*/ 50 w 128"/>
                  <a:gd name="T45" fmla="*/ 158 h 308"/>
                  <a:gd name="T46" fmla="*/ 50 w 128"/>
                  <a:gd name="T47" fmla="*/ 158 h 308"/>
                  <a:gd name="T48" fmla="*/ 70 w 128"/>
                  <a:gd name="T49" fmla="*/ 168 h 308"/>
                  <a:gd name="T50" fmla="*/ 102 w 128"/>
                  <a:gd name="T51" fmla="*/ 176 h 308"/>
                  <a:gd name="T52" fmla="*/ 102 w 128"/>
                  <a:gd name="T53" fmla="*/ 242 h 308"/>
                  <a:gd name="T54" fmla="*/ 102 w 128"/>
                  <a:gd name="T55" fmla="*/ 242 h 308"/>
                  <a:gd name="T56" fmla="*/ 90 w 128"/>
                  <a:gd name="T57" fmla="*/ 236 h 308"/>
                  <a:gd name="T58" fmla="*/ 84 w 128"/>
                  <a:gd name="T59" fmla="*/ 228 h 308"/>
                  <a:gd name="T60" fmla="*/ 84 w 128"/>
                  <a:gd name="T61" fmla="*/ 228 h 308"/>
                  <a:gd name="T62" fmla="*/ 78 w 128"/>
                  <a:gd name="T63" fmla="*/ 218 h 308"/>
                  <a:gd name="T64" fmla="*/ 74 w 128"/>
                  <a:gd name="T65" fmla="*/ 202 h 308"/>
                  <a:gd name="T66" fmla="*/ 0 w 128"/>
                  <a:gd name="T67" fmla="*/ 210 h 308"/>
                  <a:gd name="T68" fmla="*/ 0 w 128"/>
                  <a:gd name="T69" fmla="*/ 210 h 308"/>
                  <a:gd name="T70" fmla="*/ 4 w 128"/>
                  <a:gd name="T71" fmla="*/ 228 h 308"/>
                  <a:gd name="T72" fmla="*/ 10 w 128"/>
                  <a:gd name="T73" fmla="*/ 242 h 308"/>
                  <a:gd name="T74" fmla="*/ 10 w 128"/>
                  <a:gd name="T75" fmla="*/ 242 h 308"/>
                  <a:gd name="T76" fmla="*/ 18 w 128"/>
                  <a:gd name="T77" fmla="*/ 254 h 308"/>
                  <a:gd name="T78" fmla="*/ 28 w 128"/>
                  <a:gd name="T79" fmla="*/ 266 h 308"/>
                  <a:gd name="T80" fmla="*/ 28 w 128"/>
                  <a:gd name="T81" fmla="*/ 266 h 308"/>
                  <a:gd name="T82" fmla="*/ 42 w 128"/>
                  <a:gd name="T83" fmla="*/ 276 h 308"/>
                  <a:gd name="T84" fmla="*/ 58 w 128"/>
                  <a:gd name="T85" fmla="*/ 284 h 308"/>
                  <a:gd name="T86" fmla="*/ 58 w 128"/>
                  <a:gd name="T87" fmla="*/ 284 h 308"/>
                  <a:gd name="T88" fmla="*/ 78 w 128"/>
                  <a:gd name="T89" fmla="*/ 288 h 308"/>
                  <a:gd name="T90" fmla="*/ 102 w 128"/>
                  <a:gd name="T91" fmla="*/ 292 h 308"/>
                  <a:gd name="T92" fmla="*/ 102 w 128"/>
                  <a:gd name="T93" fmla="*/ 308 h 308"/>
                  <a:gd name="T94" fmla="*/ 128 w 128"/>
                  <a:gd name="T95" fmla="*/ 308 h 308"/>
                  <a:gd name="T96" fmla="*/ 86 w 128"/>
                  <a:gd name="T97" fmla="*/ 100 h 308"/>
                  <a:gd name="T98" fmla="*/ 86 w 128"/>
                  <a:gd name="T99" fmla="*/ 100 h 308"/>
                  <a:gd name="T100" fmla="*/ 82 w 128"/>
                  <a:gd name="T101" fmla="*/ 92 h 308"/>
                  <a:gd name="T102" fmla="*/ 80 w 128"/>
                  <a:gd name="T103" fmla="*/ 86 h 308"/>
                  <a:gd name="T104" fmla="*/ 80 w 128"/>
                  <a:gd name="T105" fmla="*/ 86 h 308"/>
                  <a:gd name="T106" fmla="*/ 82 w 128"/>
                  <a:gd name="T107" fmla="*/ 78 h 308"/>
                  <a:gd name="T108" fmla="*/ 86 w 128"/>
                  <a:gd name="T109" fmla="*/ 72 h 308"/>
                  <a:gd name="T110" fmla="*/ 86 w 128"/>
                  <a:gd name="T111" fmla="*/ 72 h 308"/>
                  <a:gd name="T112" fmla="*/ 92 w 128"/>
                  <a:gd name="T113" fmla="*/ 66 h 308"/>
                  <a:gd name="T114" fmla="*/ 102 w 128"/>
                  <a:gd name="T115" fmla="*/ 62 h 308"/>
                  <a:gd name="T116" fmla="*/ 102 w 128"/>
                  <a:gd name="T117" fmla="*/ 110 h 308"/>
                  <a:gd name="T118" fmla="*/ 102 w 128"/>
                  <a:gd name="T119" fmla="*/ 110 h 308"/>
                  <a:gd name="T120" fmla="*/ 92 w 128"/>
                  <a:gd name="T121" fmla="*/ 106 h 308"/>
                  <a:gd name="T122" fmla="*/ 86 w 128"/>
                  <a:gd name="T123" fmla="*/ 100 h 308"/>
                  <a:gd name="T124" fmla="*/ 86 w 128"/>
                  <a:gd name="T125" fmla="*/ 10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308">
                    <a:moveTo>
                      <a:pt x="128" y="308"/>
                    </a:moveTo>
                    <a:lnTo>
                      <a:pt x="128" y="0"/>
                    </a:lnTo>
                    <a:lnTo>
                      <a:pt x="102" y="0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0" y="16"/>
                    </a:lnTo>
                    <a:lnTo>
                      <a:pt x="62" y="22"/>
                    </a:lnTo>
                    <a:lnTo>
                      <a:pt x="46" y="3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24" y="50"/>
                    </a:lnTo>
                    <a:lnTo>
                      <a:pt x="16" y="64"/>
                    </a:lnTo>
                    <a:lnTo>
                      <a:pt x="12" y="78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2" y="106"/>
                    </a:lnTo>
                    <a:lnTo>
                      <a:pt x="14" y="116"/>
                    </a:lnTo>
                    <a:lnTo>
                      <a:pt x="18" y="126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34" y="150"/>
                    </a:lnTo>
                    <a:lnTo>
                      <a:pt x="42" y="154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70" y="168"/>
                    </a:lnTo>
                    <a:lnTo>
                      <a:pt x="102" y="176"/>
                    </a:lnTo>
                    <a:lnTo>
                      <a:pt x="102" y="242"/>
                    </a:lnTo>
                    <a:lnTo>
                      <a:pt x="102" y="242"/>
                    </a:lnTo>
                    <a:lnTo>
                      <a:pt x="90" y="236"/>
                    </a:lnTo>
                    <a:lnTo>
                      <a:pt x="84" y="228"/>
                    </a:lnTo>
                    <a:lnTo>
                      <a:pt x="84" y="228"/>
                    </a:lnTo>
                    <a:lnTo>
                      <a:pt x="78" y="218"/>
                    </a:lnTo>
                    <a:lnTo>
                      <a:pt x="74" y="202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4" y="228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8" y="254"/>
                    </a:lnTo>
                    <a:lnTo>
                      <a:pt x="28" y="266"/>
                    </a:lnTo>
                    <a:lnTo>
                      <a:pt x="28" y="266"/>
                    </a:lnTo>
                    <a:lnTo>
                      <a:pt x="42" y="276"/>
                    </a:lnTo>
                    <a:lnTo>
                      <a:pt x="58" y="284"/>
                    </a:lnTo>
                    <a:lnTo>
                      <a:pt x="58" y="284"/>
                    </a:lnTo>
                    <a:lnTo>
                      <a:pt x="78" y="288"/>
                    </a:lnTo>
                    <a:lnTo>
                      <a:pt x="102" y="292"/>
                    </a:lnTo>
                    <a:lnTo>
                      <a:pt x="102" y="308"/>
                    </a:lnTo>
                    <a:lnTo>
                      <a:pt x="128" y="308"/>
                    </a:lnTo>
                    <a:close/>
                    <a:moveTo>
                      <a:pt x="86" y="100"/>
                    </a:moveTo>
                    <a:lnTo>
                      <a:pt x="86" y="100"/>
                    </a:lnTo>
                    <a:lnTo>
                      <a:pt x="82" y="92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2" y="78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92" y="66"/>
                    </a:lnTo>
                    <a:lnTo>
                      <a:pt x="102" y="62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92" y="106"/>
                    </a:lnTo>
                    <a:lnTo>
                      <a:pt x="86" y="100"/>
                    </a:lnTo>
                    <a:lnTo>
                      <a:pt x="86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18" name="组合 117"/>
          <p:cNvGrpSpPr/>
          <p:nvPr/>
        </p:nvGrpSpPr>
        <p:grpSpPr>
          <a:xfrm>
            <a:off x="4675706" y="3798311"/>
            <a:ext cx="501631" cy="501631"/>
            <a:chOff x="4641550" y="3820609"/>
            <a:chExt cx="587801" cy="587801"/>
          </a:xfrm>
        </p:grpSpPr>
        <p:grpSp>
          <p:nvGrpSpPr>
            <p:cNvPr id="112" name="组合 111"/>
            <p:cNvGrpSpPr/>
            <p:nvPr/>
          </p:nvGrpSpPr>
          <p:grpSpPr>
            <a:xfrm>
              <a:off x="4641550" y="3820609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3" name="同心圆 11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4767685" y="3993961"/>
              <a:ext cx="335530" cy="285698"/>
              <a:chOff x="2570163" y="3632200"/>
              <a:chExt cx="641350" cy="546100"/>
            </a:xfrm>
            <a:solidFill>
              <a:schemeClr val="accent4"/>
            </a:solidFill>
          </p:grpSpPr>
          <p:sp>
            <p:nvSpPr>
              <p:cNvPr id="77" name="Freeform 80"/>
              <p:cNvSpPr>
                <a:spLocks/>
              </p:cNvSpPr>
              <p:nvPr/>
            </p:nvSpPr>
            <p:spPr bwMode="auto">
              <a:xfrm>
                <a:off x="2970213" y="3632200"/>
                <a:ext cx="241300" cy="241300"/>
              </a:xfrm>
              <a:custGeom>
                <a:avLst/>
                <a:gdLst>
                  <a:gd name="T0" fmla="*/ 122 w 152"/>
                  <a:gd name="T1" fmla="*/ 148 h 152"/>
                  <a:gd name="T2" fmla="*/ 122 w 152"/>
                  <a:gd name="T3" fmla="*/ 148 h 152"/>
                  <a:gd name="T4" fmla="*/ 120 w 152"/>
                  <a:gd name="T5" fmla="*/ 150 h 152"/>
                  <a:gd name="T6" fmla="*/ 116 w 152"/>
                  <a:gd name="T7" fmla="*/ 152 h 152"/>
                  <a:gd name="T8" fmla="*/ 112 w 152"/>
                  <a:gd name="T9" fmla="*/ 150 h 152"/>
                  <a:gd name="T10" fmla="*/ 108 w 152"/>
                  <a:gd name="T11" fmla="*/ 148 h 152"/>
                  <a:gd name="T12" fmla="*/ 2 w 152"/>
                  <a:gd name="T13" fmla="*/ 42 h 152"/>
                  <a:gd name="T14" fmla="*/ 2 w 152"/>
                  <a:gd name="T15" fmla="*/ 42 h 152"/>
                  <a:gd name="T16" fmla="*/ 0 w 152"/>
                  <a:gd name="T17" fmla="*/ 40 h 152"/>
                  <a:gd name="T18" fmla="*/ 0 w 152"/>
                  <a:gd name="T19" fmla="*/ 36 h 152"/>
                  <a:gd name="T20" fmla="*/ 0 w 152"/>
                  <a:gd name="T21" fmla="*/ 32 h 152"/>
                  <a:gd name="T22" fmla="*/ 2 w 152"/>
                  <a:gd name="T23" fmla="*/ 28 h 152"/>
                  <a:gd name="T24" fmla="*/ 28 w 152"/>
                  <a:gd name="T25" fmla="*/ 2 h 152"/>
                  <a:gd name="T26" fmla="*/ 28 w 152"/>
                  <a:gd name="T27" fmla="*/ 2 h 152"/>
                  <a:gd name="T28" fmla="*/ 32 w 152"/>
                  <a:gd name="T29" fmla="*/ 0 h 152"/>
                  <a:gd name="T30" fmla="*/ 36 w 152"/>
                  <a:gd name="T31" fmla="*/ 0 h 152"/>
                  <a:gd name="T32" fmla="*/ 40 w 152"/>
                  <a:gd name="T33" fmla="*/ 0 h 152"/>
                  <a:gd name="T34" fmla="*/ 42 w 152"/>
                  <a:gd name="T35" fmla="*/ 2 h 152"/>
                  <a:gd name="T36" fmla="*/ 148 w 152"/>
                  <a:gd name="T37" fmla="*/ 108 h 152"/>
                  <a:gd name="T38" fmla="*/ 148 w 152"/>
                  <a:gd name="T39" fmla="*/ 108 h 152"/>
                  <a:gd name="T40" fmla="*/ 152 w 152"/>
                  <a:gd name="T41" fmla="*/ 112 h 152"/>
                  <a:gd name="T42" fmla="*/ 152 w 152"/>
                  <a:gd name="T43" fmla="*/ 116 h 152"/>
                  <a:gd name="T44" fmla="*/ 152 w 152"/>
                  <a:gd name="T45" fmla="*/ 118 h 152"/>
                  <a:gd name="T46" fmla="*/ 148 w 152"/>
                  <a:gd name="T47" fmla="*/ 122 h 152"/>
                  <a:gd name="T48" fmla="*/ 122 w 152"/>
                  <a:gd name="T49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152">
                    <a:moveTo>
                      <a:pt x="122" y="148"/>
                    </a:moveTo>
                    <a:lnTo>
                      <a:pt x="122" y="148"/>
                    </a:lnTo>
                    <a:lnTo>
                      <a:pt x="120" y="150"/>
                    </a:lnTo>
                    <a:lnTo>
                      <a:pt x="116" y="152"/>
                    </a:lnTo>
                    <a:lnTo>
                      <a:pt x="112" y="150"/>
                    </a:lnTo>
                    <a:lnTo>
                      <a:pt x="108" y="14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2" y="28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2" y="2"/>
                    </a:lnTo>
                    <a:lnTo>
                      <a:pt x="148" y="108"/>
                    </a:lnTo>
                    <a:lnTo>
                      <a:pt x="148" y="108"/>
                    </a:lnTo>
                    <a:lnTo>
                      <a:pt x="152" y="112"/>
                    </a:lnTo>
                    <a:lnTo>
                      <a:pt x="152" y="116"/>
                    </a:lnTo>
                    <a:lnTo>
                      <a:pt x="152" y="118"/>
                    </a:lnTo>
                    <a:lnTo>
                      <a:pt x="148" y="122"/>
                    </a:lnTo>
                    <a:lnTo>
                      <a:pt x="122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Freeform 81"/>
              <p:cNvSpPr>
                <a:spLocks/>
              </p:cNvSpPr>
              <p:nvPr/>
            </p:nvSpPr>
            <p:spPr bwMode="auto">
              <a:xfrm>
                <a:off x="2671763" y="3794125"/>
                <a:ext cx="428625" cy="384175"/>
              </a:xfrm>
              <a:custGeom>
                <a:avLst/>
                <a:gdLst>
                  <a:gd name="T0" fmla="*/ 168 w 270"/>
                  <a:gd name="T1" fmla="*/ 24 h 242"/>
                  <a:gd name="T2" fmla="*/ 136 w 270"/>
                  <a:gd name="T3" fmla="*/ 54 h 242"/>
                  <a:gd name="T4" fmla="*/ 134 w 270"/>
                  <a:gd name="T5" fmla="*/ 60 h 242"/>
                  <a:gd name="T6" fmla="*/ 124 w 270"/>
                  <a:gd name="T7" fmla="*/ 70 h 242"/>
                  <a:gd name="T8" fmla="*/ 118 w 270"/>
                  <a:gd name="T9" fmla="*/ 74 h 242"/>
                  <a:gd name="T10" fmla="*/ 106 w 270"/>
                  <a:gd name="T11" fmla="*/ 78 h 242"/>
                  <a:gd name="T12" fmla="*/ 92 w 270"/>
                  <a:gd name="T13" fmla="*/ 76 h 242"/>
                  <a:gd name="T14" fmla="*/ 84 w 270"/>
                  <a:gd name="T15" fmla="*/ 72 h 242"/>
                  <a:gd name="T16" fmla="*/ 78 w 270"/>
                  <a:gd name="T17" fmla="*/ 68 h 242"/>
                  <a:gd name="T18" fmla="*/ 70 w 270"/>
                  <a:gd name="T19" fmla="*/ 50 h 242"/>
                  <a:gd name="T20" fmla="*/ 70 w 270"/>
                  <a:gd name="T21" fmla="*/ 32 h 242"/>
                  <a:gd name="T22" fmla="*/ 4 w 270"/>
                  <a:gd name="T23" fmla="*/ 78 h 242"/>
                  <a:gd name="T24" fmla="*/ 2 w 270"/>
                  <a:gd name="T25" fmla="*/ 80 h 242"/>
                  <a:gd name="T26" fmla="*/ 2 w 270"/>
                  <a:gd name="T27" fmla="*/ 86 h 242"/>
                  <a:gd name="T28" fmla="*/ 10 w 270"/>
                  <a:gd name="T29" fmla="*/ 98 h 242"/>
                  <a:gd name="T30" fmla="*/ 26 w 270"/>
                  <a:gd name="T31" fmla="*/ 82 h 242"/>
                  <a:gd name="T32" fmla="*/ 42 w 270"/>
                  <a:gd name="T33" fmla="*/ 76 h 242"/>
                  <a:gd name="T34" fmla="*/ 60 w 270"/>
                  <a:gd name="T35" fmla="*/ 82 h 242"/>
                  <a:gd name="T36" fmla="*/ 66 w 270"/>
                  <a:gd name="T37" fmla="*/ 90 h 242"/>
                  <a:gd name="T38" fmla="*/ 66 w 270"/>
                  <a:gd name="T39" fmla="*/ 100 h 242"/>
                  <a:gd name="T40" fmla="*/ 84 w 270"/>
                  <a:gd name="T41" fmla="*/ 108 h 242"/>
                  <a:gd name="T42" fmla="*/ 90 w 270"/>
                  <a:gd name="T43" fmla="*/ 116 h 242"/>
                  <a:gd name="T44" fmla="*/ 92 w 270"/>
                  <a:gd name="T45" fmla="*/ 124 h 242"/>
                  <a:gd name="T46" fmla="*/ 108 w 270"/>
                  <a:gd name="T47" fmla="*/ 132 h 242"/>
                  <a:gd name="T48" fmla="*/ 114 w 270"/>
                  <a:gd name="T49" fmla="*/ 140 h 242"/>
                  <a:gd name="T50" fmla="*/ 116 w 270"/>
                  <a:gd name="T51" fmla="*/ 148 h 242"/>
                  <a:gd name="T52" fmla="*/ 132 w 270"/>
                  <a:gd name="T53" fmla="*/ 156 h 242"/>
                  <a:gd name="T54" fmla="*/ 138 w 270"/>
                  <a:gd name="T55" fmla="*/ 164 h 242"/>
                  <a:gd name="T56" fmla="*/ 138 w 270"/>
                  <a:gd name="T57" fmla="*/ 182 h 242"/>
                  <a:gd name="T58" fmla="*/ 118 w 270"/>
                  <a:gd name="T59" fmla="*/ 204 h 242"/>
                  <a:gd name="T60" fmla="*/ 150 w 270"/>
                  <a:gd name="T61" fmla="*/ 236 h 242"/>
                  <a:gd name="T62" fmla="*/ 162 w 270"/>
                  <a:gd name="T63" fmla="*/ 242 h 242"/>
                  <a:gd name="T64" fmla="*/ 172 w 270"/>
                  <a:gd name="T65" fmla="*/ 236 h 242"/>
                  <a:gd name="T66" fmla="*/ 176 w 270"/>
                  <a:gd name="T67" fmla="*/ 232 h 242"/>
                  <a:gd name="T68" fmla="*/ 176 w 270"/>
                  <a:gd name="T69" fmla="*/ 218 h 242"/>
                  <a:gd name="T70" fmla="*/ 148 w 270"/>
                  <a:gd name="T71" fmla="*/ 188 h 242"/>
                  <a:gd name="T72" fmla="*/ 146 w 270"/>
                  <a:gd name="T73" fmla="*/ 184 h 242"/>
                  <a:gd name="T74" fmla="*/ 148 w 270"/>
                  <a:gd name="T75" fmla="*/ 180 h 242"/>
                  <a:gd name="T76" fmla="*/ 156 w 270"/>
                  <a:gd name="T77" fmla="*/ 180 h 242"/>
                  <a:gd name="T78" fmla="*/ 180 w 270"/>
                  <a:gd name="T79" fmla="*/ 206 h 242"/>
                  <a:gd name="T80" fmla="*/ 192 w 270"/>
                  <a:gd name="T81" fmla="*/ 210 h 242"/>
                  <a:gd name="T82" fmla="*/ 204 w 270"/>
                  <a:gd name="T83" fmla="*/ 206 h 242"/>
                  <a:gd name="T84" fmla="*/ 208 w 270"/>
                  <a:gd name="T85" fmla="*/ 200 h 242"/>
                  <a:gd name="T86" fmla="*/ 208 w 270"/>
                  <a:gd name="T87" fmla="*/ 188 h 242"/>
                  <a:gd name="T88" fmla="*/ 178 w 270"/>
                  <a:gd name="T89" fmla="*/ 158 h 242"/>
                  <a:gd name="T90" fmla="*/ 176 w 270"/>
                  <a:gd name="T91" fmla="*/ 154 h 242"/>
                  <a:gd name="T92" fmla="*/ 178 w 270"/>
                  <a:gd name="T93" fmla="*/ 150 h 242"/>
                  <a:gd name="T94" fmla="*/ 186 w 270"/>
                  <a:gd name="T95" fmla="*/ 150 h 242"/>
                  <a:gd name="T96" fmla="*/ 212 w 270"/>
                  <a:gd name="T97" fmla="*/ 174 h 242"/>
                  <a:gd name="T98" fmla="*/ 224 w 270"/>
                  <a:gd name="T99" fmla="*/ 180 h 242"/>
                  <a:gd name="T100" fmla="*/ 234 w 270"/>
                  <a:gd name="T101" fmla="*/ 174 h 242"/>
                  <a:gd name="T102" fmla="*/ 238 w 270"/>
                  <a:gd name="T103" fmla="*/ 170 h 242"/>
                  <a:gd name="T104" fmla="*/ 238 w 270"/>
                  <a:gd name="T105" fmla="*/ 158 h 242"/>
                  <a:gd name="T106" fmla="*/ 210 w 270"/>
                  <a:gd name="T107" fmla="*/ 126 h 242"/>
                  <a:gd name="T108" fmla="*/ 208 w 270"/>
                  <a:gd name="T109" fmla="*/ 122 h 242"/>
                  <a:gd name="T110" fmla="*/ 210 w 270"/>
                  <a:gd name="T111" fmla="*/ 118 h 242"/>
                  <a:gd name="T112" fmla="*/ 218 w 270"/>
                  <a:gd name="T113" fmla="*/ 118 h 242"/>
                  <a:gd name="T114" fmla="*/ 242 w 270"/>
                  <a:gd name="T115" fmla="*/ 144 h 242"/>
                  <a:gd name="T116" fmla="*/ 254 w 270"/>
                  <a:gd name="T117" fmla="*/ 148 h 242"/>
                  <a:gd name="T118" fmla="*/ 266 w 270"/>
                  <a:gd name="T119" fmla="*/ 144 h 242"/>
                  <a:gd name="T120" fmla="*/ 270 w 270"/>
                  <a:gd name="T121" fmla="*/ 138 h 242"/>
                  <a:gd name="T122" fmla="*/ 270 w 270"/>
                  <a:gd name="T123" fmla="*/ 126 h 242"/>
                  <a:gd name="T124" fmla="*/ 266 w 270"/>
                  <a:gd name="T125" fmla="*/ 12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0" h="242">
                    <a:moveTo>
                      <a:pt x="266" y="120"/>
                    </a:moveTo>
                    <a:lnTo>
                      <a:pt x="168" y="24"/>
                    </a:lnTo>
                    <a:lnTo>
                      <a:pt x="144" y="34"/>
                    </a:lnTo>
                    <a:lnTo>
                      <a:pt x="136" y="54"/>
                    </a:lnTo>
                    <a:lnTo>
                      <a:pt x="136" y="54"/>
                    </a:lnTo>
                    <a:lnTo>
                      <a:pt x="134" y="60"/>
                    </a:lnTo>
                    <a:lnTo>
                      <a:pt x="130" y="66"/>
                    </a:lnTo>
                    <a:lnTo>
                      <a:pt x="124" y="70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2" y="76"/>
                    </a:lnTo>
                    <a:lnTo>
                      <a:pt x="106" y="78"/>
                    </a:lnTo>
                    <a:lnTo>
                      <a:pt x="98" y="78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84" y="72"/>
                    </a:lnTo>
                    <a:lnTo>
                      <a:pt x="78" y="68"/>
                    </a:lnTo>
                    <a:lnTo>
                      <a:pt x="78" y="68"/>
                    </a:lnTo>
                    <a:lnTo>
                      <a:pt x="72" y="60"/>
                    </a:lnTo>
                    <a:lnTo>
                      <a:pt x="70" y="50"/>
                    </a:lnTo>
                    <a:lnTo>
                      <a:pt x="68" y="42"/>
                    </a:lnTo>
                    <a:lnTo>
                      <a:pt x="70" y="32"/>
                    </a:lnTo>
                    <a:lnTo>
                      <a:pt x="82" y="0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2" y="86"/>
                    </a:lnTo>
                    <a:lnTo>
                      <a:pt x="4" y="90"/>
                    </a:lnTo>
                    <a:lnTo>
                      <a:pt x="10" y="98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34" y="78"/>
                    </a:lnTo>
                    <a:lnTo>
                      <a:pt x="42" y="76"/>
                    </a:lnTo>
                    <a:lnTo>
                      <a:pt x="52" y="78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6" y="90"/>
                    </a:lnTo>
                    <a:lnTo>
                      <a:pt x="66" y="100"/>
                    </a:lnTo>
                    <a:lnTo>
                      <a:pt x="66" y="100"/>
                    </a:lnTo>
                    <a:lnTo>
                      <a:pt x="76" y="102"/>
                    </a:lnTo>
                    <a:lnTo>
                      <a:pt x="84" y="108"/>
                    </a:lnTo>
                    <a:lnTo>
                      <a:pt x="84" y="108"/>
                    </a:lnTo>
                    <a:lnTo>
                      <a:pt x="90" y="116"/>
                    </a:lnTo>
                    <a:lnTo>
                      <a:pt x="92" y="124"/>
                    </a:lnTo>
                    <a:lnTo>
                      <a:pt x="92" y="124"/>
                    </a:lnTo>
                    <a:lnTo>
                      <a:pt x="100" y="126"/>
                    </a:lnTo>
                    <a:lnTo>
                      <a:pt x="108" y="132"/>
                    </a:lnTo>
                    <a:lnTo>
                      <a:pt x="108" y="132"/>
                    </a:lnTo>
                    <a:lnTo>
                      <a:pt x="114" y="140"/>
                    </a:lnTo>
                    <a:lnTo>
                      <a:pt x="116" y="148"/>
                    </a:lnTo>
                    <a:lnTo>
                      <a:pt x="116" y="148"/>
                    </a:lnTo>
                    <a:lnTo>
                      <a:pt x="124" y="150"/>
                    </a:lnTo>
                    <a:lnTo>
                      <a:pt x="132" y="156"/>
                    </a:lnTo>
                    <a:lnTo>
                      <a:pt x="132" y="156"/>
                    </a:lnTo>
                    <a:lnTo>
                      <a:pt x="138" y="164"/>
                    </a:lnTo>
                    <a:lnTo>
                      <a:pt x="140" y="174"/>
                    </a:lnTo>
                    <a:lnTo>
                      <a:pt x="138" y="182"/>
                    </a:lnTo>
                    <a:lnTo>
                      <a:pt x="132" y="190"/>
                    </a:lnTo>
                    <a:lnTo>
                      <a:pt x="118" y="204"/>
                    </a:lnTo>
                    <a:lnTo>
                      <a:pt x="150" y="236"/>
                    </a:lnTo>
                    <a:lnTo>
                      <a:pt x="150" y="236"/>
                    </a:lnTo>
                    <a:lnTo>
                      <a:pt x="156" y="240"/>
                    </a:lnTo>
                    <a:lnTo>
                      <a:pt x="162" y="242"/>
                    </a:lnTo>
                    <a:lnTo>
                      <a:pt x="168" y="240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6" y="232"/>
                    </a:lnTo>
                    <a:lnTo>
                      <a:pt x="178" y="224"/>
                    </a:lnTo>
                    <a:lnTo>
                      <a:pt x="176" y="218"/>
                    </a:lnTo>
                    <a:lnTo>
                      <a:pt x="172" y="214"/>
                    </a:lnTo>
                    <a:lnTo>
                      <a:pt x="148" y="188"/>
                    </a:lnTo>
                    <a:lnTo>
                      <a:pt x="148" y="188"/>
                    </a:lnTo>
                    <a:lnTo>
                      <a:pt x="146" y="184"/>
                    </a:lnTo>
                    <a:lnTo>
                      <a:pt x="148" y="180"/>
                    </a:lnTo>
                    <a:lnTo>
                      <a:pt x="148" y="180"/>
                    </a:lnTo>
                    <a:lnTo>
                      <a:pt x="152" y="178"/>
                    </a:lnTo>
                    <a:lnTo>
                      <a:pt x="156" y="180"/>
                    </a:lnTo>
                    <a:lnTo>
                      <a:pt x="180" y="206"/>
                    </a:lnTo>
                    <a:lnTo>
                      <a:pt x="180" y="206"/>
                    </a:lnTo>
                    <a:lnTo>
                      <a:pt x="186" y="210"/>
                    </a:lnTo>
                    <a:lnTo>
                      <a:pt x="192" y="210"/>
                    </a:lnTo>
                    <a:lnTo>
                      <a:pt x="198" y="210"/>
                    </a:lnTo>
                    <a:lnTo>
                      <a:pt x="204" y="206"/>
                    </a:lnTo>
                    <a:lnTo>
                      <a:pt x="204" y="206"/>
                    </a:lnTo>
                    <a:lnTo>
                      <a:pt x="208" y="200"/>
                    </a:lnTo>
                    <a:lnTo>
                      <a:pt x="208" y="194"/>
                    </a:lnTo>
                    <a:lnTo>
                      <a:pt x="208" y="188"/>
                    </a:lnTo>
                    <a:lnTo>
                      <a:pt x="204" y="182"/>
                    </a:lnTo>
                    <a:lnTo>
                      <a:pt x="178" y="158"/>
                    </a:lnTo>
                    <a:lnTo>
                      <a:pt x="178" y="158"/>
                    </a:lnTo>
                    <a:lnTo>
                      <a:pt x="176" y="154"/>
                    </a:lnTo>
                    <a:lnTo>
                      <a:pt x="178" y="150"/>
                    </a:lnTo>
                    <a:lnTo>
                      <a:pt x="178" y="150"/>
                    </a:lnTo>
                    <a:lnTo>
                      <a:pt x="182" y="148"/>
                    </a:lnTo>
                    <a:lnTo>
                      <a:pt x="186" y="150"/>
                    </a:lnTo>
                    <a:lnTo>
                      <a:pt x="212" y="174"/>
                    </a:lnTo>
                    <a:lnTo>
                      <a:pt x="212" y="174"/>
                    </a:lnTo>
                    <a:lnTo>
                      <a:pt x="218" y="178"/>
                    </a:lnTo>
                    <a:lnTo>
                      <a:pt x="224" y="180"/>
                    </a:lnTo>
                    <a:lnTo>
                      <a:pt x="230" y="178"/>
                    </a:lnTo>
                    <a:lnTo>
                      <a:pt x="234" y="174"/>
                    </a:lnTo>
                    <a:lnTo>
                      <a:pt x="234" y="174"/>
                    </a:lnTo>
                    <a:lnTo>
                      <a:pt x="238" y="170"/>
                    </a:lnTo>
                    <a:lnTo>
                      <a:pt x="240" y="164"/>
                    </a:lnTo>
                    <a:lnTo>
                      <a:pt x="238" y="158"/>
                    </a:lnTo>
                    <a:lnTo>
                      <a:pt x="234" y="152"/>
                    </a:lnTo>
                    <a:lnTo>
                      <a:pt x="210" y="126"/>
                    </a:lnTo>
                    <a:lnTo>
                      <a:pt x="210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10" y="118"/>
                    </a:lnTo>
                    <a:lnTo>
                      <a:pt x="214" y="116"/>
                    </a:lnTo>
                    <a:lnTo>
                      <a:pt x="218" y="118"/>
                    </a:lnTo>
                    <a:lnTo>
                      <a:pt x="242" y="144"/>
                    </a:lnTo>
                    <a:lnTo>
                      <a:pt x="242" y="144"/>
                    </a:lnTo>
                    <a:lnTo>
                      <a:pt x="248" y="148"/>
                    </a:lnTo>
                    <a:lnTo>
                      <a:pt x="254" y="148"/>
                    </a:lnTo>
                    <a:lnTo>
                      <a:pt x="260" y="148"/>
                    </a:lnTo>
                    <a:lnTo>
                      <a:pt x="266" y="144"/>
                    </a:lnTo>
                    <a:lnTo>
                      <a:pt x="266" y="144"/>
                    </a:lnTo>
                    <a:lnTo>
                      <a:pt x="270" y="138"/>
                    </a:lnTo>
                    <a:lnTo>
                      <a:pt x="270" y="132"/>
                    </a:lnTo>
                    <a:lnTo>
                      <a:pt x="270" y="126"/>
                    </a:lnTo>
                    <a:lnTo>
                      <a:pt x="266" y="120"/>
                    </a:lnTo>
                    <a:lnTo>
                      <a:pt x="26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Freeform 82"/>
              <p:cNvSpPr>
                <a:spLocks/>
              </p:cNvSpPr>
              <p:nvPr/>
            </p:nvSpPr>
            <p:spPr bwMode="auto">
              <a:xfrm>
                <a:off x="2570163" y="3663950"/>
                <a:ext cx="260350" cy="260350"/>
              </a:xfrm>
              <a:custGeom>
                <a:avLst/>
                <a:gdLst>
                  <a:gd name="T0" fmla="*/ 160 w 164"/>
                  <a:gd name="T1" fmla="*/ 32 h 164"/>
                  <a:gd name="T2" fmla="*/ 160 w 164"/>
                  <a:gd name="T3" fmla="*/ 32 h 164"/>
                  <a:gd name="T4" fmla="*/ 162 w 164"/>
                  <a:gd name="T5" fmla="*/ 34 h 164"/>
                  <a:gd name="T6" fmla="*/ 164 w 164"/>
                  <a:gd name="T7" fmla="*/ 38 h 164"/>
                  <a:gd name="T8" fmla="*/ 162 w 164"/>
                  <a:gd name="T9" fmla="*/ 42 h 164"/>
                  <a:gd name="T10" fmla="*/ 160 w 164"/>
                  <a:gd name="T11" fmla="*/ 46 h 164"/>
                  <a:gd name="T12" fmla="*/ 44 w 164"/>
                  <a:gd name="T13" fmla="*/ 162 h 164"/>
                  <a:gd name="T14" fmla="*/ 44 w 164"/>
                  <a:gd name="T15" fmla="*/ 162 h 164"/>
                  <a:gd name="T16" fmla="*/ 42 w 164"/>
                  <a:gd name="T17" fmla="*/ 164 h 164"/>
                  <a:gd name="T18" fmla="*/ 38 w 164"/>
                  <a:gd name="T19" fmla="*/ 164 h 164"/>
                  <a:gd name="T20" fmla="*/ 34 w 164"/>
                  <a:gd name="T21" fmla="*/ 164 h 164"/>
                  <a:gd name="T22" fmla="*/ 30 w 164"/>
                  <a:gd name="T23" fmla="*/ 162 h 164"/>
                  <a:gd name="T24" fmla="*/ 2 w 164"/>
                  <a:gd name="T25" fmla="*/ 132 h 164"/>
                  <a:gd name="T26" fmla="*/ 2 w 164"/>
                  <a:gd name="T27" fmla="*/ 132 h 164"/>
                  <a:gd name="T28" fmla="*/ 0 w 164"/>
                  <a:gd name="T29" fmla="*/ 130 h 164"/>
                  <a:gd name="T30" fmla="*/ 0 w 164"/>
                  <a:gd name="T31" fmla="*/ 126 h 164"/>
                  <a:gd name="T32" fmla="*/ 0 w 164"/>
                  <a:gd name="T33" fmla="*/ 122 h 164"/>
                  <a:gd name="T34" fmla="*/ 2 w 164"/>
                  <a:gd name="T35" fmla="*/ 118 h 164"/>
                  <a:gd name="T36" fmla="*/ 118 w 164"/>
                  <a:gd name="T37" fmla="*/ 2 h 164"/>
                  <a:gd name="T38" fmla="*/ 118 w 164"/>
                  <a:gd name="T39" fmla="*/ 2 h 164"/>
                  <a:gd name="T40" fmla="*/ 122 w 164"/>
                  <a:gd name="T41" fmla="*/ 0 h 164"/>
                  <a:gd name="T42" fmla="*/ 124 w 164"/>
                  <a:gd name="T43" fmla="*/ 0 h 164"/>
                  <a:gd name="T44" fmla="*/ 128 w 164"/>
                  <a:gd name="T45" fmla="*/ 0 h 164"/>
                  <a:gd name="T46" fmla="*/ 132 w 164"/>
                  <a:gd name="T47" fmla="*/ 2 h 164"/>
                  <a:gd name="T48" fmla="*/ 160 w 164"/>
                  <a:gd name="T49" fmla="*/ 3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4" h="164">
                    <a:moveTo>
                      <a:pt x="160" y="32"/>
                    </a:moveTo>
                    <a:lnTo>
                      <a:pt x="160" y="32"/>
                    </a:lnTo>
                    <a:lnTo>
                      <a:pt x="162" y="34"/>
                    </a:lnTo>
                    <a:lnTo>
                      <a:pt x="164" y="38"/>
                    </a:lnTo>
                    <a:lnTo>
                      <a:pt x="162" y="42"/>
                    </a:lnTo>
                    <a:lnTo>
                      <a:pt x="160" y="46"/>
                    </a:lnTo>
                    <a:lnTo>
                      <a:pt x="44" y="162"/>
                    </a:lnTo>
                    <a:lnTo>
                      <a:pt x="44" y="162"/>
                    </a:lnTo>
                    <a:lnTo>
                      <a:pt x="42" y="164"/>
                    </a:lnTo>
                    <a:lnTo>
                      <a:pt x="38" y="164"/>
                    </a:lnTo>
                    <a:lnTo>
                      <a:pt x="34" y="164"/>
                    </a:lnTo>
                    <a:lnTo>
                      <a:pt x="30" y="162"/>
                    </a:lnTo>
                    <a:lnTo>
                      <a:pt x="2" y="132"/>
                    </a:lnTo>
                    <a:lnTo>
                      <a:pt x="2" y="132"/>
                    </a:lnTo>
                    <a:lnTo>
                      <a:pt x="0" y="130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2" y="118"/>
                    </a:lnTo>
                    <a:lnTo>
                      <a:pt x="118" y="2"/>
                    </a:lnTo>
                    <a:lnTo>
                      <a:pt x="118" y="2"/>
                    </a:lnTo>
                    <a:lnTo>
                      <a:pt x="122" y="0"/>
                    </a:lnTo>
                    <a:lnTo>
                      <a:pt x="124" y="0"/>
                    </a:lnTo>
                    <a:lnTo>
                      <a:pt x="128" y="0"/>
                    </a:lnTo>
                    <a:lnTo>
                      <a:pt x="132" y="2"/>
                    </a:lnTo>
                    <a:lnTo>
                      <a:pt x="16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Freeform 83"/>
              <p:cNvSpPr>
                <a:spLocks noEditPoints="1"/>
              </p:cNvSpPr>
              <p:nvPr/>
            </p:nvSpPr>
            <p:spPr bwMode="auto">
              <a:xfrm>
                <a:off x="2687638" y="3724275"/>
                <a:ext cx="406400" cy="396875"/>
              </a:xfrm>
              <a:custGeom>
                <a:avLst/>
                <a:gdLst>
                  <a:gd name="T0" fmla="*/ 186 w 256"/>
                  <a:gd name="T1" fmla="*/ 8 h 250"/>
                  <a:gd name="T2" fmla="*/ 166 w 256"/>
                  <a:gd name="T3" fmla="*/ 0 h 250"/>
                  <a:gd name="T4" fmla="*/ 100 w 256"/>
                  <a:gd name="T5" fmla="*/ 30 h 250"/>
                  <a:gd name="T6" fmla="*/ 86 w 256"/>
                  <a:gd name="T7" fmla="*/ 44 h 250"/>
                  <a:gd name="T8" fmla="*/ 72 w 256"/>
                  <a:gd name="T9" fmla="*/ 86 h 250"/>
                  <a:gd name="T10" fmla="*/ 80 w 256"/>
                  <a:gd name="T11" fmla="*/ 104 h 250"/>
                  <a:gd name="T12" fmla="*/ 88 w 256"/>
                  <a:gd name="T13" fmla="*/ 108 h 250"/>
                  <a:gd name="T14" fmla="*/ 112 w 256"/>
                  <a:gd name="T15" fmla="*/ 102 h 250"/>
                  <a:gd name="T16" fmla="*/ 162 w 256"/>
                  <a:gd name="T17" fmla="*/ 56 h 250"/>
                  <a:gd name="T18" fmla="*/ 250 w 256"/>
                  <a:gd name="T19" fmla="*/ 106 h 250"/>
                  <a:gd name="T20" fmla="*/ 254 w 256"/>
                  <a:gd name="T21" fmla="*/ 78 h 250"/>
                  <a:gd name="T22" fmla="*/ 42 w 256"/>
                  <a:gd name="T23" fmla="*/ 136 h 250"/>
                  <a:gd name="T24" fmla="*/ 32 w 256"/>
                  <a:gd name="T25" fmla="*/ 132 h 250"/>
                  <a:gd name="T26" fmla="*/ 4 w 256"/>
                  <a:gd name="T27" fmla="*/ 156 h 250"/>
                  <a:gd name="T28" fmla="*/ 0 w 256"/>
                  <a:gd name="T29" fmla="*/ 164 h 250"/>
                  <a:gd name="T30" fmla="*/ 4 w 256"/>
                  <a:gd name="T31" fmla="*/ 174 h 250"/>
                  <a:gd name="T32" fmla="*/ 18 w 256"/>
                  <a:gd name="T33" fmla="*/ 176 h 250"/>
                  <a:gd name="T34" fmla="*/ 42 w 256"/>
                  <a:gd name="T35" fmla="*/ 154 h 250"/>
                  <a:gd name="T36" fmla="*/ 44 w 256"/>
                  <a:gd name="T37" fmla="*/ 140 h 250"/>
                  <a:gd name="T38" fmla="*/ 66 w 256"/>
                  <a:gd name="T39" fmla="*/ 160 h 250"/>
                  <a:gd name="T40" fmla="*/ 56 w 256"/>
                  <a:gd name="T41" fmla="*/ 156 h 250"/>
                  <a:gd name="T42" fmla="*/ 28 w 256"/>
                  <a:gd name="T43" fmla="*/ 180 h 250"/>
                  <a:gd name="T44" fmla="*/ 24 w 256"/>
                  <a:gd name="T45" fmla="*/ 188 h 250"/>
                  <a:gd name="T46" fmla="*/ 28 w 256"/>
                  <a:gd name="T47" fmla="*/ 198 h 250"/>
                  <a:gd name="T48" fmla="*/ 42 w 256"/>
                  <a:gd name="T49" fmla="*/ 200 h 250"/>
                  <a:gd name="T50" fmla="*/ 66 w 256"/>
                  <a:gd name="T51" fmla="*/ 178 h 250"/>
                  <a:gd name="T52" fmla="*/ 68 w 256"/>
                  <a:gd name="T53" fmla="*/ 164 h 250"/>
                  <a:gd name="T54" fmla="*/ 96 w 256"/>
                  <a:gd name="T55" fmla="*/ 208 h 250"/>
                  <a:gd name="T56" fmla="*/ 74 w 256"/>
                  <a:gd name="T57" fmla="*/ 232 h 250"/>
                  <a:gd name="T58" fmla="*/ 76 w 256"/>
                  <a:gd name="T59" fmla="*/ 246 h 250"/>
                  <a:gd name="T60" fmla="*/ 86 w 256"/>
                  <a:gd name="T61" fmla="*/ 250 h 250"/>
                  <a:gd name="T62" fmla="*/ 114 w 256"/>
                  <a:gd name="T63" fmla="*/ 226 h 250"/>
                  <a:gd name="T64" fmla="*/ 118 w 256"/>
                  <a:gd name="T65" fmla="*/ 218 h 250"/>
                  <a:gd name="T66" fmla="*/ 114 w 256"/>
                  <a:gd name="T67" fmla="*/ 208 h 250"/>
                  <a:gd name="T68" fmla="*/ 100 w 256"/>
                  <a:gd name="T69" fmla="*/ 206 h 250"/>
                  <a:gd name="T70" fmla="*/ 90 w 256"/>
                  <a:gd name="T71" fmla="*/ 184 h 250"/>
                  <a:gd name="T72" fmla="*/ 82 w 256"/>
                  <a:gd name="T73" fmla="*/ 180 h 250"/>
                  <a:gd name="T74" fmla="*/ 52 w 256"/>
                  <a:gd name="T75" fmla="*/ 204 h 250"/>
                  <a:gd name="T76" fmla="*/ 48 w 256"/>
                  <a:gd name="T77" fmla="*/ 212 h 250"/>
                  <a:gd name="T78" fmla="*/ 52 w 256"/>
                  <a:gd name="T79" fmla="*/ 222 h 250"/>
                  <a:gd name="T80" fmla="*/ 66 w 256"/>
                  <a:gd name="T81" fmla="*/ 224 h 250"/>
                  <a:gd name="T82" fmla="*/ 90 w 256"/>
                  <a:gd name="T83" fmla="*/ 202 h 250"/>
                  <a:gd name="T84" fmla="*/ 92 w 256"/>
                  <a:gd name="T85" fmla="*/ 188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6" h="250">
                    <a:moveTo>
                      <a:pt x="250" y="70"/>
                    </a:moveTo>
                    <a:lnTo>
                      <a:pt x="186" y="8"/>
                    </a:lnTo>
                    <a:lnTo>
                      <a:pt x="186" y="8"/>
                    </a:lnTo>
                    <a:lnTo>
                      <a:pt x="180" y="4"/>
                    </a:lnTo>
                    <a:lnTo>
                      <a:pt x="174" y="0"/>
                    </a:lnTo>
                    <a:lnTo>
                      <a:pt x="166" y="0"/>
                    </a:lnTo>
                    <a:lnTo>
                      <a:pt x="158" y="4"/>
                    </a:lnTo>
                    <a:lnTo>
                      <a:pt x="158" y="4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2" y="36"/>
                    </a:lnTo>
                    <a:lnTo>
                      <a:pt x="86" y="44"/>
                    </a:lnTo>
                    <a:lnTo>
                      <a:pt x="74" y="80"/>
                    </a:lnTo>
                    <a:lnTo>
                      <a:pt x="74" y="80"/>
                    </a:lnTo>
                    <a:lnTo>
                      <a:pt x="72" y="86"/>
                    </a:lnTo>
                    <a:lnTo>
                      <a:pt x="74" y="92"/>
                    </a:lnTo>
                    <a:lnTo>
                      <a:pt x="76" y="98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8" y="108"/>
                    </a:lnTo>
                    <a:lnTo>
                      <a:pt x="88" y="108"/>
                    </a:lnTo>
                    <a:lnTo>
                      <a:pt x="96" y="110"/>
                    </a:lnTo>
                    <a:lnTo>
                      <a:pt x="104" y="108"/>
                    </a:lnTo>
                    <a:lnTo>
                      <a:pt x="112" y="102"/>
                    </a:lnTo>
                    <a:lnTo>
                      <a:pt x="116" y="94"/>
                    </a:lnTo>
                    <a:lnTo>
                      <a:pt x="126" y="68"/>
                    </a:lnTo>
                    <a:lnTo>
                      <a:pt x="162" y="56"/>
                    </a:lnTo>
                    <a:lnTo>
                      <a:pt x="232" y="124"/>
                    </a:lnTo>
                    <a:lnTo>
                      <a:pt x="250" y="106"/>
                    </a:lnTo>
                    <a:lnTo>
                      <a:pt x="250" y="106"/>
                    </a:lnTo>
                    <a:lnTo>
                      <a:pt x="254" y="98"/>
                    </a:lnTo>
                    <a:lnTo>
                      <a:pt x="256" y="88"/>
                    </a:lnTo>
                    <a:lnTo>
                      <a:pt x="254" y="78"/>
                    </a:lnTo>
                    <a:lnTo>
                      <a:pt x="250" y="70"/>
                    </a:lnTo>
                    <a:lnTo>
                      <a:pt x="250" y="70"/>
                    </a:lnTo>
                    <a:close/>
                    <a:moveTo>
                      <a:pt x="42" y="136"/>
                    </a:moveTo>
                    <a:lnTo>
                      <a:pt x="42" y="136"/>
                    </a:lnTo>
                    <a:lnTo>
                      <a:pt x="38" y="132"/>
                    </a:lnTo>
                    <a:lnTo>
                      <a:pt x="32" y="132"/>
                    </a:lnTo>
                    <a:lnTo>
                      <a:pt x="28" y="132"/>
                    </a:lnTo>
                    <a:lnTo>
                      <a:pt x="24" y="136"/>
                    </a:lnTo>
                    <a:lnTo>
                      <a:pt x="4" y="156"/>
                    </a:lnTo>
                    <a:lnTo>
                      <a:pt x="4" y="156"/>
                    </a:lnTo>
                    <a:lnTo>
                      <a:pt x="0" y="160"/>
                    </a:lnTo>
                    <a:lnTo>
                      <a:pt x="0" y="164"/>
                    </a:lnTo>
                    <a:lnTo>
                      <a:pt x="0" y="170"/>
                    </a:lnTo>
                    <a:lnTo>
                      <a:pt x="4" y="174"/>
                    </a:lnTo>
                    <a:lnTo>
                      <a:pt x="4" y="174"/>
                    </a:lnTo>
                    <a:lnTo>
                      <a:pt x="8" y="176"/>
                    </a:lnTo>
                    <a:lnTo>
                      <a:pt x="12" y="178"/>
                    </a:lnTo>
                    <a:lnTo>
                      <a:pt x="18" y="176"/>
                    </a:lnTo>
                    <a:lnTo>
                      <a:pt x="22" y="174"/>
                    </a:lnTo>
                    <a:lnTo>
                      <a:pt x="42" y="154"/>
                    </a:lnTo>
                    <a:lnTo>
                      <a:pt x="42" y="154"/>
                    </a:lnTo>
                    <a:lnTo>
                      <a:pt x="44" y="150"/>
                    </a:lnTo>
                    <a:lnTo>
                      <a:pt x="46" y="144"/>
                    </a:lnTo>
                    <a:lnTo>
                      <a:pt x="44" y="140"/>
                    </a:lnTo>
                    <a:lnTo>
                      <a:pt x="42" y="136"/>
                    </a:lnTo>
                    <a:lnTo>
                      <a:pt x="42" y="136"/>
                    </a:lnTo>
                    <a:close/>
                    <a:moveTo>
                      <a:pt x="66" y="160"/>
                    </a:moveTo>
                    <a:lnTo>
                      <a:pt x="66" y="160"/>
                    </a:lnTo>
                    <a:lnTo>
                      <a:pt x="62" y="156"/>
                    </a:lnTo>
                    <a:lnTo>
                      <a:pt x="56" y="156"/>
                    </a:lnTo>
                    <a:lnTo>
                      <a:pt x="52" y="156"/>
                    </a:lnTo>
                    <a:lnTo>
                      <a:pt x="48" y="160"/>
                    </a:lnTo>
                    <a:lnTo>
                      <a:pt x="28" y="180"/>
                    </a:lnTo>
                    <a:lnTo>
                      <a:pt x="28" y="180"/>
                    </a:lnTo>
                    <a:lnTo>
                      <a:pt x="24" y="184"/>
                    </a:lnTo>
                    <a:lnTo>
                      <a:pt x="24" y="188"/>
                    </a:lnTo>
                    <a:lnTo>
                      <a:pt x="24" y="194"/>
                    </a:lnTo>
                    <a:lnTo>
                      <a:pt x="28" y="198"/>
                    </a:lnTo>
                    <a:lnTo>
                      <a:pt x="28" y="198"/>
                    </a:lnTo>
                    <a:lnTo>
                      <a:pt x="32" y="200"/>
                    </a:lnTo>
                    <a:lnTo>
                      <a:pt x="36" y="202"/>
                    </a:lnTo>
                    <a:lnTo>
                      <a:pt x="42" y="200"/>
                    </a:lnTo>
                    <a:lnTo>
                      <a:pt x="46" y="198"/>
                    </a:lnTo>
                    <a:lnTo>
                      <a:pt x="66" y="178"/>
                    </a:lnTo>
                    <a:lnTo>
                      <a:pt x="66" y="178"/>
                    </a:lnTo>
                    <a:lnTo>
                      <a:pt x="68" y="174"/>
                    </a:lnTo>
                    <a:lnTo>
                      <a:pt x="70" y="168"/>
                    </a:lnTo>
                    <a:lnTo>
                      <a:pt x="68" y="164"/>
                    </a:lnTo>
                    <a:lnTo>
                      <a:pt x="66" y="160"/>
                    </a:lnTo>
                    <a:lnTo>
                      <a:pt x="66" y="160"/>
                    </a:lnTo>
                    <a:close/>
                    <a:moveTo>
                      <a:pt x="96" y="208"/>
                    </a:moveTo>
                    <a:lnTo>
                      <a:pt x="76" y="228"/>
                    </a:lnTo>
                    <a:lnTo>
                      <a:pt x="76" y="228"/>
                    </a:lnTo>
                    <a:lnTo>
                      <a:pt x="74" y="232"/>
                    </a:lnTo>
                    <a:lnTo>
                      <a:pt x="72" y="238"/>
                    </a:lnTo>
                    <a:lnTo>
                      <a:pt x="74" y="242"/>
                    </a:lnTo>
                    <a:lnTo>
                      <a:pt x="76" y="246"/>
                    </a:lnTo>
                    <a:lnTo>
                      <a:pt x="76" y="246"/>
                    </a:lnTo>
                    <a:lnTo>
                      <a:pt x="80" y="250"/>
                    </a:lnTo>
                    <a:lnTo>
                      <a:pt x="86" y="250"/>
                    </a:lnTo>
                    <a:lnTo>
                      <a:pt x="90" y="250"/>
                    </a:lnTo>
                    <a:lnTo>
                      <a:pt x="94" y="246"/>
                    </a:lnTo>
                    <a:lnTo>
                      <a:pt x="114" y="226"/>
                    </a:lnTo>
                    <a:lnTo>
                      <a:pt x="114" y="226"/>
                    </a:lnTo>
                    <a:lnTo>
                      <a:pt x="118" y="222"/>
                    </a:lnTo>
                    <a:lnTo>
                      <a:pt x="118" y="218"/>
                    </a:lnTo>
                    <a:lnTo>
                      <a:pt x="118" y="212"/>
                    </a:lnTo>
                    <a:lnTo>
                      <a:pt x="114" y="208"/>
                    </a:lnTo>
                    <a:lnTo>
                      <a:pt x="114" y="208"/>
                    </a:lnTo>
                    <a:lnTo>
                      <a:pt x="110" y="206"/>
                    </a:lnTo>
                    <a:lnTo>
                      <a:pt x="106" y="204"/>
                    </a:lnTo>
                    <a:lnTo>
                      <a:pt x="100" y="206"/>
                    </a:lnTo>
                    <a:lnTo>
                      <a:pt x="96" y="208"/>
                    </a:lnTo>
                    <a:lnTo>
                      <a:pt x="96" y="208"/>
                    </a:lnTo>
                    <a:close/>
                    <a:moveTo>
                      <a:pt x="90" y="184"/>
                    </a:moveTo>
                    <a:lnTo>
                      <a:pt x="90" y="184"/>
                    </a:lnTo>
                    <a:lnTo>
                      <a:pt x="86" y="180"/>
                    </a:lnTo>
                    <a:lnTo>
                      <a:pt x="82" y="180"/>
                    </a:lnTo>
                    <a:lnTo>
                      <a:pt x="76" y="180"/>
                    </a:lnTo>
                    <a:lnTo>
                      <a:pt x="72" y="184"/>
                    </a:lnTo>
                    <a:lnTo>
                      <a:pt x="52" y="204"/>
                    </a:lnTo>
                    <a:lnTo>
                      <a:pt x="52" y="204"/>
                    </a:lnTo>
                    <a:lnTo>
                      <a:pt x="50" y="208"/>
                    </a:lnTo>
                    <a:lnTo>
                      <a:pt x="48" y="212"/>
                    </a:lnTo>
                    <a:lnTo>
                      <a:pt x="50" y="218"/>
                    </a:lnTo>
                    <a:lnTo>
                      <a:pt x="52" y="222"/>
                    </a:lnTo>
                    <a:lnTo>
                      <a:pt x="52" y="222"/>
                    </a:lnTo>
                    <a:lnTo>
                      <a:pt x="56" y="224"/>
                    </a:lnTo>
                    <a:lnTo>
                      <a:pt x="60" y="226"/>
                    </a:lnTo>
                    <a:lnTo>
                      <a:pt x="66" y="224"/>
                    </a:lnTo>
                    <a:lnTo>
                      <a:pt x="70" y="222"/>
                    </a:lnTo>
                    <a:lnTo>
                      <a:pt x="90" y="202"/>
                    </a:lnTo>
                    <a:lnTo>
                      <a:pt x="90" y="202"/>
                    </a:lnTo>
                    <a:lnTo>
                      <a:pt x="92" y="198"/>
                    </a:lnTo>
                    <a:lnTo>
                      <a:pt x="94" y="192"/>
                    </a:lnTo>
                    <a:lnTo>
                      <a:pt x="92" y="188"/>
                    </a:lnTo>
                    <a:lnTo>
                      <a:pt x="90" y="184"/>
                    </a:lnTo>
                    <a:lnTo>
                      <a:pt x="90" y="1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1091702" y="1471712"/>
            <a:ext cx="1352550" cy="1354137"/>
            <a:chOff x="1019694" y="1344315"/>
            <a:chExt cx="1352550" cy="1354137"/>
          </a:xfrm>
        </p:grpSpPr>
        <p:sp>
          <p:nvSpPr>
            <p:cNvPr id="3" name="泪滴形 24"/>
            <p:cNvSpPr>
              <a:spLocks/>
            </p:cNvSpPr>
            <p:nvPr/>
          </p:nvSpPr>
          <p:spPr bwMode="auto">
            <a:xfrm rot="10800000" flipH="1">
              <a:off x="1019694" y="1344315"/>
              <a:ext cx="1352550" cy="1354137"/>
            </a:xfrm>
            <a:custGeom>
              <a:avLst/>
              <a:gdLst>
                <a:gd name="T0" fmla="*/ 679134 w 1680168"/>
                <a:gd name="T1" fmla="*/ 1503514 h 1680168"/>
                <a:gd name="T2" fmla="*/ 176653 w 1680168"/>
                <a:gd name="T3" fmla="*/ 1001034 h 1680168"/>
                <a:gd name="T4" fmla="*/ 679134 w 1680168"/>
                <a:gd name="T5" fmla="*/ 498554 h 1680168"/>
                <a:gd name="T6" fmla="*/ 1181615 w 1680168"/>
                <a:gd name="T7" fmla="*/ 1001034 h 1680168"/>
                <a:gd name="T8" fmla="*/ 679134 w 1680168"/>
                <a:gd name="T9" fmla="*/ 1503514 h 1680168"/>
                <a:gd name="T10" fmla="*/ 840084 w 1680168"/>
                <a:gd name="T11" fmla="*/ 1680168 h 1680168"/>
                <a:gd name="T12" fmla="*/ 1680168 w 1680168"/>
                <a:gd name="T13" fmla="*/ 840084 h 1680168"/>
                <a:gd name="T14" fmla="*/ 1680168 w 1680168"/>
                <a:gd name="T15" fmla="*/ 0 h 1680168"/>
                <a:gd name="T16" fmla="*/ 840084 w 1680168"/>
                <a:gd name="T17" fmla="*/ 0 h 1680168"/>
                <a:gd name="T18" fmla="*/ 0 w 1680168"/>
                <a:gd name="T19" fmla="*/ 840084 h 1680168"/>
                <a:gd name="T20" fmla="*/ 840084 w 1680168"/>
                <a:gd name="T21" fmla="*/ 1680168 h 1680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0168" h="1680168">
                  <a:moveTo>
                    <a:pt x="679134" y="1503514"/>
                  </a:moveTo>
                  <a:cubicBezTo>
                    <a:pt x="401621" y="1503514"/>
                    <a:pt x="176653" y="1278546"/>
                    <a:pt x="176653" y="1001034"/>
                  </a:cubicBezTo>
                  <a:cubicBezTo>
                    <a:pt x="176653" y="723522"/>
                    <a:pt x="401621" y="498554"/>
                    <a:pt x="679134" y="498554"/>
                  </a:cubicBezTo>
                  <a:cubicBezTo>
                    <a:pt x="956647" y="498554"/>
                    <a:pt x="1181615" y="723522"/>
                    <a:pt x="1181615" y="1001034"/>
                  </a:cubicBezTo>
                  <a:cubicBezTo>
                    <a:pt x="1181615" y="1278546"/>
                    <a:pt x="956647" y="1503514"/>
                    <a:pt x="679134" y="1503514"/>
                  </a:cubicBezTo>
                  <a:close/>
                  <a:moveTo>
                    <a:pt x="840084" y="1680168"/>
                  </a:moveTo>
                  <a:cubicBezTo>
                    <a:pt x="1304050" y="1680168"/>
                    <a:pt x="1680168" y="1304050"/>
                    <a:pt x="1680168" y="840084"/>
                  </a:cubicBezTo>
                  <a:lnTo>
                    <a:pt x="1680168" y="0"/>
                  </a:lnTo>
                  <a:lnTo>
                    <a:pt x="840084" y="0"/>
                  </a:lnTo>
                  <a:cubicBezTo>
                    <a:pt x="376118" y="0"/>
                    <a:pt x="0" y="376118"/>
                    <a:pt x="0" y="840084"/>
                  </a:cubicBezTo>
                  <a:cubicBezTo>
                    <a:pt x="0" y="1304050"/>
                    <a:pt x="376118" y="1680168"/>
                    <a:pt x="840084" y="1680168"/>
                  </a:cubicBezTo>
                  <a:close/>
                </a:path>
              </a:pathLst>
            </a:custGeom>
            <a:noFill/>
            <a:ln>
              <a:solidFill>
                <a:srgbClr val="4D4D4D"/>
              </a:solidFill>
              <a:prstDash val="sysDash"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grpSp>
          <p:nvGrpSpPr>
            <p:cNvPr id="81" name="组合 80"/>
            <p:cNvGrpSpPr/>
            <p:nvPr/>
          </p:nvGrpSpPr>
          <p:grpSpPr>
            <a:xfrm>
              <a:off x="1117576" y="1449614"/>
              <a:ext cx="954365" cy="954360"/>
              <a:chOff x="4641550" y="1440594"/>
              <a:chExt cx="587801" cy="587801"/>
            </a:xfrm>
          </p:grpSpPr>
          <p:grpSp>
            <p:nvGrpSpPr>
              <p:cNvPr id="82" name="组合 81"/>
              <p:cNvGrpSpPr/>
              <p:nvPr/>
            </p:nvGrpSpPr>
            <p:grpSpPr>
              <a:xfrm>
                <a:off x="4641550" y="1440594"/>
                <a:ext cx="587801" cy="587801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91" name="同心圆 90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5" name="椭圆 94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3" name="组合 82"/>
              <p:cNvGrpSpPr/>
              <p:nvPr/>
            </p:nvGrpSpPr>
            <p:grpSpPr>
              <a:xfrm>
                <a:off x="4795215" y="1597882"/>
                <a:ext cx="286520" cy="248944"/>
                <a:chOff x="2601913" y="584200"/>
                <a:chExt cx="581025" cy="504825"/>
              </a:xfrm>
              <a:solidFill>
                <a:schemeClr val="accent1"/>
              </a:solidFill>
            </p:grpSpPr>
            <p:sp>
              <p:nvSpPr>
                <p:cNvPr id="84" name="Freeform 21"/>
                <p:cNvSpPr>
                  <a:spLocks/>
                </p:cNvSpPr>
                <p:nvPr/>
              </p:nvSpPr>
              <p:spPr bwMode="auto">
                <a:xfrm>
                  <a:off x="2601913" y="1054100"/>
                  <a:ext cx="581025" cy="34925"/>
                </a:xfrm>
                <a:custGeom>
                  <a:avLst/>
                  <a:gdLst>
                    <a:gd name="T0" fmla="*/ 352 w 366"/>
                    <a:gd name="T1" fmla="*/ 0 h 22"/>
                    <a:gd name="T2" fmla="*/ 14 w 366"/>
                    <a:gd name="T3" fmla="*/ 0 h 22"/>
                    <a:gd name="T4" fmla="*/ 14 w 366"/>
                    <a:gd name="T5" fmla="*/ 0 h 22"/>
                    <a:gd name="T6" fmla="*/ 8 w 366"/>
                    <a:gd name="T7" fmla="*/ 0 h 22"/>
                    <a:gd name="T8" fmla="*/ 4 w 366"/>
                    <a:gd name="T9" fmla="*/ 2 h 22"/>
                    <a:gd name="T10" fmla="*/ 0 w 366"/>
                    <a:gd name="T11" fmla="*/ 6 h 22"/>
                    <a:gd name="T12" fmla="*/ 0 w 366"/>
                    <a:gd name="T13" fmla="*/ 10 h 22"/>
                    <a:gd name="T14" fmla="*/ 0 w 366"/>
                    <a:gd name="T15" fmla="*/ 12 h 22"/>
                    <a:gd name="T16" fmla="*/ 0 w 366"/>
                    <a:gd name="T17" fmla="*/ 12 h 22"/>
                    <a:gd name="T18" fmla="*/ 0 w 366"/>
                    <a:gd name="T19" fmla="*/ 16 h 22"/>
                    <a:gd name="T20" fmla="*/ 4 w 366"/>
                    <a:gd name="T21" fmla="*/ 20 h 22"/>
                    <a:gd name="T22" fmla="*/ 8 w 366"/>
                    <a:gd name="T23" fmla="*/ 22 h 22"/>
                    <a:gd name="T24" fmla="*/ 14 w 366"/>
                    <a:gd name="T25" fmla="*/ 22 h 22"/>
                    <a:gd name="T26" fmla="*/ 352 w 366"/>
                    <a:gd name="T27" fmla="*/ 22 h 22"/>
                    <a:gd name="T28" fmla="*/ 352 w 366"/>
                    <a:gd name="T29" fmla="*/ 22 h 22"/>
                    <a:gd name="T30" fmla="*/ 358 w 366"/>
                    <a:gd name="T31" fmla="*/ 22 h 22"/>
                    <a:gd name="T32" fmla="*/ 362 w 366"/>
                    <a:gd name="T33" fmla="*/ 20 h 22"/>
                    <a:gd name="T34" fmla="*/ 366 w 366"/>
                    <a:gd name="T35" fmla="*/ 16 h 22"/>
                    <a:gd name="T36" fmla="*/ 366 w 366"/>
                    <a:gd name="T37" fmla="*/ 12 h 22"/>
                    <a:gd name="T38" fmla="*/ 366 w 366"/>
                    <a:gd name="T39" fmla="*/ 10 h 22"/>
                    <a:gd name="T40" fmla="*/ 366 w 366"/>
                    <a:gd name="T41" fmla="*/ 10 h 22"/>
                    <a:gd name="T42" fmla="*/ 366 w 366"/>
                    <a:gd name="T43" fmla="*/ 6 h 22"/>
                    <a:gd name="T44" fmla="*/ 362 w 366"/>
                    <a:gd name="T45" fmla="*/ 2 h 22"/>
                    <a:gd name="T46" fmla="*/ 358 w 366"/>
                    <a:gd name="T47" fmla="*/ 0 h 22"/>
                    <a:gd name="T48" fmla="*/ 352 w 366"/>
                    <a:gd name="T49" fmla="*/ 0 h 22"/>
                    <a:gd name="T50" fmla="*/ 352 w 366"/>
                    <a:gd name="T51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66" h="22">
                      <a:moveTo>
                        <a:pt x="352" y="0"/>
                      </a:move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4" y="20"/>
                      </a:lnTo>
                      <a:lnTo>
                        <a:pt x="8" y="22"/>
                      </a:lnTo>
                      <a:lnTo>
                        <a:pt x="14" y="22"/>
                      </a:lnTo>
                      <a:lnTo>
                        <a:pt x="352" y="22"/>
                      </a:lnTo>
                      <a:lnTo>
                        <a:pt x="352" y="22"/>
                      </a:lnTo>
                      <a:lnTo>
                        <a:pt x="358" y="22"/>
                      </a:lnTo>
                      <a:lnTo>
                        <a:pt x="362" y="20"/>
                      </a:lnTo>
                      <a:lnTo>
                        <a:pt x="366" y="16"/>
                      </a:lnTo>
                      <a:lnTo>
                        <a:pt x="366" y="12"/>
                      </a:lnTo>
                      <a:lnTo>
                        <a:pt x="366" y="10"/>
                      </a:lnTo>
                      <a:lnTo>
                        <a:pt x="366" y="10"/>
                      </a:lnTo>
                      <a:lnTo>
                        <a:pt x="366" y="6"/>
                      </a:lnTo>
                      <a:lnTo>
                        <a:pt x="362" y="2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8" name="Freeform 22"/>
                <p:cNvSpPr>
                  <a:spLocks noEditPoints="1"/>
                </p:cNvSpPr>
                <p:nvPr/>
              </p:nvSpPr>
              <p:spPr bwMode="auto">
                <a:xfrm>
                  <a:off x="2687638" y="752475"/>
                  <a:ext cx="409575" cy="206375"/>
                </a:xfrm>
                <a:custGeom>
                  <a:avLst/>
                  <a:gdLst>
                    <a:gd name="T0" fmla="*/ 118 w 258"/>
                    <a:gd name="T1" fmla="*/ 0 h 130"/>
                    <a:gd name="T2" fmla="*/ 112 w 258"/>
                    <a:gd name="T3" fmla="*/ 2 h 130"/>
                    <a:gd name="T4" fmla="*/ 104 w 258"/>
                    <a:gd name="T5" fmla="*/ 8 h 130"/>
                    <a:gd name="T6" fmla="*/ 104 w 258"/>
                    <a:gd name="T7" fmla="*/ 116 h 130"/>
                    <a:gd name="T8" fmla="*/ 104 w 258"/>
                    <a:gd name="T9" fmla="*/ 122 h 130"/>
                    <a:gd name="T10" fmla="*/ 112 w 258"/>
                    <a:gd name="T11" fmla="*/ 128 h 130"/>
                    <a:gd name="T12" fmla="*/ 140 w 258"/>
                    <a:gd name="T13" fmla="*/ 130 h 130"/>
                    <a:gd name="T14" fmla="*/ 146 w 258"/>
                    <a:gd name="T15" fmla="*/ 128 h 130"/>
                    <a:gd name="T16" fmla="*/ 154 w 258"/>
                    <a:gd name="T17" fmla="*/ 122 h 130"/>
                    <a:gd name="T18" fmla="*/ 154 w 258"/>
                    <a:gd name="T19" fmla="*/ 14 h 130"/>
                    <a:gd name="T20" fmla="*/ 154 w 258"/>
                    <a:gd name="T21" fmla="*/ 8 h 130"/>
                    <a:gd name="T22" fmla="*/ 146 w 258"/>
                    <a:gd name="T23" fmla="*/ 2 h 130"/>
                    <a:gd name="T24" fmla="*/ 140 w 258"/>
                    <a:gd name="T25" fmla="*/ 0 h 130"/>
                    <a:gd name="T26" fmla="*/ 14 w 258"/>
                    <a:gd name="T27" fmla="*/ 0 h 130"/>
                    <a:gd name="T28" fmla="*/ 8 w 258"/>
                    <a:gd name="T29" fmla="*/ 2 h 130"/>
                    <a:gd name="T30" fmla="*/ 2 w 258"/>
                    <a:gd name="T31" fmla="*/ 8 h 130"/>
                    <a:gd name="T32" fmla="*/ 0 w 258"/>
                    <a:gd name="T33" fmla="*/ 116 h 130"/>
                    <a:gd name="T34" fmla="*/ 2 w 258"/>
                    <a:gd name="T35" fmla="*/ 122 h 130"/>
                    <a:gd name="T36" fmla="*/ 8 w 258"/>
                    <a:gd name="T37" fmla="*/ 128 h 130"/>
                    <a:gd name="T38" fmla="*/ 38 w 258"/>
                    <a:gd name="T39" fmla="*/ 130 h 130"/>
                    <a:gd name="T40" fmla="*/ 42 w 258"/>
                    <a:gd name="T41" fmla="*/ 128 h 130"/>
                    <a:gd name="T42" fmla="*/ 50 w 258"/>
                    <a:gd name="T43" fmla="*/ 122 h 130"/>
                    <a:gd name="T44" fmla="*/ 52 w 258"/>
                    <a:gd name="T45" fmla="*/ 14 h 130"/>
                    <a:gd name="T46" fmla="*/ 50 w 258"/>
                    <a:gd name="T47" fmla="*/ 8 h 130"/>
                    <a:gd name="T48" fmla="*/ 42 w 258"/>
                    <a:gd name="T49" fmla="*/ 2 h 130"/>
                    <a:gd name="T50" fmla="*/ 38 w 258"/>
                    <a:gd name="T51" fmla="*/ 0 h 130"/>
                    <a:gd name="T52" fmla="*/ 220 w 258"/>
                    <a:gd name="T53" fmla="*/ 0 h 130"/>
                    <a:gd name="T54" fmla="*/ 216 w 258"/>
                    <a:gd name="T55" fmla="*/ 2 h 130"/>
                    <a:gd name="T56" fmla="*/ 208 w 258"/>
                    <a:gd name="T57" fmla="*/ 8 h 130"/>
                    <a:gd name="T58" fmla="*/ 206 w 258"/>
                    <a:gd name="T59" fmla="*/ 116 h 130"/>
                    <a:gd name="T60" fmla="*/ 208 w 258"/>
                    <a:gd name="T61" fmla="*/ 122 h 130"/>
                    <a:gd name="T62" fmla="*/ 216 w 258"/>
                    <a:gd name="T63" fmla="*/ 128 h 130"/>
                    <a:gd name="T64" fmla="*/ 244 w 258"/>
                    <a:gd name="T65" fmla="*/ 130 h 130"/>
                    <a:gd name="T66" fmla="*/ 250 w 258"/>
                    <a:gd name="T67" fmla="*/ 128 h 130"/>
                    <a:gd name="T68" fmla="*/ 256 w 258"/>
                    <a:gd name="T69" fmla="*/ 122 h 130"/>
                    <a:gd name="T70" fmla="*/ 258 w 258"/>
                    <a:gd name="T71" fmla="*/ 14 h 130"/>
                    <a:gd name="T72" fmla="*/ 256 w 258"/>
                    <a:gd name="T73" fmla="*/ 8 h 130"/>
                    <a:gd name="T74" fmla="*/ 250 w 258"/>
                    <a:gd name="T75" fmla="*/ 2 h 130"/>
                    <a:gd name="T76" fmla="*/ 244 w 258"/>
                    <a:gd name="T77" fmla="*/ 0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58" h="130">
                      <a:moveTo>
                        <a:pt x="140" y="0"/>
                      </a:moveTo>
                      <a:lnTo>
                        <a:pt x="118" y="0"/>
                      </a:lnTo>
                      <a:lnTo>
                        <a:pt x="118" y="0"/>
                      </a:lnTo>
                      <a:lnTo>
                        <a:pt x="112" y="2"/>
                      </a:lnTo>
                      <a:lnTo>
                        <a:pt x="108" y="4"/>
                      </a:lnTo>
                      <a:lnTo>
                        <a:pt x="104" y="8"/>
                      </a:lnTo>
                      <a:lnTo>
                        <a:pt x="104" y="14"/>
                      </a:lnTo>
                      <a:lnTo>
                        <a:pt x="104" y="116"/>
                      </a:lnTo>
                      <a:lnTo>
                        <a:pt x="104" y="116"/>
                      </a:lnTo>
                      <a:lnTo>
                        <a:pt x="104" y="122"/>
                      </a:lnTo>
                      <a:lnTo>
                        <a:pt x="108" y="126"/>
                      </a:lnTo>
                      <a:lnTo>
                        <a:pt x="112" y="128"/>
                      </a:lnTo>
                      <a:lnTo>
                        <a:pt x="118" y="130"/>
                      </a:lnTo>
                      <a:lnTo>
                        <a:pt x="140" y="130"/>
                      </a:lnTo>
                      <a:lnTo>
                        <a:pt x="140" y="130"/>
                      </a:lnTo>
                      <a:lnTo>
                        <a:pt x="146" y="128"/>
                      </a:lnTo>
                      <a:lnTo>
                        <a:pt x="150" y="126"/>
                      </a:lnTo>
                      <a:lnTo>
                        <a:pt x="154" y="122"/>
                      </a:lnTo>
                      <a:lnTo>
                        <a:pt x="154" y="116"/>
                      </a:lnTo>
                      <a:lnTo>
                        <a:pt x="154" y="14"/>
                      </a:lnTo>
                      <a:lnTo>
                        <a:pt x="154" y="14"/>
                      </a:lnTo>
                      <a:lnTo>
                        <a:pt x="154" y="8"/>
                      </a:lnTo>
                      <a:lnTo>
                        <a:pt x="150" y="4"/>
                      </a:lnTo>
                      <a:lnTo>
                        <a:pt x="146" y="2"/>
                      </a:lnTo>
                      <a:lnTo>
                        <a:pt x="140" y="0"/>
                      </a:lnTo>
                      <a:lnTo>
                        <a:pt x="140" y="0"/>
                      </a:lnTo>
                      <a:close/>
                      <a:moveTo>
                        <a:pt x="38" y="0"/>
                      </a:move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8" y="2"/>
                      </a:lnTo>
                      <a:lnTo>
                        <a:pt x="4" y="4"/>
                      </a:lnTo>
                      <a:lnTo>
                        <a:pt x="2" y="8"/>
                      </a:lnTo>
                      <a:lnTo>
                        <a:pt x="0" y="14"/>
                      </a:lnTo>
                      <a:lnTo>
                        <a:pt x="0" y="116"/>
                      </a:lnTo>
                      <a:lnTo>
                        <a:pt x="0" y="116"/>
                      </a:lnTo>
                      <a:lnTo>
                        <a:pt x="2" y="122"/>
                      </a:lnTo>
                      <a:lnTo>
                        <a:pt x="4" y="126"/>
                      </a:lnTo>
                      <a:lnTo>
                        <a:pt x="8" y="128"/>
                      </a:lnTo>
                      <a:lnTo>
                        <a:pt x="14" y="130"/>
                      </a:lnTo>
                      <a:lnTo>
                        <a:pt x="38" y="130"/>
                      </a:lnTo>
                      <a:lnTo>
                        <a:pt x="38" y="130"/>
                      </a:lnTo>
                      <a:lnTo>
                        <a:pt x="42" y="128"/>
                      </a:lnTo>
                      <a:lnTo>
                        <a:pt x="48" y="126"/>
                      </a:lnTo>
                      <a:lnTo>
                        <a:pt x="50" y="122"/>
                      </a:lnTo>
                      <a:lnTo>
                        <a:pt x="52" y="116"/>
                      </a:lnTo>
                      <a:lnTo>
                        <a:pt x="52" y="14"/>
                      </a:lnTo>
                      <a:lnTo>
                        <a:pt x="52" y="14"/>
                      </a:lnTo>
                      <a:lnTo>
                        <a:pt x="50" y="8"/>
                      </a:lnTo>
                      <a:lnTo>
                        <a:pt x="48" y="4"/>
                      </a:lnTo>
                      <a:lnTo>
                        <a:pt x="42" y="2"/>
                      </a:lnTo>
                      <a:lnTo>
                        <a:pt x="38" y="0"/>
                      </a:lnTo>
                      <a:lnTo>
                        <a:pt x="38" y="0"/>
                      </a:lnTo>
                      <a:close/>
                      <a:moveTo>
                        <a:pt x="244" y="0"/>
                      </a:moveTo>
                      <a:lnTo>
                        <a:pt x="220" y="0"/>
                      </a:lnTo>
                      <a:lnTo>
                        <a:pt x="220" y="0"/>
                      </a:lnTo>
                      <a:lnTo>
                        <a:pt x="216" y="2"/>
                      </a:lnTo>
                      <a:lnTo>
                        <a:pt x="210" y="4"/>
                      </a:lnTo>
                      <a:lnTo>
                        <a:pt x="208" y="8"/>
                      </a:lnTo>
                      <a:lnTo>
                        <a:pt x="206" y="14"/>
                      </a:lnTo>
                      <a:lnTo>
                        <a:pt x="206" y="116"/>
                      </a:lnTo>
                      <a:lnTo>
                        <a:pt x="206" y="116"/>
                      </a:lnTo>
                      <a:lnTo>
                        <a:pt x="208" y="122"/>
                      </a:lnTo>
                      <a:lnTo>
                        <a:pt x="210" y="126"/>
                      </a:lnTo>
                      <a:lnTo>
                        <a:pt x="216" y="128"/>
                      </a:lnTo>
                      <a:lnTo>
                        <a:pt x="220" y="130"/>
                      </a:lnTo>
                      <a:lnTo>
                        <a:pt x="244" y="130"/>
                      </a:lnTo>
                      <a:lnTo>
                        <a:pt x="244" y="130"/>
                      </a:lnTo>
                      <a:lnTo>
                        <a:pt x="250" y="128"/>
                      </a:lnTo>
                      <a:lnTo>
                        <a:pt x="254" y="126"/>
                      </a:lnTo>
                      <a:lnTo>
                        <a:pt x="256" y="122"/>
                      </a:lnTo>
                      <a:lnTo>
                        <a:pt x="258" y="116"/>
                      </a:lnTo>
                      <a:lnTo>
                        <a:pt x="258" y="14"/>
                      </a:lnTo>
                      <a:lnTo>
                        <a:pt x="258" y="14"/>
                      </a:lnTo>
                      <a:lnTo>
                        <a:pt x="256" y="8"/>
                      </a:lnTo>
                      <a:lnTo>
                        <a:pt x="254" y="4"/>
                      </a:lnTo>
                      <a:lnTo>
                        <a:pt x="250" y="2"/>
                      </a:lnTo>
                      <a:lnTo>
                        <a:pt x="244" y="0"/>
                      </a:lnTo>
                      <a:lnTo>
                        <a:pt x="24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9" name="Freeform 23"/>
                <p:cNvSpPr>
                  <a:spLocks/>
                </p:cNvSpPr>
                <p:nvPr/>
              </p:nvSpPr>
              <p:spPr bwMode="auto">
                <a:xfrm>
                  <a:off x="2601913" y="584200"/>
                  <a:ext cx="581025" cy="136525"/>
                </a:xfrm>
                <a:custGeom>
                  <a:avLst/>
                  <a:gdLst>
                    <a:gd name="T0" fmla="*/ 358 w 366"/>
                    <a:gd name="T1" fmla="*/ 66 h 86"/>
                    <a:gd name="T2" fmla="*/ 186 w 366"/>
                    <a:gd name="T3" fmla="*/ 0 h 86"/>
                    <a:gd name="T4" fmla="*/ 186 w 366"/>
                    <a:gd name="T5" fmla="*/ 0 h 86"/>
                    <a:gd name="T6" fmla="*/ 180 w 366"/>
                    <a:gd name="T7" fmla="*/ 0 h 86"/>
                    <a:gd name="T8" fmla="*/ 8 w 366"/>
                    <a:gd name="T9" fmla="*/ 66 h 86"/>
                    <a:gd name="T10" fmla="*/ 8 w 366"/>
                    <a:gd name="T11" fmla="*/ 66 h 86"/>
                    <a:gd name="T12" fmla="*/ 4 w 366"/>
                    <a:gd name="T13" fmla="*/ 68 h 86"/>
                    <a:gd name="T14" fmla="*/ 2 w 366"/>
                    <a:gd name="T15" fmla="*/ 70 h 86"/>
                    <a:gd name="T16" fmla="*/ 0 w 366"/>
                    <a:gd name="T17" fmla="*/ 74 h 86"/>
                    <a:gd name="T18" fmla="*/ 0 w 366"/>
                    <a:gd name="T19" fmla="*/ 78 h 86"/>
                    <a:gd name="T20" fmla="*/ 0 w 366"/>
                    <a:gd name="T21" fmla="*/ 78 h 86"/>
                    <a:gd name="T22" fmla="*/ 2 w 366"/>
                    <a:gd name="T23" fmla="*/ 80 h 86"/>
                    <a:gd name="T24" fmla="*/ 4 w 366"/>
                    <a:gd name="T25" fmla="*/ 82 h 86"/>
                    <a:gd name="T26" fmla="*/ 6 w 366"/>
                    <a:gd name="T27" fmla="*/ 84 h 86"/>
                    <a:gd name="T28" fmla="*/ 10 w 366"/>
                    <a:gd name="T29" fmla="*/ 86 h 86"/>
                    <a:gd name="T30" fmla="*/ 356 w 366"/>
                    <a:gd name="T31" fmla="*/ 86 h 86"/>
                    <a:gd name="T32" fmla="*/ 356 w 366"/>
                    <a:gd name="T33" fmla="*/ 86 h 86"/>
                    <a:gd name="T34" fmla="*/ 360 w 366"/>
                    <a:gd name="T35" fmla="*/ 84 h 86"/>
                    <a:gd name="T36" fmla="*/ 362 w 366"/>
                    <a:gd name="T37" fmla="*/ 82 h 86"/>
                    <a:gd name="T38" fmla="*/ 364 w 366"/>
                    <a:gd name="T39" fmla="*/ 80 h 86"/>
                    <a:gd name="T40" fmla="*/ 366 w 366"/>
                    <a:gd name="T41" fmla="*/ 78 h 86"/>
                    <a:gd name="T42" fmla="*/ 366 w 366"/>
                    <a:gd name="T43" fmla="*/ 78 h 86"/>
                    <a:gd name="T44" fmla="*/ 366 w 366"/>
                    <a:gd name="T45" fmla="*/ 74 h 86"/>
                    <a:gd name="T46" fmla="*/ 364 w 366"/>
                    <a:gd name="T47" fmla="*/ 70 h 86"/>
                    <a:gd name="T48" fmla="*/ 362 w 366"/>
                    <a:gd name="T49" fmla="*/ 68 h 86"/>
                    <a:gd name="T50" fmla="*/ 358 w 366"/>
                    <a:gd name="T51" fmla="*/ 66 h 86"/>
                    <a:gd name="T52" fmla="*/ 358 w 366"/>
                    <a:gd name="T53" fmla="*/ 6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66" h="86">
                      <a:moveTo>
                        <a:pt x="358" y="66"/>
                      </a:moveTo>
                      <a:lnTo>
                        <a:pt x="186" y="0"/>
                      </a:lnTo>
                      <a:lnTo>
                        <a:pt x="186" y="0"/>
                      </a:lnTo>
                      <a:lnTo>
                        <a:pt x="180" y="0"/>
                      </a:lnTo>
                      <a:lnTo>
                        <a:pt x="8" y="66"/>
                      </a:lnTo>
                      <a:lnTo>
                        <a:pt x="8" y="66"/>
                      </a:lnTo>
                      <a:lnTo>
                        <a:pt x="4" y="68"/>
                      </a:lnTo>
                      <a:lnTo>
                        <a:pt x="2" y="70"/>
                      </a:lnTo>
                      <a:lnTo>
                        <a:pt x="0" y="74"/>
                      </a:lnTo>
                      <a:lnTo>
                        <a:pt x="0" y="78"/>
                      </a:lnTo>
                      <a:lnTo>
                        <a:pt x="0" y="78"/>
                      </a:lnTo>
                      <a:lnTo>
                        <a:pt x="2" y="80"/>
                      </a:lnTo>
                      <a:lnTo>
                        <a:pt x="4" y="82"/>
                      </a:lnTo>
                      <a:lnTo>
                        <a:pt x="6" y="84"/>
                      </a:lnTo>
                      <a:lnTo>
                        <a:pt x="10" y="86"/>
                      </a:lnTo>
                      <a:lnTo>
                        <a:pt x="356" y="86"/>
                      </a:lnTo>
                      <a:lnTo>
                        <a:pt x="356" y="86"/>
                      </a:lnTo>
                      <a:lnTo>
                        <a:pt x="360" y="84"/>
                      </a:lnTo>
                      <a:lnTo>
                        <a:pt x="362" y="82"/>
                      </a:lnTo>
                      <a:lnTo>
                        <a:pt x="364" y="80"/>
                      </a:lnTo>
                      <a:lnTo>
                        <a:pt x="366" y="78"/>
                      </a:lnTo>
                      <a:lnTo>
                        <a:pt x="366" y="78"/>
                      </a:lnTo>
                      <a:lnTo>
                        <a:pt x="366" y="74"/>
                      </a:lnTo>
                      <a:lnTo>
                        <a:pt x="364" y="70"/>
                      </a:lnTo>
                      <a:lnTo>
                        <a:pt x="362" y="68"/>
                      </a:lnTo>
                      <a:lnTo>
                        <a:pt x="358" y="66"/>
                      </a:lnTo>
                      <a:lnTo>
                        <a:pt x="358" y="6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0" name="Freeform 84"/>
                <p:cNvSpPr>
                  <a:spLocks/>
                </p:cNvSpPr>
                <p:nvPr/>
              </p:nvSpPr>
              <p:spPr bwMode="auto">
                <a:xfrm>
                  <a:off x="2630488" y="987425"/>
                  <a:ext cx="523875" cy="38100"/>
                </a:xfrm>
                <a:custGeom>
                  <a:avLst/>
                  <a:gdLst>
                    <a:gd name="T0" fmla="*/ 330 w 330"/>
                    <a:gd name="T1" fmla="*/ 12 h 24"/>
                    <a:gd name="T2" fmla="*/ 330 w 330"/>
                    <a:gd name="T3" fmla="*/ 12 h 24"/>
                    <a:gd name="T4" fmla="*/ 330 w 330"/>
                    <a:gd name="T5" fmla="*/ 12 h 24"/>
                    <a:gd name="T6" fmla="*/ 330 w 330"/>
                    <a:gd name="T7" fmla="*/ 18 h 24"/>
                    <a:gd name="T8" fmla="*/ 326 w 330"/>
                    <a:gd name="T9" fmla="*/ 20 h 24"/>
                    <a:gd name="T10" fmla="*/ 322 w 330"/>
                    <a:gd name="T11" fmla="*/ 24 h 24"/>
                    <a:gd name="T12" fmla="*/ 316 w 330"/>
                    <a:gd name="T13" fmla="*/ 24 h 24"/>
                    <a:gd name="T14" fmla="*/ 14 w 330"/>
                    <a:gd name="T15" fmla="*/ 24 h 24"/>
                    <a:gd name="T16" fmla="*/ 14 w 330"/>
                    <a:gd name="T17" fmla="*/ 24 h 24"/>
                    <a:gd name="T18" fmla="*/ 8 w 330"/>
                    <a:gd name="T19" fmla="*/ 24 h 24"/>
                    <a:gd name="T20" fmla="*/ 4 w 330"/>
                    <a:gd name="T21" fmla="*/ 20 h 24"/>
                    <a:gd name="T22" fmla="*/ 0 w 330"/>
                    <a:gd name="T23" fmla="*/ 18 h 24"/>
                    <a:gd name="T24" fmla="*/ 0 w 330"/>
                    <a:gd name="T25" fmla="*/ 12 h 24"/>
                    <a:gd name="T26" fmla="*/ 0 w 330"/>
                    <a:gd name="T27" fmla="*/ 12 h 24"/>
                    <a:gd name="T28" fmla="*/ 0 w 330"/>
                    <a:gd name="T29" fmla="*/ 12 h 24"/>
                    <a:gd name="T30" fmla="*/ 0 w 330"/>
                    <a:gd name="T31" fmla="*/ 8 h 24"/>
                    <a:gd name="T32" fmla="*/ 4 w 330"/>
                    <a:gd name="T33" fmla="*/ 4 h 24"/>
                    <a:gd name="T34" fmla="*/ 8 w 330"/>
                    <a:gd name="T35" fmla="*/ 2 h 24"/>
                    <a:gd name="T36" fmla="*/ 14 w 330"/>
                    <a:gd name="T37" fmla="*/ 0 h 24"/>
                    <a:gd name="T38" fmla="*/ 316 w 330"/>
                    <a:gd name="T39" fmla="*/ 0 h 24"/>
                    <a:gd name="T40" fmla="*/ 316 w 330"/>
                    <a:gd name="T41" fmla="*/ 0 h 24"/>
                    <a:gd name="T42" fmla="*/ 322 w 330"/>
                    <a:gd name="T43" fmla="*/ 2 h 24"/>
                    <a:gd name="T44" fmla="*/ 326 w 330"/>
                    <a:gd name="T45" fmla="*/ 4 h 24"/>
                    <a:gd name="T46" fmla="*/ 330 w 330"/>
                    <a:gd name="T47" fmla="*/ 8 h 24"/>
                    <a:gd name="T48" fmla="*/ 330 w 330"/>
                    <a:gd name="T49" fmla="*/ 12 h 24"/>
                    <a:gd name="T50" fmla="*/ 330 w 330"/>
                    <a:gd name="T51" fmla="*/ 1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30" h="24">
                      <a:moveTo>
                        <a:pt x="330" y="12"/>
                      </a:moveTo>
                      <a:lnTo>
                        <a:pt x="330" y="12"/>
                      </a:lnTo>
                      <a:lnTo>
                        <a:pt x="330" y="12"/>
                      </a:lnTo>
                      <a:lnTo>
                        <a:pt x="330" y="18"/>
                      </a:lnTo>
                      <a:lnTo>
                        <a:pt x="326" y="20"/>
                      </a:lnTo>
                      <a:lnTo>
                        <a:pt x="322" y="24"/>
                      </a:lnTo>
                      <a:lnTo>
                        <a:pt x="316" y="24"/>
                      </a:lnTo>
                      <a:lnTo>
                        <a:pt x="14" y="24"/>
                      </a:lnTo>
                      <a:lnTo>
                        <a:pt x="14" y="24"/>
                      </a:lnTo>
                      <a:lnTo>
                        <a:pt x="8" y="24"/>
                      </a:lnTo>
                      <a:lnTo>
                        <a:pt x="4" y="20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8"/>
                      </a:lnTo>
                      <a:lnTo>
                        <a:pt x="4" y="4"/>
                      </a:lnTo>
                      <a:lnTo>
                        <a:pt x="8" y="2"/>
                      </a:lnTo>
                      <a:lnTo>
                        <a:pt x="14" y="0"/>
                      </a:lnTo>
                      <a:lnTo>
                        <a:pt x="316" y="0"/>
                      </a:lnTo>
                      <a:lnTo>
                        <a:pt x="316" y="0"/>
                      </a:lnTo>
                      <a:lnTo>
                        <a:pt x="322" y="2"/>
                      </a:lnTo>
                      <a:lnTo>
                        <a:pt x="326" y="4"/>
                      </a:lnTo>
                      <a:lnTo>
                        <a:pt x="330" y="8"/>
                      </a:lnTo>
                      <a:lnTo>
                        <a:pt x="330" y="12"/>
                      </a:lnTo>
                      <a:lnTo>
                        <a:pt x="330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4" name="组合 3"/>
          <p:cNvGrpSpPr/>
          <p:nvPr/>
        </p:nvGrpSpPr>
        <p:grpSpPr>
          <a:xfrm>
            <a:off x="2479177" y="1258987"/>
            <a:ext cx="1566862" cy="1566862"/>
            <a:chOff x="2407169" y="1131590"/>
            <a:chExt cx="1566862" cy="1566862"/>
          </a:xfrm>
        </p:grpSpPr>
        <p:sp>
          <p:nvSpPr>
            <p:cNvPr id="9" name="泪滴形 34"/>
            <p:cNvSpPr>
              <a:spLocks/>
            </p:cNvSpPr>
            <p:nvPr/>
          </p:nvSpPr>
          <p:spPr bwMode="auto">
            <a:xfrm rot="16200000" flipH="1">
              <a:off x="2407169" y="1131590"/>
              <a:ext cx="1566862" cy="1566862"/>
            </a:xfrm>
            <a:custGeom>
              <a:avLst/>
              <a:gdLst>
                <a:gd name="T0" fmla="*/ 205247 w 1947680"/>
                <a:gd name="T1" fmla="*/ 1146936 h 1946960"/>
                <a:gd name="T2" fmla="*/ 800320 w 1947680"/>
                <a:gd name="T3" fmla="*/ 552082 h 1946960"/>
                <a:gd name="T4" fmla="*/ 1395393 w 1947680"/>
                <a:gd name="T5" fmla="*/ 1146936 h 1946960"/>
                <a:gd name="T6" fmla="*/ 800320 w 1947680"/>
                <a:gd name="T7" fmla="*/ 1741790 h 1946960"/>
                <a:gd name="T8" fmla="*/ 205247 w 1947680"/>
                <a:gd name="T9" fmla="*/ 1146936 h 1946960"/>
                <a:gd name="T10" fmla="*/ 0 w 1947680"/>
                <a:gd name="T11" fmla="*/ 973480 h 1946960"/>
                <a:gd name="T12" fmla="*/ 973840 w 1947680"/>
                <a:gd name="T13" fmla="*/ 1946960 h 1946960"/>
                <a:gd name="T14" fmla="*/ 1947680 w 1947680"/>
                <a:gd name="T15" fmla="*/ 973480 h 1946960"/>
                <a:gd name="T16" fmla="*/ 1947680 w 1947680"/>
                <a:gd name="T17" fmla="*/ 0 h 1946960"/>
                <a:gd name="T18" fmla="*/ 973841 w 1947680"/>
                <a:gd name="T19" fmla="*/ 0 h 1946960"/>
                <a:gd name="T20" fmla="*/ 1 w 1947680"/>
                <a:gd name="T21" fmla="*/ 973480 h 1946960"/>
                <a:gd name="T22" fmla="*/ 0 w 1947680"/>
                <a:gd name="T23" fmla="*/ 973480 h 1946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47680" h="1946960">
                  <a:moveTo>
                    <a:pt x="205247" y="1146936"/>
                  </a:moveTo>
                  <a:cubicBezTo>
                    <a:pt x="205247" y="818407"/>
                    <a:pt x="471670" y="552082"/>
                    <a:pt x="800320" y="552082"/>
                  </a:cubicBezTo>
                  <a:cubicBezTo>
                    <a:pt x="1128970" y="552082"/>
                    <a:pt x="1395393" y="818407"/>
                    <a:pt x="1395393" y="1146936"/>
                  </a:cubicBezTo>
                  <a:cubicBezTo>
                    <a:pt x="1395393" y="1475465"/>
                    <a:pt x="1128970" y="1741790"/>
                    <a:pt x="800320" y="1741790"/>
                  </a:cubicBezTo>
                  <a:cubicBezTo>
                    <a:pt x="471670" y="1741790"/>
                    <a:pt x="205247" y="1475465"/>
                    <a:pt x="205247" y="1146936"/>
                  </a:cubicBezTo>
                  <a:close/>
                  <a:moveTo>
                    <a:pt x="0" y="973480"/>
                  </a:moveTo>
                  <a:cubicBezTo>
                    <a:pt x="0" y="1511118"/>
                    <a:pt x="436003" y="1946960"/>
                    <a:pt x="973840" y="1946960"/>
                  </a:cubicBezTo>
                  <a:cubicBezTo>
                    <a:pt x="1511677" y="1946960"/>
                    <a:pt x="1947680" y="1511118"/>
                    <a:pt x="1947680" y="973480"/>
                  </a:cubicBezTo>
                  <a:lnTo>
                    <a:pt x="1947680" y="0"/>
                  </a:lnTo>
                  <a:lnTo>
                    <a:pt x="973841" y="0"/>
                  </a:lnTo>
                  <a:cubicBezTo>
                    <a:pt x="436004" y="0"/>
                    <a:pt x="1" y="435842"/>
                    <a:pt x="1" y="973480"/>
                  </a:cubicBezTo>
                  <a:lnTo>
                    <a:pt x="0" y="973480"/>
                  </a:lnTo>
                  <a:close/>
                </a:path>
              </a:pathLst>
            </a:custGeom>
            <a:noFill/>
            <a:ln>
              <a:solidFill>
                <a:srgbClr val="4D4D4D"/>
              </a:solidFill>
              <a:prstDash val="sysDash"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grpSp>
          <p:nvGrpSpPr>
            <p:cNvPr id="96" name="组合 95"/>
            <p:cNvGrpSpPr/>
            <p:nvPr/>
          </p:nvGrpSpPr>
          <p:grpSpPr>
            <a:xfrm>
              <a:off x="2800582" y="1260377"/>
              <a:ext cx="1034961" cy="1034955"/>
              <a:chOff x="4641550" y="2233932"/>
              <a:chExt cx="587801" cy="587801"/>
            </a:xfrm>
          </p:grpSpPr>
          <p:grpSp>
            <p:nvGrpSpPr>
              <p:cNvPr id="97" name="组合 96"/>
              <p:cNvGrpSpPr/>
              <p:nvPr/>
            </p:nvGrpSpPr>
            <p:grpSpPr>
              <a:xfrm>
                <a:off x="4641550" y="2233932"/>
                <a:ext cx="587801" cy="587801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19" name="同心圆 118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" name="椭圆 119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98" name="组合 97"/>
              <p:cNvGrpSpPr/>
              <p:nvPr/>
            </p:nvGrpSpPr>
            <p:grpSpPr>
              <a:xfrm>
                <a:off x="4817013" y="2396824"/>
                <a:ext cx="253510" cy="262016"/>
                <a:chOff x="2649538" y="2673350"/>
                <a:chExt cx="473075" cy="488950"/>
              </a:xfrm>
              <a:solidFill>
                <a:schemeClr val="accent2"/>
              </a:solidFill>
            </p:grpSpPr>
            <p:sp>
              <p:nvSpPr>
                <p:cNvPr id="104" name="Freeform 64"/>
                <p:cNvSpPr>
                  <a:spLocks noEditPoints="1"/>
                </p:cNvSpPr>
                <p:nvPr/>
              </p:nvSpPr>
              <p:spPr bwMode="auto">
                <a:xfrm>
                  <a:off x="2887663" y="2673350"/>
                  <a:ext cx="234950" cy="488950"/>
                </a:xfrm>
                <a:custGeom>
                  <a:avLst/>
                  <a:gdLst>
                    <a:gd name="T0" fmla="*/ 148 w 148"/>
                    <a:gd name="T1" fmla="*/ 146 h 308"/>
                    <a:gd name="T2" fmla="*/ 146 w 148"/>
                    <a:gd name="T3" fmla="*/ 132 h 308"/>
                    <a:gd name="T4" fmla="*/ 140 w 148"/>
                    <a:gd name="T5" fmla="*/ 102 h 308"/>
                    <a:gd name="T6" fmla="*/ 80 w 148"/>
                    <a:gd name="T7" fmla="*/ 86 h 308"/>
                    <a:gd name="T8" fmla="*/ 86 w 148"/>
                    <a:gd name="T9" fmla="*/ 116 h 308"/>
                    <a:gd name="T10" fmla="*/ 88 w 148"/>
                    <a:gd name="T11" fmla="*/ 146 h 308"/>
                    <a:gd name="T12" fmla="*/ 48 w 148"/>
                    <a:gd name="T13" fmla="*/ 42 h 308"/>
                    <a:gd name="T14" fmla="*/ 26 w 148"/>
                    <a:gd name="T15" fmla="*/ 12 h 308"/>
                    <a:gd name="T16" fmla="*/ 0 w 148"/>
                    <a:gd name="T17" fmla="*/ 0 h 308"/>
                    <a:gd name="T18" fmla="*/ 62 w 148"/>
                    <a:gd name="T19" fmla="*/ 74 h 308"/>
                    <a:gd name="T20" fmla="*/ 56 w 148"/>
                    <a:gd name="T21" fmla="*/ 58 h 308"/>
                    <a:gd name="T22" fmla="*/ 48 w 148"/>
                    <a:gd name="T23" fmla="*/ 42 h 308"/>
                    <a:gd name="T24" fmla="*/ 0 w 148"/>
                    <a:gd name="T25" fmla="*/ 86 h 308"/>
                    <a:gd name="T26" fmla="*/ 72 w 148"/>
                    <a:gd name="T27" fmla="*/ 146 h 308"/>
                    <a:gd name="T28" fmla="*/ 70 w 148"/>
                    <a:gd name="T29" fmla="*/ 116 h 308"/>
                    <a:gd name="T30" fmla="*/ 64 w 148"/>
                    <a:gd name="T31" fmla="*/ 86 h 308"/>
                    <a:gd name="T32" fmla="*/ 126 w 148"/>
                    <a:gd name="T33" fmla="*/ 74 h 308"/>
                    <a:gd name="T34" fmla="*/ 120 w 148"/>
                    <a:gd name="T35" fmla="*/ 64 h 308"/>
                    <a:gd name="T36" fmla="*/ 100 w 148"/>
                    <a:gd name="T37" fmla="*/ 42 h 308"/>
                    <a:gd name="T38" fmla="*/ 80 w 148"/>
                    <a:gd name="T39" fmla="*/ 24 h 308"/>
                    <a:gd name="T40" fmla="*/ 54 w 148"/>
                    <a:gd name="T41" fmla="*/ 12 h 308"/>
                    <a:gd name="T42" fmla="*/ 42 w 148"/>
                    <a:gd name="T43" fmla="*/ 6 h 308"/>
                    <a:gd name="T44" fmla="*/ 62 w 148"/>
                    <a:gd name="T45" fmla="*/ 36 h 308"/>
                    <a:gd name="T46" fmla="*/ 70 w 148"/>
                    <a:gd name="T47" fmla="*/ 54 h 308"/>
                    <a:gd name="T48" fmla="*/ 78 w 148"/>
                    <a:gd name="T49" fmla="*/ 74 h 308"/>
                    <a:gd name="T50" fmla="*/ 62 w 148"/>
                    <a:gd name="T51" fmla="*/ 272 h 308"/>
                    <a:gd name="T52" fmla="*/ 42 w 148"/>
                    <a:gd name="T53" fmla="*/ 302 h 308"/>
                    <a:gd name="T54" fmla="*/ 54 w 148"/>
                    <a:gd name="T55" fmla="*/ 296 h 308"/>
                    <a:gd name="T56" fmla="*/ 80 w 148"/>
                    <a:gd name="T57" fmla="*/ 282 h 308"/>
                    <a:gd name="T58" fmla="*/ 102 w 148"/>
                    <a:gd name="T59" fmla="*/ 264 h 308"/>
                    <a:gd name="T60" fmla="*/ 120 w 148"/>
                    <a:gd name="T61" fmla="*/ 242 h 308"/>
                    <a:gd name="T62" fmla="*/ 78 w 148"/>
                    <a:gd name="T63" fmla="*/ 230 h 308"/>
                    <a:gd name="T64" fmla="*/ 70 w 148"/>
                    <a:gd name="T65" fmla="*/ 252 h 308"/>
                    <a:gd name="T66" fmla="*/ 62 w 148"/>
                    <a:gd name="T67" fmla="*/ 272 h 308"/>
                    <a:gd name="T68" fmla="*/ 88 w 148"/>
                    <a:gd name="T69" fmla="*/ 158 h 308"/>
                    <a:gd name="T70" fmla="*/ 80 w 148"/>
                    <a:gd name="T71" fmla="*/ 218 h 308"/>
                    <a:gd name="T72" fmla="*/ 134 w 148"/>
                    <a:gd name="T73" fmla="*/ 218 h 308"/>
                    <a:gd name="T74" fmla="*/ 144 w 148"/>
                    <a:gd name="T75" fmla="*/ 190 h 308"/>
                    <a:gd name="T76" fmla="*/ 148 w 148"/>
                    <a:gd name="T77" fmla="*/ 158 h 308"/>
                    <a:gd name="T78" fmla="*/ 72 w 148"/>
                    <a:gd name="T79" fmla="*/ 158 h 308"/>
                    <a:gd name="T80" fmla="*/ 0 w 148"/>
                    <a:gd name="T81" fmla="*/ 218 h 308"/>
                    <a:gd name="T82" fmla="*/ 66 w 148"/>
                    <a:gd name="T83" fmla="*/ 218 h 308"/>
                    <a:gd name="T84" fmla="*/ 72 w 148"/>
                    <a:gd name="T85" fmla="*/ 158 h 308"/>
                    <a:gd name="T86" fmla="*/ 62 w 148"/>
                    <a:gd name="T87" fmla="*/ 230 h 308"/>
                    <a:gd name="T88" fmla="*/ 0 w 148"/>
                    <a:gd name="T89" fmla="*/ 308 h 308"/>
                    <a:gd name="T90" fmla="*/ 14 w 148"/>
                    <a:gd name="T91" fmla="*/ 304 h 308"/>
                    <a:gd name="T92" fmla="*/ 38 w 148"/>
                    <a:gd name="T93" fmla="*/ 282 h 308"/>
                    <a:gd name="T94" fmla="*/ 48 w 148"/>
                    <a:gd name="T95" fmla="*/ 266 h 308"/>
                    <a:gd name="T96" fmla="*/ 62 w 148"/>
                    <a:gd name="T97" fmla="*/ 230 h 3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8" h="308">
                      <a:moveTo>
                        <a:pt x="88" y="146"/>
                      </a:moveTo>
                      <a:lnTo>
                        <a:pt x="148" y="146"/>
                      </a:lnTo>
                      <a:lnTo>
                        <a:pt x="148" y="146"/>
                      </a:lnTo>
                      <a:lnTo>
                        <a:pt x="146" y="132"/>
                      </a:lnTo>
                      <a:lnTo>
                        <a:pt x="144" y="116"/>
                      </a:lnTo>
                      <a:lnTo>
                        <a:pt x="140" y="102"/>
                      </a:lnTo>
                      <a:lnTo>
                        <a:pt x="134" y="86"/>
                      </a:lnTo>
                      <a:lnTo>
                        <a:pt x="80" y="86"/>
                      </a:lnTo>
                      <a:lnTo>
                        <a:pt x="80" y="86"/>
                      </a:lnTo>
                      <a:lnTo>
                        <a:pt x="86" y="116"/>
                      </a:lnTo>
                      <a:lnTo>
                        <a:pt x="88" y="146"/>
                      </a:lnTo>
                      <a:lnTo>
                        <a:pt x="88" y="146"/>
                      </a:lnTo>
                      <a:close/>
                      <a:moveTo>
                        <a:pt x="48" y="42"/>
                      </a:moveTo>
                      <a:lnTo>
                        <a:pt x="48" y="42"/>
                      </a:lnTo>
                      <a:lnTo>
                        <a:pt x="38" y="26"/>
                      </a:lnTo>
                      <a:lnTo>
                        <a:pt x="26" y="12"/>
                      </a:lnTo>
                      <a:lnTo>
                        <a:pt x="14" y="4"/>
                      </a:lnTo>
                      <a:lnTo>
                        <a:pt x="0" y="0"/>
                      </a:lnTo>
                      <a:lnTo>
                        <a:pt x="0" y="74"/>
                      </a:lnTo>
                      <a:lnTo>
                        <a:pt x="62" y="74"/>
                      </a:lnTo>
                      <a:lnTo>
                        <a:pt x="62" y="74"/>
                      </a:lnTo>
                      <a:lnTo>
                        <a:pt x="56" y="58"/>
                      </a:lnTo>
                      <a:lnTo>
                        <a:pt x="48" y="42"/>
                      </a:lnTo>
                      <a:lnTo>
                        <a:pt x="48" y="42"/>
                      </a:lnTo>
                      <a:close/>
                      <a:moveTo>
                        <a:pt x="64" y="86"/>
                      </a:moveTo>
                      <a:lnTo>
                        <a:pt x="0" y="86"/>
                      </a:lnTo>
                      <a:lnTo>
                        <a:pt x="0" y="146"/>
                      </a:lnTo>
                      <a:lnTo>
                        <a:pt x="72" y="146"/>
                      </a:lnTo>
                      <a:lnTo>
                        <a:pt x="72" y="146"/>
                      </a:lnTo>
                      <a:lnTo>
                        <a:pt x="70" y="116"/>
                      </a:lnTo>
                      <a:lnTo>
                        <a:pt x="64" y="86"/>
                      </a:lnTo>
                      <a:lnTo>
                        <a:pt x="64" y="86"/>
                      </a:lnTo>
                      <a:close/>
                      <a:moveTo>
                        <a:pt x="78" y="74"/>
                      </a:moveTo>
                      <a:lnTo>
                        <a:pt x="126" y="74"/>
                      </a:lnTo>
                      <a:lnTo>
                        <a:pt x="126" y="74"/>
                      </a:lnTo>
                      <a:lnTo>
                        <a:pt x="120" y="64"/>
                      </a:lnTo>
                      <a:lnTo>
                        <a:pt x="110" y="52"/>
                      </a:lnTo>
                      <a:lnTo>
                        <a:pt x="100" y="42"/>
                      </a:lnTo>
                      <a:lnTo>
                        <a:pt x="90" y="32"/>
                      </a:lnTo>
                      <a:lnTo>
                        <a:pt x="80" y="24"/>
                      </a:lnTo>
                      <a:lnTo>
                        <a:pt x="68" y="18"/>
                      </a:lnTo>
                      <a:lnTo>
                        <a:pt x="54" y="12"/>
                      </a:lnTo>
                      <a:lnTo>
                        <a:pt x="42" y="6"/>
                      </a:lnTo>
                      <a:lnTo>
                        <a:pt x="42" y="6"/>
                      </a:lnTo>
                      <a:lnTo>
                        <a:pt x="52" y="20"/>
                      </a:lnTo>
                      <a:lnTo>
                        <a:pt x="62" y="36"/>
                      </a:lnTo>
                      <a:lnTo>
                        <a:pt x="62" y="36"/>
                      </a:lnTo>
                      <a:lnTo>
                        <a:pt x="70" y="54"/>
                      </a:lnTo>
                      <a:lnTo>
                        <a:pt x="78" y="74"/>
                      </a:lnTo>
                      <a:lnTo>
                        <a:pt x="78" y="74"/>
                      </a:lnTo>
                      <a:close/>
                      <a:moveTo>
                        <a:pt x="62" y="272"/>
                      </a:moveTo>
                      <a:lnTo>
                        <a:pt x="62" y="272"/>
                      </a:lnTo>
                      <a:lnTo>
                        <a:pt x="52" y="288"/>
                      </a:lnTo>
                      <a:lnTo>
                        <a:pt x="42" y="302"/>
                      </a:lnTo>
                      <a:lnTo>
                        <a:pt x="42" y="302"/>
                      </a:lnTo>
                      <a:lnTo>
                        <a:pt x="54" y="296"/>
                      </a:lnTo>
                      <a:lnTo>
                        <a:pt x="68" y="290"/>
                      </a:lnTo>
                      <a:lnTo>
                        <a:pt x="80" y="282"/>
                      </a:lnTo>
                      <a:lnTo>
                        <a:pt x="92" y="274"/>
                      </a:lnTo>
                      <a:lnTo>
                        <a:pt x="102" y="264"/>
                      </a:lnTo>
                      <a:lnTo>
                        <a:pt x="112" y="254"/>
                      </a:lnTo>
                      <a:lnTo>
                        <a:pt x="120" y="242"/>
                      </a:lnTo>
                      <a:lnTo>
                        <a:pt x="128" y="230"/>
                      </a:lnTo>
                      <a:lnTo>
                        <a:pt x="78" y="230"/>
                      </a:lnTo>
                      <a:lnTo>
                        <a:pt x="78" y="230"/>
                      </a:lnTo>
                      <a:lnTo>
                        <a:pt x="70" y="252"/>
                      </a:lnTo>
                      <a:lnTo>
                        <a:pt x="62" y="272"/>
                      </a:lnTo>
                      <a:lnTo>
                        <a:pt x="62" y="272"/>
                      </a:lnTo>
                      <a:close/>
                      <a:moveTo>
                        <a:pt x="88" y="158"/>
                      </a:moveTo>
                      <a:lnTo>
                        <a:pt x="88" y="158"/>
                      </a:lnTo>
                      <a:lnTo>
                        <a:pt x="86" y="190"/>
                      </a:lnTo>
                      <a:lnTo>
                        <a:pt x="80" y="218"/>
                      </a:lnTo>
                      <a:lnTo>
                        <a:pt x="134" y="218"/>
                      </a:lnTo>
                      <a:lnTo>
                        <a:pt x="134" y="218"/>
                      </a:lnTo>
                      <a:lnTo>
                        <a:pt x="140" y="204"/>
                      </a:lnTo>
                      <a:lnTo>
                        <a:pt x="144" y="190"/>
                      </a:lnTo>
                      <a:lnTo>
                        <a:pt x="148" y="174"/>
                      </a:lnTo>
                      <a:lnTo>
                        <a:pt x="148" y="158"/>
                      </a:lnTo>
                      <a:lnTo>
                        <a:pt x="88" y="158"/>
                      </a:lnTo>
                      <a:close/>
                      <a:moveTo>
                        <a:pt x="72" y="158"/>
                      </a:moveTo>
                      <a:lnTo>
                        <a:pt x="0" y="158"/>
                      </a:lnTo>
                      <a:lnTo>
                        <a:pt x="0" y="218"/>
                      </a:lnTo>
                      <a:lnTo>
                        <a:pt x="66" y="218"/>
                      </a:lnTo>
                      <a:lnTo>
                        <a:pt x="66" y="218"/>
                      </a:lnTo>
                      <a:lnTo>
                        <a:pt x="70" y="190"/>
                      </a:lnTo>
                      <a:lnTo>
                        <a:pt x="72" y="158"/>
                      </a:lnTo>
                      <a:lnTo>
                        <a:pt x="72" y="158"/>
                      </a:lnTo>
                      <a:close/>
                      <a:moveTo>
                        <a:pt x="62" y="230"/>
                      </a:moveTo>
                      <a:lnTo>
                        <a:pt x="0" y="230"/>
                      </a:lnTo>
                      <a:lnTo>
                        <a:pt x="0" y="308"/>
                      </a:lnTo>
                      <a:lnTo>
                        <a:pt x="0" y="308"/>
                      </a:lnTo>
                      <a:lnTo>
                        <a:pt x="14" y="304"/>
                      </a:lnTo>
                      <a:lnTo>
                        <a:pt x="26" y="296"/>
                      </a:lnTo>
                      <a:lnTo>
                        <a:pt x="38" y="282"/>
                      </a:lnTo>
                      <a:lnTo>
                        <a:pt x="48" y="266"/>
                      </a:lnTo>
                      <a:lnTo>
                        <a:pt x="48" y="266"/>
                      </a:lnTo>
                      <a:lnTo>
                        <a:pt x="56" y="250"/>
                      </a:lnTo>
                      <a:lnTo>
                        <a:pt x="62" y="230"/>
                      </a:lnTo>
                      <a:lnTo>
                        <a:pt x="62" y="2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5" name="Freeform 65"/>
                <p:cNvSpPr>
                  <a:spLocks noEditPoints="1"/>
                </p:cNvSpPr>
                <p:nvPr/>
              </p:nvSpPr>
              <p:spPr bwMode="auto">
                <a:xfrm>
                  <a:off x="2649538" y="2673350"/>
                  <a:ext cx="203200" cy="488950"/>
                </a:xfrm>
                <a:custGeom>
                  <a:avLst/>
                  <a:gdLst>
                    <a:gd name="T0" fmla="*/ 128 w 128"/>
                    <a:gd name="T1" fmla="*/ 308 h 308"/>
                    <a:gd name="T2" fmla="*/ 128 w 128"/>
                    <a:gd name="T3" fmla="*/ 0 h 308"/>
                    <a:gd name="T4" fmla="*/ 102 w 128"/>
                    <a:gd name="T5" fmla="*/ 0 h 308"/>
                    <a:gd name="T6" fmla="*/ 102 w 128"/>
                    <a:gd name="T7" fmla="*/ 14 h 308"/>
                    <a:gd name="T8" fmla="*/ 102 w 128"/>
                    <a:gd name="T9" fmla="*/ 14 h 308"/>
                    <a:gd name="T10" fmla="*/ 80 w 128"/>
                    <a:gd name="T11" fmla="*/ 16 h 308"/>
                    <a:gd name="T12" fmla="*/ 62 w 128"/>
                    <a:gd name="T13" fmla="*/ 22 h 308"/>
                    <a:gd name="T14" fmla="*/ 46 w 128"/>
                    <a:gd name="T15" fmla="*/ 30 h 308"/>
                    <a:gd name="T16" fmla="*/ 34 w 128"/>
                    <a:gd name="T17" fmla="*/ 40 h 308"/>
                    <a:gd name="T18" fmla="*/ 34 w 128"/>
                    <a:gd name="T19" fmla="*/ 40 h 308"/>
                    <a:gd name="T20" fmla="*/ 24 w 128"/>
                    <a:gd name="T21" fmla="*/ 50 h 308"/>
                    <a:gd name="T22" fmla="*/ 16 w 128"/>
                    <a:gd name="T23" fmla="*/ 64 h 308"/>
                    <a:gd name="T24" fmla="*/ 12 w 128"/>
                    <a:gd name="T25" fmla="*/ 78 h 308"/>
                    <a:gd name="T26" fmla="*/ 10 w 128"/>
                    <a:gd name="T27" fmla="*/ 94 h 308"/>
                    <a:gd name="T28" fmla="*/ 10 w 128"/>
                    <a:gd name="T29" fmla="*/ 94 h 308"/>
                    <a:gd name="T30" fmla="*/ 12 w 128"/>
                    <a:gd name="T31" fmla="*/ 106 h 308"/>
                    <a:gd name="T32" fmla="*/ 14 w 128"/>
                    <a:gd name="T33" fmla="*/ 116 h 308"/>
                    <a:gd name="T34" fmla="*/ 18 w 128"/>
                    <a:gd name="T35" fmla="*/ 126 h 308"/>
                    <a:gd name="T36" fmla="*/ 22 w 128"/>
                    <a:gd name="T37" fmla="*/ 134 h 308"/>
                    <a:gd name="T38" fmla="*/ 22 w 128"/>
                    <a:gd name="T39" fmla="*/ 134 h 308"/>
                    <a:gd name="T40" fmla="*/ 34 w 128"/>
                    <a:gd name="T41" fmla="*/ 150 h 308"/>
                    <a:gd name="T42" fmla="*/ 42 w 128"/>
                    <a:gd name="T43" fmla="*/ 154 h 308"/>
                    <a:gd name="T44" fmla="*/ 50 w 128"/>
                    <a:gd name="T45" fmla="*/ 158 h 308"/>
                    <a:gd name="T46" fmla="*/ 50 w 128"/>
                    <a:gd name="T47" fmla="*/ 158 h 308"/>
                    <a:gd name="T48" fmla="*/ 70 w 128"/>
                    <a:gd name="T49" fmla="*/ 168 h 308"/>
                    <a:gd name="T50" fmla="*/ 102 w 128"/>
                    <a:gd name="T51" fmla="*/ 176 h 308"/>
                    <a:gd name="T52" fmla="*/ 102 w 128"/>
                    <a:gd name="T53" fmla="*/ 242 h 308"/>
                    <a:gd name="T54" fmla="*/ 102 w 128"/>
                    <a:gd name="T55" fmla="*/ 242 h 308"/>
                    <a:gd name="T56" fmla="*/ 90 w 128"/>
                    <a:gd name="T57" fmla="*/ 236 h 308"/>
                    <a:gd name="T58" fmla="*/ 84 w 128"/>
                    <a:gd name="T59" fmla="*/ 228 h 308"/>
                    <a:gd name="T60" fmla="*/ 84 w 128"/>
                    <a:gd name="T61" fmla="*/ 228 h 308"/>
                    <a:gd name="T62" fmla="*/ 78 w 128"/>
                    <a:gd name="T63" fmla="*/ 218 h 308"/>
                    <a:gd name="T64" fmla="*/ 74 w 128"/>
                    <a:gd name="T65" fmla="*/ 202 h 308"/>
                    <a:gd name="T66" fmla="*/ 0 w 128"/>
                    <a:gd name="T67" fmla="*/ 210 h 308"/>
                    <a:gd name="T68" fmla="*/ 0 w 128"/>
                    <a:gd name="T69" fmla="*/ 210 h 308"/>
                    <a:gd name="T70" fmla="*/ 4 w 128"/>
                    <a:gd name="T71" fmla="*/ 228 h 308"/>
                    <a:gd name="T72" fmla="*/ 10 w 128"/>
                    <a:gd name="T73" fmla="*/ 242 h 308"/>
                    <a:gd name="T74" fmla="*/ 10 w 128"/>
                    <a:gd name="T75" fmla="*/ 242 h 308"/>
                    <a:gd name="T76" fmla="*/ 18 w 128"/>
                    <a:gd name="T77" fmla="*/ 254 h 308"/>
                    <a:gd name="T78" fmla="*/ 28 w 128"/>
                    <a:gd name="T79" fmla="*/ 266 h 308"/>
                    <a:gd name="T80" fmla="*/ 28 w 128"/>
                    <a:gd name="T81" fmla="*/ 266 h 308"/>
                    <a:gd name="T82" fmla="*/ 42 w 128"/>
                    <a:gd name="T83" fmla="*/ 276 h 308"/>
                    <a:gd name="T84" fmla="*/ 58 w 128"/>
                    <a:gd name="T85" fmla="*/ 284 h 308"/>
                    <a:gd name="T86" fmla="*/ 58 w 128"/>
                    <a:gd name="T87" fmla="*/ 284 h 308"/>
                    <a:gd name="T88" fmla="*/ 78 w 128"/>
                    <a:gd name="T89" fmla="*/ 288 h 308"/>
                    <a:gd name="T90" fmla="*/ 102 w 128"/>
                    <a:gd name="T91" fmla="*/ 292 h 308"/>
                    <a:gd name="T92" fmla="*/ 102 w 128"/>
                    <a:gd name="T93" fmla="*/ 308 h 308"/>
                    <a:gd name="T94" fmla="*/ 128 w 128"/>
                    <a:gd name="T95" fmla="*/ 308 h 308"/>
                    <a:gd name="T96" fmla="*/ 86 w 128"/>
                    <a:gd name="T97" fmla="*/ 100 h 308"/>
                    <a:gd name="T98" fmla="*/ 86 w 128"/>
                    <a:gd name="T99" fmla="*/ 100 h 308"/>
                    <a:gd name="T100" fmla="*/ 82 w 128"/>
                    <a:gd name="T101" fmla="*/ 92 h 308"/>
                    <a:gd name="T102" fmla="*/ 80 w 128"/>
                    <a:gd name="T103" fmla="*/ 86 h 308"/>
                    <a:gd name="T104" fmla="*/ 80 w 128"/>
                    <a:gd name="T105" fmla="*/ 86 h 308"/>
                    <a:gd name="T106" fmla="*/ 82 w 128"/>
                    <a:gd name="T107" fmla="*/ 78 h 308"/>
                    <a:gd name="T108" fmla="*/ 86 w 128"/>
                    <a:gd name="T109" fmla="*/ 72 h 308"/>
                    <a:gd name="T110" fmla="*/ 86 w 128"/>
                    <a:gd name="T111" fmla="*/ 72 h 308"/>
                    <a:gd name="T112" fmla="*/ 92 w 128"/>
                    <a:gd name="T113" fmla="*/ 66 h 308"/>
                    <a:gd name="T114" fmla="*/ 102 w 128"/>
                    <a:gd name="T115" fmla="*/ 62 h 308"/>
                    <a:gd name="T116" fmla="*/ 102 w 128"/>
                    <a:gd name="T117" fmla="*/ 110 h 308"/>
                    <a:gd name="T118" fmla="*/ 102 w 128"/>
                    <a:gd name="T119" fmla="*/ 110 h 308"/>
                    <a:gd name="T120" fmla="*/ 92 w 128"/>
                    <a:gd name="T121" fmla="*/ 106 h 308"/>
                    <a:gd name="T122" fmla="*/ 86 w 128"/>
                    <a:gd name="T123" fmla="*/ 100 h 308"/>
                    <a:gd name="T124" fmla="*/ 86 w 128"/>
                    <a:gd name="T125" fmla="*/ 100 h 3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28" h="308">
                      <a:moveTo>
                        <a:pt x="128" y="308"/>
                      </a:moveTo>
                      <a:lnTo>
                        <a:pt x="128" y="0"/>
                      </a:lnTo>
                      <a:lnTo>
                        <a:pt x="102" y="0"/>
                      </a:lnTo>
                      <a:lnTo>
                        <a:pt x="102" y="14"/>
                      </a:lnTo>
                      <a:lnTo>
                        <a:pt x="102" y="14"/>
                      </a:lnTo>
                      <a:lnTo>
                        <a:pt x="80" y="16"/>
                      </a:lnTo>
                      <a:lnTo>
                        <a:pt x="62" y="22"/>
                      </a:lnTo>
                      <a:lnTo>
                        <a:pt x="46" y="30"/>
                      </a:lnTo>
                      <a:lnTo>
                        <a:pt x="34" y="40"/>
                      </a:lnTo>
                      <a:lnTo>
                        <a:pt x="34" y="40"/>
                      </a:lnTo>
                      <a:lnTo>
                        <a:pt x="24" y="50"/>
                      </a:lnTo>
                      <a:lnTo>
                        <a:pt x="16" y="64"/>
                      </a:lnTo>
                      <a:lnTo>
                        <a:pt x="12" y="78"/>
                      </a:lnTo>
                      <a:lnTo>
                        <a:pt x="10" y="94"/>
                      </a:lnTo>
                      <a:lnTo>
                        <a:pt x="10" y="94"/>
                      </a:lnTo>
                      <a:lnTo>
                        <a:pt x="12" y="106"/>
                      </a:lnTo>
                      <a:lnTo>
                        <a:pt x="14" y="116"/>
                      </a:lnTo>
                      <a:lnTo>
                        <a:pt x="18" y="126"/>
                      </a:lnTo>
                      <a:lnTo>
                        <a:pt x="22" y="134"/>
                      </a:lnTo>
                      <a:lnTo>
                        <a:pt x="22" y="134"/>
                      </a:lnTo>
                      <a:lnTo>
                        <a:pt x="34" y="150"/>
                      </a:lnTo>
                      <a:lnTo>
                        <a:pt x="42" y="154"/>
                      </a:lnTo>
                      <a:lnTo>
                        <a:pt x="50" y="158"/>
                      </a:lnTo>
                      <a:lnTo>
                        <a:pt x="50" y="158"/>
                      </a:lnTo>
                      <a:lnTo>
                        <a:pt x="70" y="168"/>
                      </a:lnTo>
                      <a:lnTo>
                        <a:pt x="102" y="176"/>
                      </a:lnTo>
                      <a:lnTo>
                        <a:pt x="102" y="242"/>
                      </a:lnTo>
                      <a:lnTo>
                        <a:pt x="102" y="242"/>
                      </a:lnTo>
                      <a:lnTo>
                        <a:pt x="90" y="236"/>
                      </a:lnTo>
                      <a:lnTo>
                        <a:pt x="84" y="228"/>
                      </a:lnTo>
                      <a:lnTo>
                        <a:pt x="84" y="228"/>
                      </a:lnTo>
                      <a:lnTo>
                        <a:pt x="78" y="218"/>
                      </a:lnTo>
                      <a:lnTo>
                        <a:pt x="74" y="202"/>
                      </a:lnTo>
                      <a:lnTo>
                        <a:pt x="0" y="210"/>
                      </a:lnTo>
                      <a:lnTo>
                        <a:pt x="0" y="210"/>
                      </a:lnTo>
                      <a:lnTo>
                        <a:pt x="4" y="228"/>
                      </a:lnTo>
                      <a:lnTo>
                        <a:pt x="10" y="242"/>
                      </a:lnTo>
                      <a:lnTo>
                        <a:pt x="10" y="242"/>
                      </a:lnTo>
                      <a:lnTo>
                        <a:pt x="18" y="254"/>
                      </a:lnTo>
                      <a:lnTo>
                        <a:pt x="28" y="266"/>
                      </a:lnTo>
                      <a:lnTo>
                        <a:pt x="28" y="266"/>
                      </a:lnTo>
                      <a:lnTo>
                        <a:pt x="42" y="276"/>
                      </a:lnTo>
                      <a:lnTo>
                        <a:pt x="58" y="284"/>
                      </a:lnTo>
                      <a:lnTo>
                        <a:pt x="58" y="284"/>
                      </a:lnTo>
                      <a:lnTo>
                        <a:pt x="78" y="288"/>
                      </a:lnTo>
                      <a:lnTo>
                        <a:pt x="102" y="292"/>
                      </a:lnTo>
                      <a:lnTo>
                        <a:pt x="102" y="308"/>
                      </a:lnTo>
                      <a:lnTo>
                        <a:pt x="128" y="308"/>
                      </a:lnTo>
                      <a:close/>
                      <a:moveTo>
                        <a:pt x="86" y="100"/>
                      </a:moveTo>
                      <a:lnTo>
                        <a:pt x="86" y="100"/>
                      </a:lnTo>
                      <a:lnTo>
                        <a:pt x="82" y="92"/>
                      </a:lnTo>
                      <a:lnTo>
                        <a:pt x="80" y="86"/>
                      </a:lnTo>
                      <a:lnTo>
                        <a:pt x="80" y="86"/>
                      </a:lnTo>
                      <a:lnTo>
                        <a:pt x="82" y="78"/>
                      </a:lnTo>
                      <a:lnTo>
                        <a:pt x="86" y="72"/>
                      </a:lnTo>
                      <a:lnTo>
                        <a:pt x="86" y="72"/>
                      </a:lnTo>
                      <a:lnTo>
                        <a:pt x="92" y="66"/>
                      </a:lnTo>
                      <a:lnTo>
                        <a:pt x="102" y="62"/>
                      </a:lnTo>
                      <a:lnTo>
                        <a:pt x="102" y="110"/>
                      </a:lnTo>
                      <a:lnTo>
                        <a:pt x="102" y="110"/>
                      </a:lnTo>
                      <a:lnTo>
                        <a:pt x="92" y="106"/>
                      </a:lnTo>
                      <a:lnTo>
                        <a:pt x="86" y="100"/>
                      </a:lnTo>
                      <a:lnTo>
                        <a:pt x="86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7" name="组合 6"/>
          <p:cNvGrpSpPr/>
          <p:nvPr/>
        </p:nvGrpSpPr>
        <p:grpSpPr>
          <a:xfrm>
            <a:off x="2479177" y="2860774"/>
            <a:ext cx="1727200" cy="1727200"/>
            <a:chOff x="2407169" y="2733377"/>
            <a:chExt cx="1727200" cy="1727200"/>
          </a:xfrm>
        </p:grpSpPr>
        <p:sp>
          <p:nvSpPr>
            <p:cNvPr id="12" name="泪滴形 36"/>
            <p:cNvSpPr>
              <a:spLocks/>
            </p:cNvSpPr>
            <p:nvPr/>
          </p:nvSpPr>
          <p:spPr bwMode="auto">
            <a:xfrm flipH="1">
              <a:off x="2407169" y="2733377"/>
              <a:ext cx="1727200" cy="1727200"/>
            </a:xfrm>
            <a:custGeom>
              <a:avLst/>
              <a:gdLst>
                <a:gd name="T0" fmla="*/ 875297 w 2146050"/>
                <a:gd name="T1" fmla="*/ 621837 h 2146844"/>
                <a:gd name="T2" fmla="*/ 1524443 w 2146050"/>
                <a:gd name="T3" fmla="*/ 1271223 h 2146844"/>
                <a:gd name="T4" fmla="*/ 875297 w 2146050"/>
                <a:gd name="T5" fmla="*/ 1920609 h 2146844"/>
                <a:gd name="T6" fmla="*/ 226151 w 2146050"/>
                <a:gd name="T7" fmla="*/ 1271223 h 2146844"/>
                <a:gd name="T8" fmla="*/ 875297 w 2146050"/>
                <a:gd name="T9" fmla="*/ 621837 h 2146844"/>
                <a:gd name="T10" fmla="*/ 2146050 w 2146050"/>
                <a:gd name="T11" fmla="*/ 0 h 2146844"/>
                <a:gd name="T12" fmla="*/ 1073025 w 2146050"/>
                <a:gd name="T13" fmla="*/ 0 h 2146844"/>
                <a:gd name="T14" fmla="*/ 0 w 2146050"/>
                <a:gd name="T15" fmla="*/ 1073422 h 2146844"/>
                <a:gd name="T16" fmla="*/ 1073025 w 2146050"/>
                <a:gd name="T17" fmla="*/ 2146844 h 2146844"/>
                <a:gd name="T18" fmla="*/ 2146050 w 2146050"/>
                <a:gd name="T19" fmla="*/ 1073422 h 2146844"/>
                <a:gd name="T20" fmla="*/ 2146050 w 2146050"/>
                <a:gd name="T21" fmla="*/ 0 h 2146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46050" h="2146844">
                  <a:moveTo>
                    <a:pt x="875297" y="621837"/>
                  </a:moveTo>
                  <a:cubicBezTo>
                    <a:pt x="1233810" y="621837"/>
                    <a:pt x="1524443" y="912577"/>
                    <a:pt x="1524443" y="1271223"/>
                  </a:cubicBezTo>
                  <a:cubicBezTo>
                    <a:pt x="1524443" y="1629869"/>
                    <a:pt x="1233810" y="1920609"/>
                    <a:pt x="875297" y="1920609"/>
                  </a:cubicBezTo>
                  <a:cubicBezTo>
                    <a:pt x="516784" y="1920609"/>
                    <a:pt x="226151" y="1629869"/>
                    <a:pt x="226151" y="1271223"/>
                  </a:cubicBezTo>
                  <a:cubicBezTo>
                    <a:pt x="226151" y="912577"/>
                    <a:pt x="516784" y="621837"/>
                    <a:pt x="875297" y="621837"/>
                  </a:cubicBezTo>
                  <a:close/>
                  <a:moveTo>
                    <a:pt x="2146050" y="0"/>
                  </a:moveTo>
                  <a:lnTo>
                    <a:pt x="1073025" y="0"/>
                  </a:lnTo>
                  <a:cubicBezTo>
                    <a:pt x="480410" y="0"/>
                    <a:pt x="0" y="480587"/>
                    <a:pt x="0" y="1073422"/>
                  </a:cubicBezTo>
                  <a:cubicBezTo>
                    <a:pt x="0" y="1666257"/>
                    <a:pt x="480410" y="2146844"/>
                    <a:pt x="1073025" y="2146844"/>
                  </a:cubicBezTo>
                  <a:cubicBezTo>
                    <a:pt x="1665640" y="2146844"/>
                    <a:pt x="2146050" y="1666257"/>
                    <a:pt x="2146050" y="1073422"/>
                  </a:cubicBezTo>
                  <a:lnTo>
                    <a:pt x="2146050" y="0"/>
                  </a:lnTo>
                  <a:close/>
                </a:path>
              </a:pathLst>
            </a:custGeom>
            <a:noFill/>
            <a:ln>
              <a:solidFill>
                <a:srgbClr val="4D4D4D"/>
              </a:solidFill>
              <a:prstDash val="sysDash"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grpSp>
          <p:nvGrpSpPr>
            <p:cNvPr id="121" name="组合 120"/>
            <p:cNvGrpSpPr/>
            <p:nvPr/>
          </p:nvGrpSpPr>
          <p:grpSpPr>
            <a:xfrm>
              <a:off x="2743147" y="3071887"/>
              <a:ext cx="1256360" cy="1256353"/>
              <a:chOff x="4641550" y="3820609"/>
              <a:chExt cx="587801" cy="587801"/>
            </a:xfrm>
          </p:grpSpPr>
          <p:grpSp>
            <p:nvGrpSpPr>
              <p:cNvPr id="122" name="组合 121"/>
              <p:cNvGrpSpPr/>
              <p:nvPr/>
            </p:nvGrpSpPr>
            <p:grpSpPr>
              <a:xfrm>
                <a:off x="4641550" y="3820609"/>
                <a:ext cx="587801" cy="587801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28" name="同心圆 127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9" name="椭圆 128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3" name="组合 122"/>
              <p:cNvGrpSpPr/>
              <p:nvPr/>
            </p:nvGrpSpPr>
            <p:grpSpPr>
              <a:xfrm>
                <a:off x="4767685" y="3993961"/>
                <a:ext cx="335530" cy="285698"/>
                <a:chOff x="2570163" y="3632200"/>
                <a:chExt cx="641350" cy="546100"/>
              </a:xfrm>
              <a:solidFill>
                <a:schemeClr val="accent4"/>
              </a:solidFill>
            </p:grpSpPr>
            <p:sp>
              <p:nvSpPr>
                <p:cNvPr id="124" name="Freeform 80"/>
                <p:cNvSpPr>
                  <a:spLocks/>
                </p:cNvSpPr>
                <p:nvPr/>
              </p:nvSpPr>
              <p:spPr bwMode="auto">
                <a:xfrm>
                  <a:off x="2970213" y="3632200"/>
                  <a:ext cx="241300" cy="241300"/>
                </a:xfrm>
                <a:custGeom>
                  <a:avLst/>
                  <a:gdLst>
                    <a:gd name="T0" fmla="*/ 122 w 152"/>
                    <a:gd name="T1" fmla="*/ 148 h 152"/>
                    <a:gd name="T2" fmla="*/ 122 w 152"/>
                    <a:gd name="T3" fmla="*/ 148 h 152"/>
                    <a:gd name="T4" fmla="*/ 120 w 152"/>
                    <a:gd name="T5" fmla="*/ 150 h 152"/>
                    <a:gd name="T6" fmla="*/ 116 w 152"/>
                    <a:gd name="T7" fmla="*/ 152 h 152"/>
                    <a:gd name="T8" fmla="*/ 112 w 152"/>
                    <a:gd name="T9" fmla="*/ 150 h 152"/>
                    <a:gd name="T10" fmla="*/ 108 w 152"/>
                    <a:gd name="T11" fmla="*/ 148 h 152"/>
                    <a:gd name="T12" fmla="*/ 2 w 152"/>
                    <a:gd name="T13" fmla="*/ 42 h 152"/>
                    <a:gd name="T14" fmla="*/ 2 w 152"/>
                    <a:gd name="T15" fmla="*/ 42 h 152"/>
                    <a:gd name="T16" fmla="*/ 0 w 152"/>
                    <a:gd name="T17" fmla="*/ 40 h 152"/>
                    <a:gd name="T18" fmla="*/ 0 w 152"/>
                    <a:gd name="T19" fmla="*/ 36 h 152"/>
                    <a:gd name="T20" fmla="*/ 0 w 152"/>
                    <a:gd name="T21" fmla="*/ 32 h 152"/>
                    <a:gd name="T22" fmla="*/ 2 w 152"/>
                    <a:gd name="T23" fmla="*/ 28 h 152"/>
                    <a:gd name="T24" fmla="*/ 28 w 152"/>
                    <a:gd name="T25" fmla="*/ 2 h 152"/>
                    <a:gd name="T26" fmla="*/ 28 w 152"/>
                    <a:gd name="T27" fmla="*/ 2 h 152"/>
                    <a:gd name="T28" fmla="*/ 32 w 152"/>
                    <a:gd name="T29" fmla="*/ 0 h 152"/>
                    <a:gd name="T30" fmla="*/ 36 w 152"/>
                    <a:gd name="T31" fmla="*/ 0 h 152"/>
                    <a:gd name="T32" fmla="*/ 40 w 152"/>
                    <a:gd name="T33" fmla="*/ 0 h 152"/>
                    <a:gd name="T34" fmla="*/ 42 w 152"/>
                    <a:gd name="T35" fmla="*/ 2 h 152"/>
                    <a:gd name="T36" fmla="*/ 148 w 152"/>
                    <a:gd name="T37" fmla="*/ 108 h 152"/>
                    <a:gd name="T38" fmla="*/ 148 w 152"/>
                    <a:gd name="T39" fmla="*/ 108 h 152"/>
                    <a:gd name="T40" fmla="*/ 152 w 152"/>
                    <a:gd name="T41" fmla="*/ 112 h 152"/>
                    <a:gd name="T42" fmla="*/ 152 w 152"/>
                    <a:gd name="T43" fmla="*/ 116 h 152"/>
                    <a:gd name="T44" fmla="*/ 152 w 152"/>
                    <a:gd name="T45" fmla="*/ 118 h 152"/>
                    <a:gd name="T46" fmla="*/ 148 w 152"/>
                    <a:gd name="T47" fmla="*/ 122 h 152"/>
                    <a:gd name="T48" fmla="*/ 122 w 152"/>
                    <a:gd name="T49" fmla="*/ 148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52" h="152">
                      <a:moveTo>
                        <a:pt x="122" y="148"/>
                      </a:moveTo>
                      <a:lnTo>
                        <a:pt x="122" y="148"/>
                      </a:lnTo>
                      <a:lnTo>
                        <a:pt x="120" y="150"/>
                      </a:lnTo>
                      <a:lnTo>
                        <a:pt x="116" y="152"/>
                      </a:lnTo>
                      <a:lnTo>
                        <a:pt x="112" y="150"/>
                      </a:lnTo>
                      <a:lnTo>
                        <a:pt x="108" y="148"/>
                      </a:lnTo>
                      <a:lnTo>
                        <a:pt x="2" y="42"/>
                      </a:lnTo>
                      <a:lnTo>
                        <a:pt x="2" y="42"/>
                      </a:lnTo>
                      <a:lnTo>
                        <a:pt x="0" y="40"/>
                      </a:lnTo>
                      <a:lnTo>
                        <a:pt x="0" y="36"/>
                      </a:lnTo>
                      <a:lnTo>
                        <a:pt x="0" y="32"/>
                      </a:lnTo>
                      <a:lnTo>
                        <a:pt x="2" y="28"/>
                      </a:lnTo>
                      <a:lnTo>
                        <a:pt x="28" y="2"/>
                      </a:lnTo>
                      <a:lnTo>
                        <a:pt x="28" y="2"/>
                      </a:lnTo>
                      <a:lnTo>
                        <a:pt x="32" y="0"/>
                      </a:lnTo>
                      <a:lnTo>
                        <a:pt x="36" y="0"/>
                      </a:lnTo>
                      <a:lnTo>
                        <a:pt x="40" y="0"/>
                      </a:lnTo>
                      <a:lnTo>
                        <a:pt x="42" y="2"/>
                      </a:lnTo>
                      <a:lnTo>
                        <a:pt x="148" y="108"/>
                      </a:lnTo>
                      <a:lnTo>
                        <a:pt x="148" y="108"/>
                      </a:lnTo>
                      <a:lnTo>
                        <a:pt x="152" y="112"/>
                      </a:lnTo>
                      <a:lnTo>
                        <a:pt x="152" y="116"/>
                      </a:lnTo>
                      <a:lnTo>
                        <a:pt x="152" y="118"/>
                      </a:lnTo>
                      <a:lnTo>
                        <a:pt x="148" y="122"/>
                      </a:lnTo>
                      <a:lnTo>
                        <a:pt x="122" y="14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5" name="Freeform 81"/>
                <p:cNvSpPr>
                  <a:spLocks/>
                </p:cNvSpPr>
                <p:nvPr/>
              </p:nvSpPr>
              <p:spPr bwMode="auto">
                <a:xfrm>
                  <a:off x="2671763" y="3794125"/>
                  <a:ext cx="428625" cy="384175"/>
                </a:xfrm>
                <a:custGeom>
                  <a:avLst/>
                  <a:gdLst>
                    <a:gd name="T0" fmla="*/ 168 w 270"/>
                    <a:gd name="T1" fmla="*/ 24 h 242"/>
                    <a:gd name="T2" fmla="*/ 136 w 270"/>
                    <a:gd name="T3" fmla="*/ 54 h 242"/>
                    <a:gd name="T4" fmla="*/ 134 w 270"/>
                    <a:gd name="T5" fmla="*/ 60 h 242"/>
                    <a:gd name="T6" fmla="*/ 124 w 270"/>
                    <a:gd name="T7" fmla="*/ 70 h 242"/>
                    <a:gd name="T8" fmla="*/ 118 w 270"/>
                    <a:gd name="T9" fmla="*/ 74 h 242"/>
                    <a:gd name="T10" fmla="*/ 106 w 270"/>
                    <a:gd name="T11" fmla="*/ 78 h 242"/>
                    <a:gd name="T12" fmla="*/ 92 w 270"/>
                    <a:gd name="T13" fmla="*/ 76 h 242"/>
                    <a:gd name="T14" fmla="*/ 84 w 270"/>
                    <a:gd name="T15" fmla="*/ 72 h 242"/>
                    <a:gd name="T16" fmla="*/ 78 w 270"/>
                    <a:gd name="T17" fmla="*/ 68 h 242"/>
                    <a:gd name="T18" fmla="*/ 70 w 270"/>
                    <a:gd name="T19" fmla="*/ 50 h 242"/>
                    <a:gd name="T20" fmla="*/ 70 w 270"/>
                    <a:gd name="T21" fmla="*/ 32 h 242"/>
                    <a:gd name="T22" fmla="*/ 4 w 270"/>
                    <a:gd name="T23" fmla="*/ 78 h 242"/>
                    <a:gd name="T24" fmla="*/ 2 w 270"/>
                    <a:gd name="T25" fmla="*/ 80 h 242"/>
                    <a:gd name="T26" fmla="*/ 2 w 270"/>
                    <a:gd name="T27" fmla="*/ 86 h 242"/>
                    <a:gd name="T28" fmla="*/ 10 w 270"/>
                    <a:gd name="T29" fmla="*/ 98 h 242"/>
                    <a:gd name="T30" fmla="*/ 26 w 270"/>
                    <a:gd name="T31" fmla="*/ 82 h 242"/>
                    <a:gd name="T32" fmla="*/ 42 w 270"/>
                    <a:gd name="T33" fmla="*/ 76 h 242"/>
                    <a:gd name="T34" fmla="*/ 60 w 270"/>
                    <a:gd name="T35" fmla="*/ 82 h 242"/>
                    <a:gd name="T36" fmla="*/ 66 w 270"/>
                    <a:gd name="T37" fmla="*/ 90 h 242"/>
                    <a:gd name="T38" fmla="*/ 66 w 270"/>
                    <a:gd name="T39" fmla="*/ 100 h 242"/>
                    <a:gd name="T40" fmla="*/ 84 w 270"/>
                    <a:gd name="T41" fmla="*/ 108 h 242"/>
                    <a:gd name="T42" fmla="*/ 90 w 270"/>
                    <a:gd name="T43" fmla="*/ 116 h 242"/>
                    <a:gd name="T44" fmla="*/ 92 w 270"/>
                    <a:gd name="T45" fmla="*/ 124 h 242"/>
                    <a:gd name="T46" fmla="*/ 108 w 270"/>
                    <a:gd name="T47" fmla="*/ 132 h 242"/>
                    <a:gd name="T48" fmla="*/ 114 w 270"/>
                    <a:gd name="T49" fmla="*/ 140 h 242"/>
                    <a:gd name="T50" fmla="*/ 116 w 270"/>
                    <a:gd name="T51" fmla="*/ 148 h 242"/>
                    <a:gd name="T52" fmla="*/ 132 w 270"/>
                    <a:gd name="T53" fmla="*/ 156 h 242"/>
                    <a:gd name="T54" fmla="*/ 138 w 270"/>
                    <a:gd name="T55" fmla="*/ 164 h 242"/>
                    <a:gd name="T56" fmla="*/ 138 w 270"/>
                    <a:gd name="T57" fmla="*/ 182 h 242"/>
                    <a:gd name="T58" fmla="*/ 118 w 270"/>
                    <a:gd name="T59" fmla="*/ 204 h 242"/>
                    <a:gd name="T60" fmla="*/ 150 w 270"/>
                    <a:gd name="T61" fmla="*/ 236 h 242"/>
                    <a:gd name="T62" fmla="*/ 162 w 270"/>
                    <a:gd name="T63" fmla="*/ 242 h 242"/>
                    <a:gd name="T64" fmla="*/ 172 w 270"/>
                    <a:gd name="T65" fmla="*/ 236 h 242"/>
                    <a:gd name="T66" fmla="*/ 176 w 270"/>
                    <a:gd name="T67" fmla="*/ 232 h 242"/>
                    <a:gd name="T68" fmla="*/ 176 w 270"/>
                    <a:gd name="T69" fmla="*/ 218 h 242"/>
                    <a:gd name="T70" fmla="*/ 148 w 270"/>
                    <a:gd name="T71" fmla="*/ 188 h 242"/>
                    <a:gd name="T72" fmla="*/ 146 w 270"/>
                    <a:gd name="T73" fmla="*/ 184 h 242"/>
                    <a:gd name="T74" fmla="*/ 148 w 270"/>
                    <a:gd name="T75" fmla="*/ 180 h 242"/>
                    <a:gd name="T76" fmla="*/ 156 w 270"/>
                    <a:gd name="T77" fmla="*/ 180 h 242"/>
                    <a:gd name="T78" fmla="*/ 180 w 270"/>
                    <a:gd name="T79" fmla="*/ 206 h 242"/>
                    <a:gd name="T80" fmla="*/ 192 w 270"/>
                    <a:gd name="T81" fmla="*/ 210 h 242"/>
                    <a:gd name="T82" fmla="*/ 204 w 270"/>
                    <a:gd name="T83" fmla="*/ 206 h 242"/>
                    <a:gd name="T84" fmla="*/ 208 w 270"/>
                    <a:gd name="T85" fmla="*/ 200 h 242"/>
                    <a:gd name="T86" fmla="*/ 208 w 270"/>
                    <a:gd name="T87" fmla="*/ 188 h 242"/>
                    <a:gd name="T88" fmla="*/ 178 w 270"/>
                    <a:gd name="T89" fmla="*/ 158 h 242"/>
                    <a:gd name="T90" fmla="*/ 176 w 270"/>
                    <a:gd name="T91" fmla="*/ 154 h 242"/>
                    <a:gd name="T92" fmla="*/ 178 w 270"/>
                    <a:gd name="T93" fmla="*/ 150 h 242"/>
                    <a:gd name="T94" fmla="*/ 186 w 270"/>
                    <a:gd name="T95" fmla="*/ 150 h 242"/>
                    <a:gd name="T96" fmla="*/ 212 w 270"/>
                    <a:gd name="T97" fmla="*/ 174 h 242"/>
                    <a:gd name="T98" fmla="*/ 224 w 270"/>
                    <a:gd name="T99" fmla="*/ 180 h 242"/>
                    <a:gd name="T100" fmla="*/ 234 w 270"/>
                    <a:gd name="T101" fmla="*/ 174 h 242"/>
                    <a:gd name="T102" fmla="*/ 238 w 270"/>
                    <a:gd name="T103" fmla="*/ 170 h 242"/>
                    <a:gd name="T104" fmla="*/ 238 w 270"/>
                    <a:gd name="T105" fmla="*/ 158 h 242"/>
                    <a:gd name="T106" fmla="*/ 210 w 270"/>
                    <a:gd name="T107" fmla="*/ 126 h 242"/>
                    <a:gd name="T108" fmla="*/ 208 w 270"/>
                    <a:gd name="T109" fmla="*/ 122 h 242"/>
                    <a:gd name="T110" fmla="*/ 210 w 270"/>
                    <a:gd name="T111" fmla="*/ 118 h 242"/>
                    <a:gd name="T112" fmla="*/ 218 w 270"/>
                    <a:gd name="T113" fmla="*/ 118 h 242"/>
                    <a:gd name="T114" fmla="*/ 242 w 270"/>
                    <a:gd name="T115" fmla="*/ 144 h 242"/>
                    <a:gd name="T116" fmla="*/ 254 w 270"/>
                    <a:gd name="T117" fmla="*/ 148 h 242"/>
                    <a:gd name="T118" fmla="*/ 266 w 270"/>
                    <a:gd name="T119" fmla="*/ 144 h 242"/>
                    <a:gd name="T120" fmla="*/ 270 w 270"/>
                    <a:gd name="T121" fmla="*/ 138 h 242"/>
                    <a:gd name="T122" fmla="*/ 270 w 270"/>
                    <a:gd name="T123" fmla="*/ 126 h 242"/>
                    <a:gd name="T124" fmla="*/ 266 w 270"/>
                    <a:gd name="T125" fmla="*/ 120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70" h="242">
                      <a:moveTo>
                        <a:pt x="266" y="120"/>
                      </a:moveTo>
                      <a:lnTo>
                        <a:pt x="168" y="24"/>
                      </a:lnTo>
                      <a:lnTo>
                        <a:pt x="144" y="34"/>
                      </a:lnTo>
                      <a:lnTo>
                        <a:pt x="136" y="54"/>
                      </a:lnTo>
                      <a:lnTo>
                        <a:pt x="136" y="54"/>
                      </a:lnTo>
                      <a:lnTo>
                        <a:pt x="134" y="60"/>
                      </a:lnTo>
                      <a:lnTo>
                        <a:pt x="130" y="66"/>
                      </a:lnTo>
                      <a:lnTo>
                        <a:pt x="124" y="70"/>
                      </a:lnTo>
                      <a:lnTo>
                        <a:pt x="118" y="74"/>
                      </a:lnTo>
                      <a:lnTo>
                        <a:pt x="118" y="74"/>
                      </a:lnTo>
                      <a:lnTo>
                        <a:pt x="112" y="76"/>
                      </a:lnTo>
                      <a:lnTo>
                        <a:pt x="106" y="78"/>
                      </a:lnTo>
                      <a:lnTo>
                        <a:pt x="98" y="78"/>
                      </a:lnTo>
                      <a:lnTo>
                        <a:pt x="92" y="76"/>
                      </a:lnTo>
                      <a:lnTo>
                        <a:pt x="92" y="76"/>
                      </a:lnTo>
                      <a:lnTo>
                        <a:pt x="84" y="72"/>
                      </a:lnTo>
                      <a:lnTo>
                        <a:pt x="78" y="68"/>
                      </a:lnTo>
                      <a:lnTo>
                        <a:pt x="78" y="68"/>
                      </a:lnTo>
                      <a:lnTo>
                        <a:pt x="72" y="60"/>
                      </a:lnTo>
                      <a:lnTo>
                        <a:pt x="70" y="50"/>
                      </a:lnTo>
                      <a:lnTo>
                        <a:pt x="68" y="42"/>
                      </a:lnTo>
                      <a:lnTo>
                        <a:pt x="70" y="32"/>
                      </a:lnTo>
                      <a:lnTo>
                        <a:pt x="82" y="0"/>
                      </a:lnTo>
                      <a:lnTo>
                        <a:pt x="4" y="78"/>
                      </a:lnTo>
                      <a:lnTo>
                        <a:pt x="4" y="78"/>
                      </a:lnTo>
                      <a:lnTo>
                        <a:pt x="2" y="80"/>
                      </a:lnTo>
                      <a:lnTo>
                        <a:pt x="0" y="84"/>
                      </a:lnTo>
                      <a:lnTo>
                        <a:pt x="2" y="86"/>
                      </a:lnTo>
                      <a:lnTo>
                        <a:pt x="4" y="90"/>
                      </a:lnTo>
                      <a:lnTo>
                        <a:pt x="10" y="98"/>
                      </a:lnTo>
                      <a:lnTo>
                        <a:pt x="26" y="82"/>
                      </a:lnTo>
                      <a:lnTo>
                        <a:pt x="26" y="82"/>
                      </a:lnTo>
                      <a:lnTo>
                        <a:pt x="34" y="78"/>
                      </a:lnTo>
                      <a:lnTo>
                        <a:pt x="42" y="76"/>
                      </a:lnTo>
                      <a:lnTo>
                        <a:pt x="52" y="78"/>
                      </a:lnTo>
                      <a:lnTo>
                        <a:pt x="60" y="82"/>
                      </a:lnTo>
                      <a:lnTo>
                        <a:pt x="60" y="82"/>
                      </a:lnTo>
                      <a:lnTo>
                        <a:pt x="66" y="90"/>
                      </a:lnTo>
                      <a:lnTo>
                        <a:pt x="66" y="100"/>
                      </a:lnTo>
                      <a:lnTo>
                        <a:pt x="66" y="100"/>
                      </a:lnTo>
                      <a:lnTo>
                        <a:pt x="76" y="102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90" y="116"/>
                      </a:lnTo>
                      <a:lnTo>
                        <a:pt x="92" y="124"/>
                      </a:lnTo>
                      <a:lnTo>
                        <a:pt x="92" y="124"/>
                      </a:lnTo>
                      <a:lnTo>
                        <a:pt x="100" y="126"/>
                      </a:lnTo>
                      <a:lnTo>
                        <a:pt x="108" y="132"/>
                      </a:lnTo>
                      <a:lnTo>
                        <a:pt x="108" y="132"/>
                      </a:lnTo>
                      <a:lnTo>
                        <a:pt x="114" y="140"/>
                      </a:lnTo>
                      <a:lnTo>
                        <a:pt x="116" y="148"/>
                      </a:lnTo>
                      <a:lnTo>
                        <a:pt x="116" y="148"/>
                      </a:lnTo>
                      <a:lnTo>
                        <a:pt x="124" y="150"/>
                      </a:lnTo>
                      <a:lnTo>
                        <a:pt x="132" y="156"/>
                      </a:lnTo>
                      <a:lnTo>
                        <a:pt x="132" y="156"/>
                      </a:lnTo>
                      <a:lnTo>
                        <a:pt x="138" y="164"/>
                      </a:lnTo>
                      <a:lnTo>
                        <a:pt x="140" y="174"/>
                      </a:lnTo>
                      <a:lnTo>
                        <a:pt x="138" y="182"/>
                      </a:lnTo>
                      <a:lnTo>
                        <a:pt x="132" y="190"/>
                      </a:lnTo>
                      <a:lnTo>
                        <a:pt x="118" y="204"/>
                      </a:lnTo>
                      <a:lnTo>
                        <a:pt x="150" y="236"/>
                      </a:lnTo>
                      <a:lnTo>
                        <a:pt x="150" y="236"/>
                      </a:lnTo>
                      <a:lnTo>
                        <a:pt x="156" y="240"/>
                      </a:lnTo>
                      <a:lnTo>
                        <a:pt x="162" y="242"/>
                      </a:lnTo>
                      <a:lnTo>
                        <a:pt x="168" y="240"/>
                      </a:lnTo>
                      <a:lnTo>
                        <a:pt x="172" y="236"/>
                      </a:lnTo>
                      <a:lnTo>
                        <a:pt x="172" y="236"/>
                      </a:lnTo>
                      <a:lnTo>
                        <a:pt x="176" y="232"/>
                      </a:lnTo>
                      <a:lnTo>
                        <a:pt x="178" y="224"/>
                      </a:lnTo>
                      <a:lnTo>
                        <a:pt x="176" y="218"/>
                      </a:lnTo>
                      <a:lnTo>
                        <a:pt x="172" y="214"/>
                      </a:lnTo>
                      <a:lnTo>
                        <a:pt x="148" y="188"/>
                      </a:lnTo>
                      <a:lnTo>
                        <a:pt x="148" y="188"/>
                      </a:lnTo>
                      <a:lnTo>
                        <a:pt x="146" y="184"/>
                      </a:lnTo>
                      <a:lnTo>
                        <a:pt x="148" y="180"/>
                      </a:lnTo>
                      <a:lnTo>
                        <a:pt x="148" y="180"/>
                      </a:lnTo>
                      <a:lnTo>
                        <a:pt x="152" y="178"/>
                      </a:lnTo>
                      <a:lnTo>
                        <a:pt x="156" y="180"/>
                      </a:lnTo>
                      <a:lnTo>
                        <a:pt x="180" y="206"/>
                      </a:lnTo>
                      <a:lnTo>
                        <a:pt x="180" y="206"/>
                      </a:lnTo>
                      <a:lnTo>
                        <a:pt x="186" y="210"/>
                      </a:lnTo>
                      <a:lnTo>
                        <a:pt x="192" y="210"/>
                      </a:lnTo>
                      <a:lnTo>
                        <a:pt x="198" y="210"/>
                      </a:lnTo>
                      <a:lnTo>
                        <a:pt x="204" y="206"/>
                      </a:lnTo>
                      <a:lnTo>
                        <a:pt x="204" y="206"/>
                      </a:lnTo>
                      <a:lnTo>
                        <a:pt x="208" y="200"/>
                      </a:lnTo>
                      <a:lnTo>
                        <a:pt x="208" y="194"/>
                      </a:lnTo>
                      <a:lnTo>
                        <a:pt x="208" y="188"/>
                      </a:lnTo>
                      <a:lnTo>
                        <a:pt x="204" y="182"/>
                      </a:lnTo>
                      <a:lnTo>
                        <a:pt x="178" y="158"/>
                      </a:lnTo>
                      <a:lnTo>
                        <a:pt x="178" y="158"/>
                      </a:lnTo>
                      <a:lnTo>
                        <a:pt x="176" y="154"/>
                      </a:lnTo>
                      <a:lnTo>
                        <a:pt x="178" y="150"/>
                      </a:lnTo>
                      <a:lnTo>
                        <a:pt x="178" y="150"/>
                      </a:lnTo>
                      <a:lnTo>
                        <a:pt x="182" y="148"/>
                      </a:lnTo>
                      <a:lnTo>
                        <a:pt x="186" y="150"/>
                      </a:lnTo>
                      <a:lnTo>
                        <a:pt x="212" y="174"/>
                      </a:lnTo>
                      <a:lnTo>
                        <a:pt x="212" y="174"/>
                      </a:lnTo>
                      <a:lnTo>
                        <a:pt x="218" y="178"/>
                      </a:lnTo>
                      <a:lnTo>
                        <a:pt x="224" y="180"/>
                      </a:lnTo>
                      <a:lnTo>
                        <a:pt x="230" y="178"/>
                      </a:lnTo>
                      <a:lnTo>
                        <a:pt x="234" y="174"/>
                      </a:lnTo>
                      <a:lnTo>
                        <a:pt x="234" y="174"/>
                      </a:lnTo>
                      <a:lnTo>
                        <a:pt x="238" y="170"/>
                      </a:lnTo>
                      <a:lnTo>
                        <a:pt x="240" y="164"/>
                      </a:lnTo>
                      <a:lnTo>
                        <a:pt x="238" y="158"/>
                      </a:lnTo>
                      <a:lnTo>
                        <a:pt x="234" y="152"/>
                      </a:lnTo>
                      <a:lnTo>
                        <a:pt x="210" y="126"/>
                      </a:lnTo>
                      <a:lnTo>
                        <a:pt x="210" y="126"/>
                      </a:lnTo>
                      <a:lnTo>
                        <a:pt x="208" y="122"/>
                      </a:lnTo>
                      <a:lnTo>
                        <a:pt x="210" y="118"/>
                      </a:lnTo>
                      <a:lnTo>
                        <a:pt x="210" y="118"/>
                      </a:lnTo>
                      <a:lnTo>
                        <a:pt x="214" y="116"/>
                      </a:lnTo>
                      <a:lnTo>
                        <a:pt x="218" y="118"/>
                      </a:lnTo>
                      <a:lnTo>
                        <a:pt x="242" y="144"/>
                      </a:lnTo>
                      <a:lnTo>
                        <a:pt x="242" y="144"/>
                      </a:lnTo>
                      <a:lnTo>
                        <a:pt x="248" y="148"/>
                      </a:lnTo>
                      <a:lnTo>
                        <a:pt x="254" y="148"/>
                      </a:lnTo>
                      <a:lnTo>
                        <a:pt x="260" y="148"/>
                      </a:lnTo>
                      <a:lnTo>
                        <a:pt x="266" y="144"/>
                      </a:lnTo>
                      <a:lnTo>
                        <a:pt x="266" y="144"/>
                      </a:lnTo>
                      <a:lnTo>
                        <a:pt x="270" y="138"/>
                      </a:lnTo>
                      <a:lnTo>
                        <a:pt x="270" y="132"/>
                      </a:lnTo>
                      <a:lnTo>
                        <a:pt x="270" y="126"/>
                      </a:lnTo>
                      <a:lnTo>
                        <a:pt x="266" y="120"/>
                      </a:lnTo>
                      <a:lnTo>
                        <a:pt x="266" y="1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6" name="Freeform 82"/>
                <p:cNvSpPr>
                  <a:spLocks/>
                </p:cNvSpPr>
                <p:nvPr/>
              </p:nvSpPr>
              <p:spPr bwMode="auto">
                <a:xfrm>
                  <a:off x="2570163" y="3663950"/>
                  <a:ext cx="260350" cy="260350"/>
                </a:xfrm>
                <a:custGeom>
                  <a:avLst/>
                  <a:gdLst>
                    <a:gd name="T0" fmla="*/ 160 w 164"/>
                    <a:gd name="T1" fmla="*/ 32 h 164"/>
                    <a:gd name="T2" fmla="*/ 160 w 164"/>
                    <a:gd name="T3" fmla="*/ 32 h 164"/>
                    <a:gd name="T4" fmla="*/ 162 w 164"/>
                    <a:gd name="T5" fmla="*/ 34 h 164"/>
                    <a:gd name="T6" fmla="*/ 164 w 164"/>
                    <a:gd name="T7" fmla="*/ 38 h 164"/>
                    <a:gd name="T8" fmla="*/ 162 w 164"/>
                    <a:gd name="T9" fmla="*/ 42 h 164"/>
                    <a:gd name="T10" fmla="*/ 160 w 164"/>
                    <a:gd name="T11" fmla="*/ 46 h 164"/>
                    <a:gd name="T12" fmla="*/ 44 w 164"/>
                    <a:gd name="T13" fmla="*/ 162 h 164"/>
                    <a:gd name="T14" fmla="*/ 44 w 164"/>
                    <a:gd name="T15" fmla="*/ 162 h 164"/>
                    <a:gd name="T16" fmla="*/ 42 w 164"/>
                    <a:gd name="T17" fmla="*/ 164 h 164"/>
                    <a:gd name="T18" fmla="*/ 38 w 164"/>
                    <a:gd name="T19" fmla="*/ 164 h 164"/>
                    <a:gd name="T20" fmla="*/ 34 w 164"/>
                    <a:gd name="T21" fmla="*/ 164 h 164"/>
                    <a:gd name="T22" fmla="*/ 30 w 164"/>
                    <a:gd name="T23" fmla="*/ 162 h 164"/>
                    <a:gd name="T24" fmla="*/ 2 w 164"/>
                    <a:gd name="T25" fmla="*/ 132 h 164"/>
                    <a:gd name="T26" fmla="*/ 2 w 164"/>
                    <a:gd name="T27" fmla="*/ 132 h 164"/>
                    <a:gd name="T28" fmla="*/ 0 w 164"/>
                    <a:gd name="T29" fmla="*/ 130 h 164"/>
                    <a:gd name="T30" fmla="*/ 0 w 164"/>
                    <a:gd name="T31" fmla="*/ 126 h 164"/>
                    <a:gd name="T32" fmla="*/ 0 w 164"/>
                    <a:gd name="T33" fmla="*/ 122 h 164"/>
                    <a:gd name="T34" fmla="*/ 2 w 164"/>
                    <a:gd name="T35" fmla="*/ 118 h 164"/>
                    <a:gd name="T36" fmla="*/ 118 w 164"/>
                    <a:gd name="T37" fmla="*/ 2 h 164"/>
                    <a:gd name="T38" fmla="*/ 118 w 164"/>
                    <a:gd name="T39" fmla="*/ 2 h 164"/>
                    <a:gd name="T40" fmla="*/ 122 w 164"/>
                    <a:gd name="T41" fmla="*/ 0 h 164"/>
                    <a:gd name="T42" fmla="*/ 124 w 164"/>
                    <a:gd name="T43" fmla="*/ 0 h 164"/>
                    <a:gd name="T44" fmla="*/ 128 w 164"/>
                    <a:gd name="T45" fmla="*/ 0 h 164"/>
                    <a:gd name="T46" fmla="*/ 132 w 164"/>
                    <a:gd name="T47" fmla="*/ 2 h 164"/>
                    <a:gd name="T48" fmla="*/ 160 w 164"/>
                    <a:gd name="T49" fmla="*/ 32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64" h="164">
                      <a:moveTo>
                        <a:pt x="160" y="32"/>
                      </a:moveTo>
                      <a:lnTo>
                        <a:pt x="160" y="32"/>
                      </a:lnTo>
                      <a:lnTo>
                        <a:pt x="162" y="34"/>
                      </a:lnTo>
                      <a:lnTo>
                        <a:pt x="164" y="38"/>
                      </a:lnTo>
                      <a:lnTo>
                        <a:pt x="162" y="42"/>
                      </a:lnTo>
                      <a:lnTo>
                        <a:pt x="160" y="46"/>
                      </a:lnTo>
                      <a:lnTo>
                        <a:pt x="44" y="162"/>
                      </a:lnTo>
                      <a:lnTo>
                        <a:pt x="44" y="162"/>
                      </a:lnTo>
                      <a:lnTo>
                        <a:pt x="42" y="164"/>
                      </a:lnTo>
                      <a:lnTo>
                        <a:pt x="38" y="164"/>
                      </a:lnTo>
                      <a:lnTo>
                        <a:pt x="34" y="164"/>
                      </a:lnTo>
                      <a:lnTo>
                        <a:pt x="30" y="162"/>
                      </a:lnTo>
                      <a:lnTo>
                        <a:pt x="2" y="132"/>
                      </a:lnTo>
                      <a:lnTo>
                        <a:pt x="2" y="132"/>
                      </a:lnTo>
                      <a:lnTo>
                        <a:pt x="0" y="130"/>
                      </a:lnTo>
                      <a:lnTo>
                        <a:pt x="0" y="126"/>
                      </a:lnTo>
                      <a:lnTo>
                        <a:pt x="0" y="122"/>
                      </a:lnTo>
                      <a:lnTo>
                        <a:pt x="2" y="118"/>
                      </a:lnTo>
                      <a:lnTo>
                        <a:pt x="118" y="2"/>
                      </a:lnTo>
                      <a:lnTo>
                        <a:pt x="118" y="2"/>
                      </a:lnTo>
                      <a:lnTo>
                        <a:pt x="122" y="0"/>
                      </a:lnTo>
                      <a:lnTo>
                        <a:pt x="124" y="0"/>
                      </a:lnTo>
                      <a:lnTo>
                        <a:pt x="128" y="0"/>
                      </a:lnTo>
                      <a:lnTo>
                        <a:pt x="132" y="2"/>
                      </a:lnTo>
                      <a:lnTo>
                        <a:pt x="160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7" name="Freeform 83"/>
                <p:cNvSpPr>
                  <a:spLocks noEditPoints="1"/>
                </p:cNvSpPr>
                <p:nvPr/>
              </p:nvSpPr>
              <p:spPr bwMode="auto">
                <a:xfrm>
                  <a:off x="2687638" y="3724275"/>
                  <a:ext cx="406400" cy="396875"/>
                </a:xfrm>
                <a:custGeom>
                  <a:avLst/>
                  <a:gdLst>
                    <a:gd name="T0" fmla="*/ 186 w 256"/>
                    <a:gd name="T1" fmla="*/ 8 h 250"/>
                    <a:gd name="T2" fmla="*/ 166 w 256"/>
                    <a:gd name="T3" fmla="*/ 0 h 250"/>
                    <a:gd name="T4" fmla="*/ 100 w 256"/>
                    <a:gd name="T5" fmla="*/ 30 h 250"/>
                    <a:gd name="T6" fmla="*/ 86 w 256"/>
                    <a:gd name="T7" fmla="*/ 44 h 250"/>
                    <a:gd name="T8" fmla="*/ 72 w 256"/>
                    <a:gd name="T9" fmla="*/ 86 h 250"/>
                    <a:gd name="T10" fmla="*/ 80 w 256"/>
                    <a:gd name="T11" fmla="*/ 104 h 250"/>
                    <a:gd name="T12" fmla="*/ 88 w 256"/>
                    <a:gd name="T13" fmla="*/ 108 h 250"/>
                    <a:gd name="T14" fmla="*/ 112 w 256"/>
                    <a:gd name="T15" fmla="*/ 102 h 250"/>
                    <a:gd name="T16" fmla="*/ 162 w 256"/>
                    <a:gd name="T17" fmla="*/ 56 h 250"/>
                    <a:gd name="T18" fmla="*/ 250 w 256"/>
                    <a:gd name="T19" fmla="*/ 106 h 250"/>
                    <a:gd name="T20" fmla="*/ 254 w 256"/>
                    <a:gd name="T21" fmla="*/ 78 h 250"/>
                    <a:gd name="T22" fmla="*/ 42 w 256"/>
                    <a:gd name="T23" fmla="*/ 136 h 250"/>
                    <a:gd name="T24" fmla="*/ 32 w 256"/>
                    <a:gd name="T25" fmla="*/ 132 h 250"/>
                    <a:gd name="T26" fmla="*/ 4 w 256"/>
                    <a:gd name="T27" fmla="*/ 156 h 250"/>
                    <a:gd name="T28" fmla="*/ 0 w 256"/>
                    <a:gd name="T29" fmla="*/ 164 h 250"/>
                    <a:gd name="T30" fmla="*/ 4 w 256"/>
                    <a:gd name="T31" fmla="*/ 174 h 250"/>
                    <a:gd name="T32" fmla="*/ 18 w 256"/>
                    <a:gd name="T33" fmla="*/ 176 h 250"/>
                    <a:gd name="T34" fmla="*/ 42 w 256"/>
                    <a:gd name="T35" fmla="*/ 154 h 250"/>
                    <a:gd name="T36" fmla="*/ 44 w 256"/>
                    <a:gd name="T37" fmla="*/ 140 h 250"/>
                    <a:gd name="T38" fmla="*/ 66 w 256"/>
                    <a:gd name="T39" fmla="*/ 160 h 250"/>
                    <a:gd name="T40" fmla="*/ 56 w 256"/>
                    <a:gd name="T41" fmla="*/ 156 h 250"/>
                    <a:gd name="T42" fmla="*/ 28 w 256"/>
                    <a:gd name="T43" fmla="*/ 180 h 250"/>
                    <a:gd name="T44" fmla="*/ 24 w 256"/>
                    <a:gd name="T45" fmla="*/ 188 h 250"/>
                    <a:gd name="T46" fmla="*/ 28 w 256"/>
                    <a:gd name="T47" fmla="*/ 198 h 250"/>
                    <a:gd name="T48" fmla="*/ 42 w 256"/>
                    <a:gd name="T49" fmla="*/ 200 h 250"/>
                    <a:gd name="T50" fmla="*/ 66 w 256"/>
                    <a:gd name="T51" fmla="*/ 178 h 250"/>
                    <a:gd name="T52" fmla="*/ 68 w 256"/>
                    <a:gd name="T53" fmla="*/ 164 h 250"/>
                    <a:gd name="T54" fmla="*/ 96 w 256"/>
                    <a:gd name="T55" fmla="*/ 208 h 250"/>
                    <a:gd name="T56" fmla="*/ 74 w 256"/>
                    <a:gd name="T57" fmla="*/ 232 h 250"/>
                    <a:gd name="T58" fmla="*/ 76 w 256"/>
                    <a:gd name="T59" fmla="*/ 246 h 250"/>
                    <a:gd name="T60" fmla="*/ 86 w 256"/>
                    <a:gd name="T61" fmla="*/ 250 h 250"/>
                    <a:gd name="T62" fmla="*/ 114 w 256"/>
                    <a:gd name="T63" fmla="*/ 226 h 250"/>
                    <a:gd name="T64" fmla="*/ 118 w 256"/>
                    <a:gd name="T65" fmla="*/ 218 h 250"/>
                    <a:gd name="T66" fmla="*/ 114 w 256"/>
                    <a:gd name="T67" fmla="*/ 208 h 250"/>
                    <a:gd name="T68" fmla="*/ 100 w 256"/>
                    <a:gd name="T69" fmla="*/ 206 h 250"/>
                    <a:gd name="T70" fmla="*/ 90 w 256"/>
                    <a:gd name="T71" fmla="*/ 184 h 250"/>
                    <a:gd name="T72" fmla="*/ 82 w 256"/>
                    <a:gd name="T73" fmla="*/ 180 h 250"/>
                    <a:gd name="T74" fmla="*/ 52 w 256"/>
                    <a:gd name="T75" fmla="*/ 204 h 250"/>
                    <a:gd name="T76" fmla="*/ 48 w 256"/>
                    <a:gd name="T77" fmla="*/ 212 h 250"/>
                    <a:gd name="T78" fmla="*/ 52 w 256"/>
                    <a:gd name="T79" fmla="*/ 222 h 250"/>
                    <a:gd name="T80" fmla="*/ 66 w 256"/>
                    <a:gd name="T81" fmla="*/ 224 h 250"/>
                    <a:gd name="T82" fmla="*/ 90 w 256"/>
                    <a:gd name="T83" fmla="*/ 202 h 250"/>
                    <a:gd name="T84" fmla="*/ 92 w 256"/>
                    <a:gd name="T85" fmla="*/ 188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6" h="250">
                      <a:moveTo>
                        <a:pt x="250" y="70"/>
                      </a:moveTo>
                      <a:lnTo>
                        <a:pt x="186" y="8"/>
                      </a:lnTo>
                      <a:lnTo>
                        <a:pt x="186" y="8"/>
                      </a:lnTo>
                      <a:lnTo>
                        <a:pt x="180" y="4"/>
                      </a:lnTo>
                      <a:lnTo>
                        <a:pt x="174" y="0"/>
                      </a:lnTo>
                      <a:lnTo>
                        <a:pt x="166" y="0"/>
                      </a:lnTo>
                      <a:lnTo>
                        <a:pt x="158" y="4"/>
                      </a:lnTo>
                      <a:lnTo>
                        <a:pt x="158" y="4"/>
                      </a:lnTo>
                      <a:lnTo>
                        <a:pt x="100" y="30"/>
                      </a:lnTo>
                      <a:lnTo>
                        <a:pt x="100" y="30"/>
                      </a:lnTo>
                      <a:lnTo>
                        <a:pt x="92" y="36"/>
                      </a:lnTo>
                      <a:lnTo>
                        <a:pt x="86" y="44"/>
                      </a:lnTo>
                      <a:lnTo>
                        <a:pt x="74" y="80"/>
                      </a:lnTo>
                      <a:lnTo>
                        <a:pt x="74" y="80"/>
                      </a:lnTo>
                      <a:lnTo>
                        <a:pt x="72" y="86"/>
                      </a:lnTo>
                      <a:lnTo>
                        <a:pt x="74" y="92"/>
                      </a:lnTo>
                      <a:lnTo>
                        <a:pt x="76" y="98"/>
                      </a:lnTo>
                      <a:lnTo>
                        <a:pt x="80" y="104"/>
                      </a:lnTo>
                      <a:lnTo>
                        <a:pt x="80" y="104"/>
                      </a:lnTo>
                      <a:lnTo>
                        <a:pt x="88" y="108"/>
                      </a:lnTo>
                      <a:lnTo>
                        <a:pt x="88" y="108"/>
                      </a:lnTo>
                      <a:lnTo>
                        <a:pt x="96" y="110"/>
                      </a:lnTo>
                      <a:lnTo>
                        <a:pt x="104" y="108"/>
                      </a:lnTo>
                      <a:lnTo>
                        <a:pt x="112" y="102"/>
                      </a:lnTo>
                      <a:lnTo>
                        <a:pt x="116" y="94"/>
                      </a:lnTo>
                      <a:lnTo>
                        <a:pt x="126" y="68"/>
                      </a:lnTo>
                      <a:lnTo>
                        <a:pt x="162" y="56"/>
                      </a:lnTo>
                      <a:lnTo>
                        <a:pt x="232" y="124"/>
                      </a:lnTo>
                      <a:lnTo>
                        <a:pt x="250" y="106"/>
                      </a:lnTo>
                      <a:lnTo>
                        <a:pt x="250" y="106"/>
                      </a:lnTo>
                      <a:lnTo>
                        <a:pt x="254" y="98"/>
                      </a:lnTo>
                      <a:lnTo>
                        <a:pt x="256" y="88"/>
                      </a:lnTo>
                      <a:lnTo>
                        <a:pt x="254" y="78"/>
                      </a:lnTo>
                      <a:lnTo>
                        <a:pt x="250" y="70"/>
                      </a:lnTo>
                      <a:lnTo>
                        <a:pt x="250" y="70"/>
                      </a:lnTo>
                      <a:close/>
                      <a:moveTo>
                        <a:pt x="42" y="136"/>
                      </a:moveTo>
                      <a:lnTo>
                        <a:pt x="42" y="136"/>
                      </a:lnTo>
                      <a:lnTo>
                        <a:pt x="38" y="132"/>
                      </a:lnTo>
                      <a:lnTo>
                        <a:pt x="32" y="132"/>
                      </a:lnTo>
                      <a:lnTo>
                        <a:pt x="28" y="132"/>
                      </a:lnTo>
                      <a:lnTo>
                        <a:pt x="24" y="136"/>
                      </a:lnTo>
                      <a:lnTo>
                        <a:pt x="4" y="156"/>
                      </a:lnTo>
                      <a:lnTo>
                        <a:pt x="4" y="156"/>
                      </a:lnTo>
                      <a:lnTo>
                        <a:pt x="0" y="160"/>
                      </a:lnTo>
                      <a:lnTo>
                        <a:pt x="0" y="164"/>
                      </a:lnTo>
                      <a:lnTo>
                        <a:pt x="0" y="170"/>
                      </a:lnTo>
                      <a:lnTo>
                        <a:pt x="4" y="174"/>
                      </a:lnTo>
                      <a:lnTo>
                        <a:pt x="4" y="174"/>
                      </a:lnTo>
                      <a:lnTo>
                        <a:pt x="8" y="176"/>
                      </a:lnTo>
                      <a:lnTo>
                        <a:pt x="12" y="178"/>
                      </a:lnTo>
                      <a:lnTo>
                        <a:pt x="18" y="176"/>
                      </a:lnTo>
                      <a:lnTo>
                        <a:pt x="22" y="174"/>
                      </a:lnTo>
                      <a:lnTo>
                        <a:pt x="42" y="154"/>
                      </a:lnTo>
                      <a:lnTo>
                        <a:pt x="42" y="154"/>
                      </a:lnTo>
                      <a:lnTo>
                        <a:pt x="44" y="150"/>
                      </a:lnTo>
                      <a:lnTo>
                        <a:pt x="46" y="144"/>
                      </a:lnTo>
                      <a:lnTo>
                        <a:pt x="44" y="140"/>
                      </a:lnTo>
                      <a:lnTo>
                        <a:pt x="42" y="136"/>
                      </a:lnTo>
                      <a:lnTo>
                        <a:pt x="42" y="136"/>
                      </a:lnTo>
                      <a:close/>
                      <a:moveTo>
                        <a:pt x="66" y="160"/>
                      </a:moveTo>
                      <a:lnTo>
                        <a:pt x="66" y="160"/>
                      </a:lnTo>
                      <a:lnTo>
                        <a:pt x="62" y="156"/>
                      </a:lnTo>
                      <a:lnTo>
                        <a:pt x="56" y="156"/>
                      </a:lnTo>
                      <a:lnTo>
                        <a:pt x="52" y="156"/>
                      </a:lnTo>
                      <a:lnTo>
                        <a:pt x="48" y="160"/>
                      </a:lnTo>
                      <a:lnTo>
                        <a:pt x="28" y="180"/>
                      </a:lnTo>
                      <a:lnTo>
                        <a:pt x="28" y="180"/>
                      </a:lnTo>
                      <a:lnTo>
                        <a:pt x="24" y="184"/>
                      </a:lnTo>
                      <a:lnTo>
                        <a:pt x="24" y="188"/>
                      </a:lnTo>
                      <a:lnTo>
                        <a:pt x="24" y="194"/>
                      </a:lnTo>
                      <a:lnTo>
                        <a:pt x="28" y="198"/>
                      </a:lnTo>
                      <a:lnTo>
                        <a:pt x="28" y="198"/>
                      </a:lnTo>
                      <a:lnTo>
                        <a:pt x="32" y="200"/>
                      </a:lnTo>
                      <a:lnTo>
                        <a:pt x="36" y="202"/>
                      </a:lnTo>
                      <a:lnTo>
                        <a:pt x="42" y="200"/>
                      </a:lnTo>
                      <a:lnTo>
                        <a:pt x="46" y="198"/>
                      </a:lnTo>
                      <a:lnTo>
                        <a:pt x="66" y="178"/>
                      </a:lnTo>
                      <a:lnTo>
                        <a:pt x="66" y="178"/>
                      </a:lnTo>
                      <a:lnTo>
                        <a:pt x="68" y="174"/>
                      </a:lnTo>
                      <a:lnTo>
                        <a:pt x="70" y="168"/>
                      </a:lnTo>
                      <a:lnTo>
                        <a:pt x="68" y="164"/>
                      </a:lnTo>
                      <a:lnTo>
                        <a:pt x="66" y="160"/>
                      </a:lnTo>
                      <a:lnTo>
                        <a:pt x="66" y="160"/>
                      </a:lnTo>
                      <a:close/>
                      <a:moveTo>
                        <a:pt x="96" y="208"/>
                      </a:moveTo>
                      <a:lnTo>
                        <a:pt x="76" y="228"/>
                      </a:lnTo>
                      <a:lnTo>
                        <a:pt x="76" y="228"/>
                      </a:lnTo>
                      <a:lnTo>
                        <a:pt x="74" y="232"/>
                      </a:lnTo>
                      <a:lnTo>
                        <a:pt x="72" y="238"/>
                      </a:lnTo>
                      <a:lnTo>
                        <a:pt x="74" y="242"/>
                      </a:lnTo>
                      <a:lnTo>
                        <a:pt x="76" y="246"/>
                      </a:lnTo>
                      <a:lnTo>
                        <a:pt x="76" y="246"/>
                      </a:lnTo>
                      <a:lnTo>
                        <a:pt x="80" y="250"/>
                      </a:lnTo>
                      <a:lnTo>
                        <a:pt x="86" y="250"/>
                      </a:lnTo>
                      <a:lnTo>
                        <a:pt x="90" y="250"/>
                      </a:lnTo>
                      <a:lnTo>
                        <a:pt x="94" y="246"/>
                      </a:lnTo>
                      <a:lnTo>
                        <a:pt x="114" y="226"/>
                      </a:lnTo>
                      <a:lnTo>
                        <a:pt x="114" y="226"/>
                      </a:lnTo>
                      <a:lnTo>
                        <a:pt x="118" y="222"/>
                      </a:lnTo>
                      <a:lnTo>
                        <a:pt x="118" y="218"/>
                      </a:lnTo>
                      <a:lnTo>
                        <a:pt x="118" y="212"/>
                      </a:lnTo>
                      <a:lnTo>
                        <a:pt x="114" y="208"/>
                      </a:lnTo>
                      <a:lnTo>
                        <a:pt x="114" y="208"/>
                      </a:lnTo>
                      <a:lnTo>
                        <a:pt x="110" y="206"/>
                      </a:lnTo>
                      <a:lnTo>
                        <a:pt x="106" y="204"/>
                      </a:lnTo>
                      <a:lnTo>
                        <a:pt x="100" y="206"/>
                      </a:lnTo>
                      <a:lnTo>
                        <a:pt x="96" y="208"/>
                      </a:lnTo>
                      <a:lnTo>
                        <a:pt x="96" y="208"/>
                      </a:lnTo>
                      <a:close/>
                      <a:moveTo>
                        <a:pt x="90" y="184"/>
                      </a:moveTo>
                      <a:lnTo>
                        <a:pt x="90" y="184"/>
                      </a:lnTo>
                      <a:lnTo>
                        <a:pt x="86" y="180"/>
                      </a:lnTo>
                      <a:lnTo>
                        <a:pt x="82" y="180"/>
                      </a:lnTo>
                      <a:lnTo>
                        <a:pt x="76" y="180"/>
                      </a:lnTo>
                      <a:lnTo>
                        <a:pt x="72" y="184"/>
                      </a:lnTo>
                      <a:lnTo>
                        <a:pt x="52" y="204"/>
                      </a:lnTo>
                      <a:lnTo>
                        <a:pt x="52" y="204"/>
                      </a:lnTo>
                      <a:lnTo>
                        <a:pt x="50" y="208"/>
                      </a:lnTo>
                      <a:lnTo>
                        <a:pt x="48" y="212"/>
                      </a:lnTo>
                      <a:lnTo>
                        <a:pt x="50" y="218"/>
                      </a:lnTo>
                      <a:lnTo>
                        <a:pt x="52" y="222"/>
                      </a:lnTo>
                      <a:lnTo>
                        <a:pt x="52" y="222"/>
                      </a:lnTo>
                      <a:lnTo>
                        <a:pt x="56" y="224"/>
                      </a:lnTo>
                      <a:lnTo>
                        <a:pt x="60" y="226"/>
                      </a:lnTo>
                      <a:lnTo>
                        <a:pt x="66" y="224"/>
                      </a:lnTo>
                      <a:lnTo>
                        <a:pt x="70" y="222"/>
                      </a:lnTo>
                      <a:lnTo>
                        <a:pt x="90" y="202"/>
                      </a:lnTo>
                      <a:lnTo>
                        <a:pt x="90" y="202"/>
                      </a:lnTo>
                      <a:lnTo>
                        <a:pt x="92" y="198"/>
                      </a:lnTo>
                      <a:lnTo>
                        <a:pt x="94" y="192"/>
                      </a:lnTo>
                      <a:lnTo>
                        <a:pt x="92" y="188"/>
                      </a:lnTo>
                      <a:lnTo>
                        <a:pt x="90" y="184"/>
                      </a:lnTo>
                      <a:lnTo>
                        <a:pt x="90" y="18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5" name="组合 4"/>
          <p:cNvGrpSpPr/>
          <p:nvPr/>
        </p:nvGrpSpPr>
        <p:grpSpPr>
          <a:xfrm>
            <a:off x="931364" y="2860774"/>
            <a:ext cx="1512888" cy="1514475"/>
            <a:chOff x="859356" y="2733377"/>
            <a:chExt cx="1512888" cy="1514475"/>
          </a:xfrm>
        </p:grpSpPr>
        <p:sp>
          <p:nvSpPr>
            <p:cNvPr id="6" name="泪滴形 38"/>
            <p:cNvSpPr>
              <a:spLocks/>
            </p:cNvSpPr>
            <p:nvPr/>
          </p:nvSpPr>
          <p:spPr bwMode="auto">
            <a:xfrm>
              <a:off x="859356" y="2733377"/>
              <a:ext cx="1512888" cy="1514475"/>
            </a:xfrm>
            <a:custGeom>
              <a:avLst/>
              <a:gdLst>
                <a:gd name="T0" fmla="*/ 811275 w 1879944"/>
                <a:gd name="T1" fmla="*/ 455670 h 1880638"/>
                <a:gd name="T2" fmla="*/ 198108 w 1879944"/>
                <a:gd name="T3" fmla="*/ 1069063 h 1880638"/>
                <a:gd name="T4" fmla="*/ 811275 w 1879944"/>
                <a:gd name="T5" fmla="*/ 1682456 h 1880638"/>
                <a:gd name="T6" fmla="*/ 1424442 w 1879944"/>
                <a:gd name="T7" fmla="*/ 1069063 h 1880638"/>
                <a:gd name="T8" fmla="*/ 811275 w 1879944"/>
                <a:gd name="T9" fmla="*/ 455670 h 1880638"/>
                <a:gd name="T10" fmla="*/ 939973 w 1879944"/>
                <a:gd name="T11" fmla="*/ 0 h 1880638"/>
                <a:gd name="T12" fmla="*/ 1879944 w 1879944"/>
                <a:gd name="T13" fmla="*/ 0 h 1880638"/>
                <a:gd name="T14" fmla="*/ 1879944 w 1879944"/>
                <a:gd name="T15" fmla="*/ 940319 h 1880638"/>
                <a:gd name="T16" fmla="*/ 939972 w 1879944"/>
                <a:gd name="T17" fmla="*/ 1880638 h 1880638"/>
                <a:gd name="T18" fmla="*/ 0 w 1879944"/>
                <a:gd name="T19" fmla="*/ 940319 h 1880638"/>
                <a:gd name="T20" fmla="*/ 1 w 1879944"/>
                <a:gd name="T21" fmla="*/ 940319 h 1880638"/>
                <a:gd name="T22" fmla="*/ 939973 w 1879944"/>
                <a:gd name="T23" fmla="*/ 0 h 1880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79944" h="1880638">
                  <a:moveTo>
                    <a:pt x="811275" y="455670"/>
                  </a:moveTo>
                  <a:cubicBezTo>
                    <a:pt x="472632" y="455670"/>
                    <a:pt x="198108" y="730295"/>
                    <a:pt x="198108" y="1069063"/>
                  </a:cubicBezTo>
                  <a:cubicBezTo>
                    <a:pt x="198108" y="1407831"/>
                    <a:pt x="472632" y="1682456"/>
                    <a:pt x="811275" y="1682456"/>
                  </a:cubicBezTo>
                  <a:cubicBezTo>
                    <a:pt x="1149918" y="1682456"/>
                    <a:pt x="1424442" y="1407831"/>
                    <a:pt x="1424442" y="1069063"/>
                  </a:cubicBezTo>
                  <a:cubicBezTo>
                    <a:pt x="1424442" y="730295"/>
                    <a:pt x="1149918" y="455670"/>
                    <a:pt x="811275" y="455670"/>
                  </a:cubicBezTo>
                  <a:close/>
                  <a:moveTo>
                    <a:pt x="939973" y="0"/>
                  </a:moveTo>
                  <a:lnTo>
                    <a:pt x="1879944" y="0"/>
                  </a:lnTo>
                  <a:lnTo>
                    <a:pt x="1879944" y="940319"/>
                  </a:lnTo>
                  <a:cubicBezTo>
                    <a:pt x="1879944" y="1459643"/>
                    <a:pt x="1459104" y="1880638"/>
                    <a:pt x="939972" y="1880638"/>
                  </a:cubicBezTo>
                  <a:cubicBezTo>
                    <a:pt x="420840" y="1880638"/>
                    <a:pt x="0" y="1459643"/>
                    <a:pt x="0" y="940319"/>
                  </a:cubicBezTo>
                  <a:lnTo>
                    <a:pt x="1" y="940319"/>
                  </a:lnTo>
                  <a:cubicBezTo>
                    <a:pt x="1" y="420995"/>
                    <a:pt x="420841" y="0"/>
                    <a:pt x="939973" y="0"/>
                  </a:cubicBezTo>
                  <a:close/>
                </a:path>
              </a:pathLst>
            </a:custGeom>
            <a:noFill/>
            <a:ln>
              <a:solidFill>
                <a:srgbClr val="4D4D4D"/>
              </a:solidFill>
              <a:prstDash val="sysDash"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grpSp>
          <p:nvGrpSpPr>
            <p:cNvPr id="130" name="组合 129"/>
            <p:cNvGrpSpPr/>
            <p:nvPr/>
          </p:nvGrpSpPr>
          <p:grpSpPr>
            <a:xfrm>
              <a:off x="996174" y="3048408"/>
              <a:ext cx="1075767" cy="1075761"/>
              <a:chOff x="4641550" y="3027270"/>
              <a:chExt cx="587801" cy="587801"/>
            </a:xfrm>
          </p:grpSpPr>
          <p:grpSp>
            <p:nvGrpSpPr>
              <p:cNvPr id="131" name="组合 130"/>
              <p:cNvGrpSpPr/>
              <p:nvPr/>
            </p:nvGrpSpPr>
            <p:grpSpPr>
              <a:xfrm>
                <a:off x="4641550" y="3027270"/>
                <a:ext cx="587801" cy="587801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35" name="同心圆 134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6" name="椭圆 135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2" name="组合 131"/>
              <p:cNvGrpSpPr/>
              <p:nvPr/>
            </p:nvGrpSpPr>
            <p:grpSpPr>
              <a:xfrm>
                <a:off x="4790609" y="3178517"/>
                <a:ext cx="289682" cy="293110"/>
                <a:chOff x="2627313" y="1546225"/>
                <a:chExt cx="536575" cy="542925"/>
              </a:xfrm>
              <a:solidFill>
                <a:schemeClr val="accent3"/>
              </a:solidFill>
            </p:grpSpPr>
            <p:sp>
              <p:nvSpPr>
                <p:cNvPr id="133" name="Freeform 30"/>
                <p:cNvSpPr>
                  <a:spLocks noEditPoints="1"/>
                </p:cNvSpPr>
                <p:nvPr/>
              </p:nvSpPr>
              <p:spPr bwMode="auto">
                <a:xfrm>
                  <a:off x="2627313" y="1616075"/>
                  <a:ext cx="536575" cy="473075"/>
                </a:xfrm>
                <a:custGeom>
                  <a:avLst/>
                  <a:gdLst>
                    <a:gd name="T0" fmla="*/ 310 w 338"/>
                    <a:gd name="T1" fmla="*/ 134 h 298"/>
                    <a:gd name="T2" fmla="*/ 296 w 338"/>
                    <a:gd name="T3" fmla="*/ 94 h 298"/>
                    <a:gd name="T4" fmla="*/ 270 w 338"/>
                    <a:gd name="T5" fmla="*/ 62 h 298"/>
                    <a:gd name="T6" fmla="*/ 248 w 338"/>
                    <a:gd name="T7" fmla="*/ 46 h 298"/>
                    <a:gd name="T8" fmla="*/ 208 w 338"/>
                    <a:gd name="T9" fmla="*/ 72 h 298"/>
                    <a:gd name="T10" fmla="*/ 182 w 338"/>
                    <a:gd name="T11" fmla="*/ 72 h 298"/>
                    <a:gd name="T12" fmla="*/ 152 w 338"/>
                    <a:gd name="T13" fmla="*/ 60 h 298"/>
                    <a:gd name="T14" fmla="*/ 132 w 338"/>
                    <a:gd name="T15" fmla="*/ 36 h 298"/>
                    <a:gd name="T16" fmla="*/ 94 w 338"/>
                    <a:gd name="T17" fmla="*/ 2 h 298"/>
                    <a:gd name="T18" fmla="*/ 86 w 338"/>
                    <a:gd name="T19" fmla="*/ 2 h 298"/>
                    <a:gd name="T20" fmla="*/ 80 w 338"/>
                    <a:gd name="T21" fmla="*/ 56 h 298"/>
                    <a:gd name="T22" fmla="*/ 48 w 338"/>
                    <a:gd name="T23" fmla="*/ 92 h 298"/>
                    <a:gd name="T24" fmla="*/ 18 w 338"/>
                    <a:gd name="T25" fmla="*/ 108 h 298"/>
                    <a:gd name="T26" fmla="*/ 2 w 338"/>
                    <a:gd name="T27" fmla="*/ 118 h 298"/>
                    <a:gd name="T28" fmla="*/ 0 w 338"/>
                    <a:gd name="T29" fmla="*/ 174 h 298"/>
                    <a:gd name="T30" fmla="*/ 10 w 338"/>
                    <a:gd name="T31" fmla="*/ 188 h 298"/>
                    <a:gd name="T32" fmla="*/ 36 w 338"/>
                    <a:gd name="T33" fmla="*/ 190 h 298"/>
                    <a:gd name="T34" fmla="*/ 74 w 338"/>
                    <a:gd name="T35" fmla="*/ 246 h 298"/>
                    <a:gd name="T36" fmla="*/ 92 w 338"/>
                    <a:gd name="T37" fmla="*/ 290 h 298"/>
                    <a:gd name="T38" fmla="*/ 136 w 338"/>
                    <a:gd name="T39" fmla="*/ 298 h 298"/>
                    <a:gd name="T40" fmla="*/ 144 w 338"/>
                    <a:gd name="T41" fmla="*/ 290 h 298"/>
                    <a:gd name="T42" fmla="*/ 156 w 338"/>
                    <a:gd name="T43" fmla="*/ 280 h 298"/>
                    <a:gd name="T44" fmla="*/ 184 w 338"/>
                    <a:gd name="T45" fmla="*/ 280 h 298"/>
                    <a:gd name="T46" fmla="*/ 198 w 338"/>
                    <a:gd name="T47" fmla="*/ 290 h 298"/>
                    <a:gd name="T48" fmla="*/ 242 w 338"/>
                    <a:gd name="T49" fmla="*/ 298 h 298"/>
                    <a:gd name="T50" fmla="*/ 248 w 338"/>
                    <a:gd name="T51" fmla="*/ 290 h 298"/>
                    <a:gd name="T52" fmla="*/ 262 w 338"/>
                    <a:gd name="T53" fmla="*/ 250 h 298"/>
                    <a:gd name="T54" fmla="*/ 290 w 338"/>
                    <a:gd name="T55" fmla="*/ 220 h 298"/>
                    <a:gd name="T56" fmla="*/ 308 w 338"/>
                    <a:gd name="T57" fmla="*/ 180 h 298"/>
                    <a:gd name="T58" fmla="*/ 322 w 338"/>
                    <a:gd name="T59" fmla="*/ 166 h 298"/>
                    <a:gd name="T60" fmla="*/ 336 w 338"/>
                    <a:gd name="T61" fmla="*/ 156 h 298"/>
                    <a:gd name="T62" fmla="*/ 336 w 338"/>
                    <a:gd name="T63" fmla="*/ 144 h 298"/>
                    <a:gd name="T64" fmla="*/ 322 w 338"/>
                    <a:gd name="T65" fmla="*/ 134 h 298"/>
                    <a:gd name="T66" fmla="*/ 96 w 338"/>
                    <a:gd name="T67" fmla="*/ 120 h 298"/>
                    <a:gd name="T68" fmla="*/ 78 w 338"/>
                    <a:gd name="T69" fmla="*/ 110 h 298"/>
                    <a:gd name="T70" fmla="*/ 80 w 338"/>
                    <a:gd name="T71" fmla="*/ 108 h 298"/>
                    <a:gd name="T72" fmla="*/ 92 w 338"/>
                    <a:gd name="T73" fmla="*/ 108 h 298"/>
                    <a:gd name="T74" fmla="*/ 102 w 338"/>
                    <a:gd name="T75" fmla="*/ 94 h 298"/>
                    <a:gd name="T76" fmla="*/ 98 w 338"/>
                    <a:gd name="T77" fmla="*/ 84 h 298"/>
                    <a:gd name="T78" fmla="*/ 88 w 338"/>
                    <a:gd name="T79" fmla="*/ 80 h 298"/>
                    <a:gd name="T80" fmla="*/ 90 w 338"/>
                    <a:gd name="T81" fmla="*/ 78 h 298"/>
                    <a:gd name="T82" fmla="*/ 104 w 338"/>
                    <a:gd name="T83" fmla="*/ 78 h 298"/>
                    <a:gd name="T84" fmla="*/ 116 w 338"/>
                    <a:gd name="T85" fmla="*/ 98 h 298"/>
                    <a:gd name="T86" fmla="*/ 110 w 338"/>
                    <a:gd name="T87" fmla="*/ 114 h 298"/>
                    <a:gd name="T88" fmla="*/ 96 w 338"/>
                    <a:gd name="T89" fmla="*/ 12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338" h="298">
                      <a:moveTo>
                        <a:pt x="322" y="134"/>
                      </a:moveTo>
                      <a:lnTo>
                        <a:pt x="310" y="134"/>
                      </a:lnTo>
                      <a:lnTo>
                        <a:pt x="310" y="134"/>
                      </a:lnTo>
                      <a:lnTo>
                        <a:pt x="306" y="120"/>
                      </a:lnTo>
                      <a:lnTo>
                        <a:pt x="302" y="108"/>
                      </a:lnTo>
                      <a:lnTo>
                        <a:pt x="296" y="94"/>
                      </a:lnTo>
                      <a:lnTo>
                        <a:pt x="288" y="84"/>
                      </a:lnTo>
                      <a:lnTo>
                        <a:pt x="280" y="72"/>
                      </a:lnTo>
                      <a:lnTo>
                        <a:pt x="270" y="62"/>
                      </a:lnTo>
                      <a:lnTo>
                        <a:pt x="260" y="54"/>
                      </a:lnTo>
                      <a:lnTo>
                        <a:pt x="248" y="46"/>
                      </a:lnTo>
                      <a:lnTo>
                        <a:pt x="248" y="46"/>
                      </a:lnTo>
                      <a:lnTo>
                        <a:pt x="236" y="58"/>
                      </a:lnTo>
                      <a:lnTo>
                        <a:pt x="224" y="66"/>
                      </a:lnTo>
                      <a:lnTo>
                        <a:pt x="208" y="72"/>
                      </a:lnTo>
                      <a:lnTo>
                        <a:pt x="192" y="74"/>
                      </a:lnTo>
                      <a:lnTo>
                        <a:pt x="192" y="74"/>
                      </a:lnTo>
                      <a:lnTo>
                        <a:pt x="182" y="72"/>
                      </a:lnTo>
                      <a:lnTo>
                        <a:pt x="172" y="70"/>
                      </a:lnTo>
                      <a:lnTo>
                        <a:pt x="162" y="66"/>
                      </a:lnTo>
                      <a:lnTo>
                        <a:pt x="152" y="60"/>
                      </a:lnTo>
                      <a:lnTo>
                        <a:pt x="144" y="54"/>
                      </a:lnTo>
                      <a:lnTo>
                        <a:pt x="138" y="46"/>
                      </a:lnTo>
                      <a:lnTo>
                        <a:pt x="132" y="36"/>
                      </a:lnTo>
                      <a:lnTo>
                        <a:pt x="128" y="28"/>
                      </a:lnTo>
                      <a:lnTo>
                        <a:pt x="94" y="2"/>
                      </a:lnTo>
                      <a:lnTo>
                        <a:pt x="94" y="2"/>
                      </a:lnTo>
                      <a:lnTo>
                        <a:pt x="90" y="0"/>
                      </a:lnTo>
                      <a:lnTo>
                        <a:pt x="88" y="0"/>
                      </a:lnTo>
                      <a:lnTo>
                        <a:pt x="86" y="2"/>
                      </a:lnTo>
                      <a:lnTo>
                        <a:pt x="86" y="6"/>
                      </a:lnTo>
                      <a:lnTo>
                        <a:pt x="80" y="56"/>
                      </a:lnTo>
                      <a:lnTo>
                        <a:pt x="80" y="56"/>
                      </a:lnTo>
                      <a:lnTo>
                        <a:pt x="68" y="66"/>
                      </a:lnTo>
                      <a:lnTo>
                        <a:pt x="56" y="80"/>
                      </a:lnTo>
                      <a:lnTo>
                        <a:pt x="48" y="92"/>
                      </a:lnTo>
                      <a:lnTo>
                        <a:pt x="40" y="108"/>
                      </a:lnTo>
                      <a:lnTo>
                        <a:pt x="18" y="108"/>
                      </a:lnTo>
                      <a:lnTo>
                        <a:pt x="18" y="108"/>
                      </a:lnTo>
                      <a:lnTo>
                        <a:pt x="10" y="108"/>
                      </a:lnTo>
                      <a:lnTo>
                        <a:pt x="6" y="112"/>
                      </a:lnTo>
                      <a:lnTo>
                        <a:pt x="2" y="118"/>
                      </a:lnTo>
                      <a:lnTo>
                        <a:pt x="0" y="124"/>
                      </a:lnTo>
                      <a:lnTo>
                        <a:pt x="0" y="174"/>
                      </a:lnTo>
                      <a:lnTo>
                        <a:pt x="0" y="174"/>
                      </a:lnTo>
                      <a:lnTo>
                        <a:pt x="2" y="180"/>
                      </a:lnTo>
                      <a:lnTo>
                        <a:pt x="6" y="184"/>
                      </a:lnTo>
                      <a:lnTo>
                        <a:pt x="10" y="188"/>
                      </a:lnTo>
                      <a:lnTo>
                        <a:pt x="18" y="190"/>
                      </a:lnTo>
                      <a:lnTo>
                        <a:pt x="36" y="190"/>
                      </a:lnTo>
                      <a:lnTo>
                        <a:pt x="36" y="190"/>
                      </a:lnTo>
                      <a:lnTo>
                        <a:pt x="46" y="210"/>
                      </a:lnTo>
                      <a:lnTo>
                        <a:pt x="58" y="228"/>
                      </a:lnTo>
                      <a:lnTo>
                        <a:pt x="74" y="246"/>
                      </a:lnTo>
                      <a:lnTo>
                        <a:pt x="92" y="258"/>
                      </a:lnTo>
                      <a:lnTo>
                        <a:pt x="92" y="290"/>
                      </a:lnTo>
                      <a:lnTo>
                        <a:pt x="92" y="290"/>
                      </a:lnTo>
                      <a:lnTo>
                        <a:pt x="96" y="296"/>
                      </a:lnTo>
                      <a:lnTo>
                        <a:pt x="100" y="298"/>
                      </a:lnTo>
                      <a:lnTo>
                        <a:pt x="136" y="298"/>
                      </a:lnTo>
                      <a:lnTo>
                        <a:pt x="136" y="298"/>
                      </a:lnTo>
                      <a:lnTo>
                        <a:pt x="142" y="296"/>
                      </a:lnTo>
                      <a:lnTo>
                        <a:pt x="144" y="290"/>
                      </a:lnTo>
                      <a:lnTo>
                        <a:pt x="144" y="278"/>
                      </a:lnTo>
                      <a:lnTo>
                        <a:pt x="144" y="278"/>
                      </a:lnTo>
                      <a:lnTo>
                        <a:pt x="156" y="280"/>
                      </a:lnTo>
                      <a:lnTo>
                        <a:pt x="170" y="280"/>
                      </a:lnTo>
                      <a:lnTo>
                        <a:pt x="170" y="280"/>
                      </a:lnTo>
                      <a:lnTo>
                        <a:pt x="184" y="280"/>
                      </a:lnTo>
                      <a:lnTo>
                        <a:pt x="198" y="278"/>
                      </a:lnTo>
                      <a:lnTo>
                        <a:pt x="198" y="290"/>
                      </a:lnTo>
                      <a:lnTo>
                        <a:pt x="198" y="290"/>
                      </a:lnTo>
                      <a:lnTo>
                        <a:pt x="200" y="296"/>
                      </a:lnTo>
                      <a:lnTo>
                        <a:pt x="206" y="298"/>
                      </a:lnTo>
                      <a:lnTo>
                        <a:pt x="242" y="298"/>
                      </a:lnTo>
                      <a:lnTo>
                        <a:pt x="242" y="298"/>
                      </a:lnTo>
                      <a:lnTo>
                        <a:pt x="246" y="296"/>
                      </a:lnTo>
                      <a:lnTo>
                        <a:pt x="248" y="290"/>
                      </a:lnTo>
                      <a:lnTo>
                        <a:pt x="248" y="258"/>
                      </a:lnTo>
                      <a:lnTo>
                        <a:pt x="248" y="258"/>
                      </a:lnTo>
                      <a:lnTo>
                        <a:pt x="262" y="250"/>
                      </a:lnTo>
                      <a:lnTo>
                        <a:pt x="272" y="242"/>
                      </a:lnTo>
                      <a:lnTo>
                        <a:pt x="282" y="230"/>
                      </a:lnTo>
                      <a:lnTo>
                        <a:pt x="290" y="220"/>
                      </a:lnTo>
                      <a:lnTo>
                        <a:pt x="298" y="208"/>
                      </a:lnTo>
                      <a:lnTo>
                        <a:pt x="304" y="194"/>
                      </a:lnTo>
                      <a:lnTo>
                        <a:pt x="308" y="180"/>
                      </a:lnTo>
                      <a:lnTo>
                        <a:pt x="310" y="166"/>
                      </a:lnTo>
                      <a:lnTo>
                        <a:pt x="322" y="166"/>
                      </a:lnTo>
                      <a:lnTo>
                        <a:pt x="322" y="166"/>
                      </a:lnTo>
                      <a:lnTo>
                        <a:pt x="328" y="166"/>
                      </a:lnTo>
                      <a:lnTo>
                        <a:pt x="332" y="162"/>
                      </a:lnTo>
                      <a:lnTo>
                        <a:pt x="336" y="156"/>
                      </a:lnTo>
                      <a:lnTo>
                        <a:pt x="338" y="150"/>
                      </a:lnTo>
                      <a:lnTo>
                        <a:pt x="338" y="150"/>
                      </a:lnTo>
                      <a:lnTo>
                        <a:pt x="336" y="144"/>
                      </a:lnTo>
                      <a:lnTo>
                        <a:pt x="332" y="138"/>
                      </a:lnTo>
                      <a:lnTo>
                        <a:pt x="328" y="136"/>
                      </a:lnTo>
                      <a:lnTo>
                        <a:pt x="322" y="134"/>
                      </a:lnTo>
                      <a:lnTo>
                        <a:pt x="322" y="134"/>
                      </a:lnTo>
                      <a:close/>
                      <a:moveTo>
                        <a:pt x="96" y="120"/>
                      </a:moveTo>
                      <a:lnTo>
                        <a:pt x="96" y="120"/>
                      </a:lnTo>
                      <a:lnTo>
                        <a:pt x="88" y="118"/>
                      </a:lnTo>
                      <a:lnTo>
                        <a:pt x="82" y="114"/>
                      </a:lnTo>
                      <a:lnTo>
                        <a:pt x="78" y="110"/>
                      </a:lnTo>
                      <a:lnTo>
                        <a:pt x="76" y="104"/>
                      </a:lnTo>
                      <a:lnTo>
                        <a:pt x="76" y="104"/>
                      </a:lnTo>
                      <a:lnTo>
                        <a:pt x="80" y="108"/>
                      </a:lnTo>
                      <a:lnTo>
                        <a:pt x="88" y="110"/>
                      </a:lnTo>
                      <a:lnTo>
                        <a:pt x="88" y="110"/>
                      </a:lnTo>
                      <a:lnTo>
                        <a:pt x="92" y="108"/>
                      </a:lnTo>
                      <a:lnTo>
                        <a:pt x="98" y="106"/>
                      </a:lnTo>
                      <a:lnTo>
                        <a:pt x="100" y="100"/>
                      </a:lnTo>
                      <a:lnTo>
                        <a:pt x="102" y="94"/>
                      </a:lnTo>
                      <a:lnTo>
                        <a:pt x="102" y="94"/>
                      </a:lnTo>
                      <a:lnTo>
                        <a:pt x="100" y="88"/>
                      </a:lnTo>
                      <a:lnTo>
                        <a:pt x="98" y="84"/>
                      </a:lnTo>
                      <a:lnTo>
                        <a:pt x="92" y="82"/>
                      </a:lnTo>
                      <a:lnTo>
                        <a:pt x="88" y="80"/>
                      </a:lnTo>
                      <a:lnTo>
                        <a:pt x="88" y="80"/>
                      </a:lnTo>
                      <a:lnTo>
                        <a:pt x="86" y="80"/>
                      </a:lnTo>
                      <a:lnTo>
                        <a:pt x="86" y="80"/>
                      </a:lnTo>
                      <a:lnTo>
                        <a:pt x="90" y="78"/>
                      </a:lnTo>
                      <a:lnTo>
                        <a:pt x="96" y="78"/>
                      </a:lnTo>
                      <a:lnTo>
                        <a:pt x="96" y="78"/>
                      </a:lnTo>
                      <a:lnTo>
                        <a:pt x="104" y="78"/>
                      </a:lnTo>
                      <a:lnTo>
                        <a:pt x="110" y="84"/>
                      </a:lnTo>
                      <a:lnTo>
                        <a:pt x="116" y="90"/>
                      </a:lnTo>
                      <a:lnTo>
                        <a:pt x="116" y="98"/>
                      </a:lnTo>
                      <a:lnTo>
                        <a:pt x="116" y="98"/>
                      </a:lnTo>
                      <a:lnTo>
                        <a:pt x="116" y="106"/>
                      </a:lnTo>
                      <a:lnTo>
                        <a:pt x="110" y="114"/>
                      </a:lnTo>
                      <a:lnTo>
                        <a:pt x="104" y="118"/>
                      </a:lnTo>
                      <a:lnTo>
                        <a:pt x="96" y="120"/>
                      </a:lnTo>
                      <a:lnTo>
                        <a:pt x="96" y="1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4" name="Freeform 31"/>
                <p:cNvSpPr>
                  <a:spLocks noEditPoints="1"/>
                </p:cNvSpPr>
                <p:nvPr/>
              </p:nvSpPr>
              <p:spPr bwMode="auto">
                <a:xfrm>
                  <a:off x="2855913" y="1546225"/>
                  <a:ext cx="155575" cy="155575"/>
                </a:xfrm>
                <a:custGeom>
                  <a:avLst/>
                  <a:gdLst>
                    <a:gd name="T0" fmla="*/ 48 w 98"/>
                    <a:gd name="T1" fmla="*/ 0 h 98"/>
                    <a:gd name="T2" fmla="*/ 30 w 98"/>
                    <a:gd name="T3" fmla="*/ 4 h 98"/>
                    <a:gd name="T4" fmla="*/ 14 w 98"/>
                    <a:gd name="T5" fmla="*/ 16 h 98"/>
                    <a:gd name="T6" fmla="*/ 4 w 98"/>
                    <a:gd name="T7" fmla="*/ 30 h 98"/>
                    <a:gd name="T8" fmla="*/ 0 w 98"/>
                    <a:gd name="T9" fmla="*/ 50 h 98"/>
                    <a:gd name="T10" fmla="*/ 0 w 98"/>
                    <a:gd name="T11" fmla="*/ 60 h 98"/>
                    <a:gd name="T12" fmla="*/ 8 w 98"/>
                    <a:gd name="T13" fmla="*/ 78 h 98"/>
                    <a:gd name="T14" fmla="*/ 22 w 98"/>
                    <a:gd name="T15" fmla="*/ 90 h 98"/>
                    <a:gd name="T16" fmla="*/ 38 w 98"/>
                    <a:gd name="T17" fmla="*/ 98 h 98"/>
                    <a:gd name="T18" fmla="*/ 48 w 98"/>
                    <a:gd name="T19" fmla="*/ 98 h 98"/>
                    <a:gd name="T20" fmla="*/ 68 w 98"/>
                    <a:gd name="T21" fmla="*/ 94 h 98"/>
                    <a:gd name="T22" fmla="*/ 84 w 98"/>
                    <a:gd name="T23" fmla="*/ 84 h 98"/>
                    <a:gd name="T24" fmla="*/ 94 w 98"/>
                    <a:gd name="T25" fmla="*/ 68 h 98"/>
                    <a:gd name="T26" fmla="*/ 98 w 98"/>
                    <a:gd name="T27" fmla="*/ 50 h 98"/>
                    <a:gd name="T28" fmla="*/ 96 w 98"/>
                    <a:gd name="T29" fmla="*/ 40 h 98"/>
                    <a:gd name="T30" fmla="*/ 90 w 98"/>
                    <a:gd name="T31" fmla="*/ 22 h 98"/>
                    <a:gd name="T32" fmla="*/ 76 w 98"/>
                    <a:gd name="T33" fmla="*/ 10 h 98"/>
                    <a:gd name="T34" fmla="*/ 58 w 98"/>
                    <a:gd name="T35" fmla="*/ 2 h 98"/>
                    <a:gd name="T36" fmla="*/ 48 w 98"/>
                    <a:gd name="T37" fmla="*/ 0 h 98"/>
                    <a:gd name="T38" fmla="*/ 52 w 98"/>
                    <a:gd name="T39" fmla="*/ 82 h 98"/>
                    <a:gd name="T40" fmla="*/ 42 w 98"/>
                    <a:gd name="T41" fmla="*/ 74 h 98"/>
                    <a:gd name="T42" fmla="*/ 34 w 98"/>
                    <a:gd name="T43" fmla="*/ 74 h 98"/>
                    <a:gd name="T44" fmla="*/ 30 w 98"/>
                    <a:gd name="T45" fmla="*/ 60 h 98"/>
                    <a:gd name="T46" fmla="*/ 36 w 98"/>
                    <a:gd name="T47" fmla="*/ 62 h 98"/>
                    <a:gd name="T48" fmla="*/ 46 w 98"/>
                    <a:gd name="T49" fmla="*/ 64 h 98"/>
                    <a:gd name="T50" fmla="*/ 52 w 98"/>
                    <a:gd name="T51" fmla="*/ 60 h 98"/>
                    <a:gd name="T52" fmla="*/ 50 w 98"/>
                    <a:gd name="T53" fmla="*/ 56 h 98"/>
                    <a:gd name="T54" fmla="*/ 44 w 98"/>
                    <a:gd name="T55" fmla="*/ 54 h 98"/>
                    <a:gd name="T56" fmla="*/ 32 w 98"/>
                    <a:gd name="T57" fmla="*/ 48 h 98"/>
                    <a:gd name="T58" fmla="*/ 28 w 98"/>
                    <a:gd name="T59" fmla="*/ 38 h 98"/>
                    <a:gd name="T60" fmla="*/ 28 w 98"/>
                    <a:gd name="T61" fmla="*/ 34 h 98"/>
                    <a:gd name="T62" fmla="*/ 36 w 98"/>
                    <a:gd name="T63" fmla="*/ 26 h 98"/>
                    <a:gd name="T64" fmla="*/ 42 w 98"/>
                    <a:gd name="T65" fmla="*/ 16 h 98"/>
                    <a:gd name="T66" fmla="*/ 52 w 98"/>
                    <a:gd name="T67" fmla="*/ 22 h 98"/>
                    <a:gd name="T68" fmla="*/ 60 w 98"/>
                    <a:gd name="T69" fmla="*/ 24 h 98"/>
                    <a:gd name="T70" fmla="*/ 64 w 98"/>
                    <a:gd name="T71" fmla="*/ 36 h 98"/>
                    <a:gd name="T72" fmla="*/ 58 w 98"/>
                    <a:gd name="T73" fmla="*/ 34 h 98"/>
                    <a:gd name="T74" fmla="*/ 50 w 98"/>
                    <a:gd name="T75" fmla="*/ 34 h 98"/>
                    <a:gd name="T76" fmla="*/ 44 w 98"/>
                    <a:gd name="T77" fmla="*/ 38 h 98"/>
                    <a:gd name="T78" fmla="*/ 46 w 98"/>
                    <a:gd name="T79" fmla="*/ 40 h 98"/>
                    <a:gd name="T80" fmla="*/ 54 w 98"/>
                    <a:gd name="T81" fmla="*/ 44 h 98"/>
                    <a:gd name="T82" fmla="*/ 66 w 98"/>
                    <a:gd name="T83" fmla="*/ 50 h 98"/>
                    <a:gd name="T84" fmla="*/ 70 w 98"/>
                    <a:gd name="T85" fmla="*/ 58 h 98"/>
                    <a:gd name="T86" fmla="*/ 68 w 98"/>
                    <a:gd name="T87" fmla="*/ 64 h 98"/>
                    <a:gd name="T88" fmla="*/ 60 w 98"/>
                    <a:gd name="T89" fmla="*/ 72 h 98"/>
                    <a:gd name="T90" fmla="*/ 52 w 98"/>
                    <a:gd name="T91" fmla="*/ 74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8" h="98">
                      <a:moveTo>
                        <a:pt x="48" y="0"/>
                      </a:moveTo>
                      <a:lnTo>
                        <a:pt x="48" y="0"/>
                      </a:lnTo>
                      <a:lnTo>
                        <a:pt x="38" y="2"/>
                      </a:lnTo>
                      <a:lnTo>
                        <a:pt x="30" y="4"/>
                      </a:lnTo>
                      <a:lnTo>
                        <a:pt x="22" y="10"/>
                      </a:lnTo>
                      <a:lnTo>
                        <a:pt x="14" y="16"/>
                      </a:lnTo>
                      <a:lnTo>
                        <a:pt x="8" y="22"/>
                      </a:lnTo>
                      <a:lnTo>
                        <a:pt x="4" y="30"/>
                      </a:lnTo>
                      <a:lnTo>
                        <a:pt x="0" y="40"/>
                      </a:lnTo>
                      <a:lnTo>
                        <a:pt x="0" y="50"/>
                      </a:lnTo>
                      <a:lnTo>
                        <a:pt x="0" y="50"/>
                      </a:lnTo>
                      <a:lnTo>
                        <a:pt x="0" y="60"/>
                      </a:lnTo>
                      <a:lnTo>
                        <a:pt x="4" y="68"/>
                      </a:lnTo>
                      <a:lnTo>
                        <a:pt x="8" y="78"/>
                      </a:lnTo>
                      <a:lnTo>
                        <a:pt x="14" y="84"/>
                      </a:lnTo>
                      <a:lnTo>
                        <a:pt x="22" y="90"/>
                      </a:lnTo>
                      <a:lnTo>
                        <a:pt x="30" y="94"/>
                      </a:lnTo>
                      <a:lnTo>
                        <a:pt x="38" y="98"/>
                      </a:lnTo>
                      <a:lnTo>
                        <a:pt x="48" y="98"/>
                      </a:lnTo>
                      <a:lnTo>
                        <a:pt x="48" y="98"/>
                      </a:lnTo>
                      <a:lnTo>
                        <a:pt x="58" y="98"/>
                      </a:lnTo>
                      <a:lnTo>
                        <a:pt x="68" y="94"/>
                      </a:lnTo>
                      <a:lnTo>
                        <a:pt x="76" y="90"/>
                      </a:lnTo>
                      <a:lnTo>
                        <a:pt x="84" y="84"/>
                      </a:lnTo>
                      <a:lnTo>
                        <a:pt x="90" y="78"/>
                      </a:lnTo>
                      <a:lnTo>
                        <a:pt x="94" y="68"/>
                      </a:lnTo>
                      <a:lnTo>
                        <a:pt x="96" y="60"/>
                      </a:lnTo>
                      <a:lnTo>
                        <a:pt x="98" y="50"/>
                      </a:lnTo>
                      <a:lnTo>
                        <a:pt x="98" y="50"/>
                      </a:lnTo>
                      <a:lnTo>
                        <a:pt x="96" y="40"/>
                      </a:lnTo>
                      <a:lnTo>
                        <a:pt x="94" y="30"/>
                      </a:lnTo>
                      <a:lnTo>
                        <a:pt x="90" y="22"/>
                      </a:lnTo>
                      <a:lnTo>
                        <a:pt x="84" y="16"/>
                      </a:lnTo>
                      <a:lnTo>
                        <a:pt x="76" y="10"/>
                      </a:lnTo>
                      <a:lnTo>
                        <a:pt x="68" y="4"/>
                      </a:lnTo>
                      <a:lnTo>
                        <a:pt x="58" y="2"/>
                      </a:lnTo>
                      <a:lnTo>
                        <a:pt x="48" y="0"/>
                      </a:lnTo>
                      <a:lnTo>
                        <a:pt x="48" y="0"/>
                      </a:lnTo>
                      <a:close/>
                      <a:moveTo>
                        <a:pt x="52" y="74"/>
                      </a:moveTo>
                      <a:lnTo>
                        <a:pt x="52" y="82"/>
                      </a:lnTo>
                      <a:lnTo>
                        <a:pt x="42" y="82"/>
                      </a:lnTo>
                      <a:lnTo>
                        <a:pt x="42" y="74"/>
                      </a:lnTo>
                      <a:lnTo>
                        <a:pt x="42" y="74"/>
                      </a:lnTo>
                      <a:lnTo>
                        <a:pt x="34" y="74"/>
                      </a:lnTo>
                      <a:lnTo>
                        <a:pt x="26" y="72"/>
                      </a:lnTo>
                      <a:lnTo>
                        <a:pt x="30" y="60"/>
                      </a:lnTo>
                      <a:lnTo>
                        <a:pt x="30" y="60"/>
                      </a:lnTo>
                      <a:lnTo>
                        <a:pt x="36" y="62"/>
                      </a:lnTo>
                      <a:lnTo>
                        <a:pt x="46" y="64"/>
                      </a:lnTo>
                      <a:lnTo>
                        <a:pt x="46" y="64"/>
                      </a:lnTo>
                      <a:lnTo>
                        <a:pt x="50" y="62"/>
                      </a:lnTo>
                      <a:lnTo>
                        <a:pt x="52" y="60"/>
                      </a:lnTo>
                      <a:lnTo>
                        <a:pt x="52" y="60"/>
                      </a:lnTo>
                      <a:lnTo>
                        <a:pt x="50" y="56"/>
                      </a:lnTo>
                      <a:lnTo>
                        <a:pt x="44" y="54"/>
                      </a:lnTo>
                      <a:lnTo>
                        <a:pt x="44" y="54"/>
                      </a:lnTo>
                      <a:lnTo>
                        <a:pt x="38" y="52"/>
                      </a:lnTo>
                      <a:lnTo>
                        <a:pt x="32" y="48"/>
                      </a:lnTo>
                      <a:lnTo>
                        <a:pt x="28" y="44"/>
                      </a:lnTo>
                      <a:lnTo>
                        <a:pt x="28" y="38"/>
                      </a:lnTo>
                      <a:lnTo>
                        <a:pt x="28" y="38"/>
                      </a:lnTo>
                      <a:lnTo>
                        <a:pt x="28" y="34"/>
                      </a:lnTo>
                      <a:lnTo>
                        <a:pt x="32" y="28"/>
                      </a:lnTo>
                      <a:lnTo>
                        <a:pt x="36" y="26"/>
                      </a:lnTo>
                      <a:lnTo>
                        <a:pt x="42" y="24"/>
                      </a:lnTo>
                      <a:lnTo>
                        <a:pt x="42" y="16"/>
                      </a:lnTo>
                      <a:lnTo>
                        <a:pt x="52" y="16"/>
                      </a:lnTo>
                      <a:lnTo>
                        <a:pt x="52" y="22"/>
                      </a:lnTo>
                      <a:lnTo>
                        <a:pt x="52" y="22"/>
                      </a:lnTo>
                      <a:lnTo>
                        <a:pt x="60" y="24"/>
                      </a:lnTo>
                      <a:lnTo>
                        <a:pt x="66" y="26"/>
                      </a:lnTo>
                      <a:lnTo>
                        <a:pt x="64" y="36"/>
                      </a:lnTo>
                      <a:lnTo>
                        <a:pt x="64" y="36"/>
                      </a:lnTo>
                      <a:lnTo>
                        <a:pt x="58" y="34"/>
                      </a:lnTo>
                      <a:lnTo>
                        <a:pt x="50" y="34"/>
                      </a:lnTo>
                      <a:lnTo>
                        <a:pt x="50" y="34"/>
                      </a:lnTo>
                      <a:lnTo>
                        <a:pt x="44" y="34"/>
                      </a:lnTo>
                      <a:lnTo>
                        <a:pt x="44" y="38"/>
                      </a:lnTo>
                      <a:lnTo>
                        <a:pt x="44" y="38"/>
                      </a:lnTo>
                      <a:lnTo>
                        <a:pt x="46" y="40"/>
                      </a:lnTo>
                      <a:lnTo>
                        <a:pt x="54" y="44"/>
                      </a:lnTo>
                      <a:lnTo>
                        <a:pt x="54" y="44"/>
                      </a:lnTo>
                      <a:lnTo>
                        <a:pt x="60" y="46"/>
                      </a:lnTo>
                      <a:lnTo>
                        <a:pt x="66" y="50"/>
                      </a:lnTo>
                      <a:lnTo>
                        <a:pt x="68" y="54"/>
                      </a:lnTo>
                      <a:lnTo>
                        <a:pt x="70" y="58"/>
                      </a:lnTo>
                      <a:lnTo>
                        <a:pt x="70" y="58"/>
                      </a:lnTo>
                      <a:lnTo>
                        <a:pt x="68" y="64"/>
                      </a:lnTo>
                      <a:lnTo>
                        <a:pt x="64" y="68"/>
                      </a:lnTo>
                      <a:lnTo>
                        <a:pt x="60" y="72"/>
                      </a:lnTo>
                      <a:lnTo>
                        <a:pt x="52" y="74"/>
                      </a:lnTo>
                      <a:lnTo>
                        <a:pt x="52" y="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137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8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39" name="飞哥PPT眉头"/>
          <p:cNvSpPr txBox="1"/>
          <p:nvPr/>
        </p:nvSpPr>
        <p:spPr>
          <a:xfrm>
            <a:off x="539552" y="13220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改善与执行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508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315">
        <p14:prism/>
      </p:transition>
    </mc:Choice>
    <mc:Fallback xmlns="">
      <p:transition spd="slow" advTm="43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9" decel="3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100"/>
                            </p:stCondLst>
                            <p:childTnLst>
                              <p:par>
                                <p:cTn id="6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400"/>
                            </p:stCondLst>
                            <p:childTnLst>
                              <p:par>
                                <p:cTn id="7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137" grpId="0" animBg="1"/>
      <p:bldP spid="138" grpId="0" animBg="1"/>
      <p:bldP spid="1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组合 95"/>
          <p:cNvGrpSpPr/>
          <p:nvPr/>
        </p:nvGrpSpPr>
        <p:grpSpPr>
          <a:xfrm>
            <a:off x="1551508" y="681170"/>
            <a:ext cx="4070894" cy="3545000"/>
            <a:chOff x="3826258" y="2468593"/>
            <a:chExt cx="3743930" cy="3260276"/>
          </a:xfrm>
          <a:effectLst>
            <a:outerShdw blurRad="254000" dist="1270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97" name="Freeform 5"/>
            <p:cNvSpPr>
              <a:spLocks/>
            </p:cNvSpPr>
            <p:nvPr/>
          </p:nvSpPr>
          <p:spPr bwMode="auto">
            <a:xfrm>
              <a:off x="4236955" y="293439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8" name="Freeform 5"/>
            <p:cNvSpPr>
              <a:spLocks/>
            </p:cNvSpPr>
            <p:nvPr/>
          </p:nvSpPr>
          <p:spPr bwMode="auto">
            <a:xfrm>
              <a:off x="4248852" y="294493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CECEC"/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9" name="Freeform 5"/>
            <p:cNvSpPr>
              <a:spLocks/>
            </p:cNvSpPr>
            <p:nvPr/>
          </p:nvSpPr>
          <p:spPr bwMode="auto">
            <a:xfrm>
              <a:off x="3830666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0" name="Freeform 5"/>
            <p:cNvSpPr>
              <a:spLocks/>
            </p:cNvSpPr>
            <p:nvPr/>
          </p:nvSpPr>
          <p:spPr bwMode="auto">
            <a:xfrm>
              <a:off x="3842564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1" name="Freeform 5"/>
            <p:cNvSpPr>
              <a:spLocks/>
            </p:cNvSpPr>
            <p:nvPr/>
          </p:nvSpPr>
          <p:spPr bwMode="auto">
            <a:xfrm>
              <a:off x="4635215" y="2702104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2" name="Freeform 5"/>
            <p:cNvSpPr>
              <a:spLocks/>
            </p:cNvSpPr>
            <p:nvPr/>
          </p:nvSpPr>
          <p:spPr bwMode="auto">
            <a:xfrm>
              <a:off x="4647113" y="2712649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3" name="Freeform 5"/>
            <p:cNvSpPr>
              <a:spLocks/>
            </p:cNvSpPr>
            <p:nvPr/>
          </p:nvSpPr>
          <p:spPr bwMode="auto">
            <a:xfrm>
              <a:off x="4633057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4" name="Freeform 5"/>
            <p:cNvSpPr>
              <a:spLocks/>
            </p:cNvSpPr>
            <p:nvPr/>
          </p:nvSpPr>
          <p:spPr bwMode="auto">
            <a:xfrm>
              <a:off x="4644955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5" name="Freeform 5"/>
            <p:cNvSpPr>
              <a:spLocks/>
            </p:cNvSpPr>
            <p:nvPr/>
          </p:nvSpPr>
          <p:spPr bwMode="auto">
            <a:xfrm>
              <a:off x="5034747" y="293209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6" name="Freeform 5"/>
            <p:cNvSpPr>
              <a:spLocks/>
            </p:cNvSpPr>
            <p:nvPr/>
          </p:nvSpPr>
          <p:spPr bwMode="auto">
            <a:xfrm>
              <a:off x="5046645" y="294263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7" name="Freeform 5"/>
            <p:cNvSpPr>
              <a:spLocks/>
            </p:cNvSpPr>
            <p:nvPr/>
          </p:nvSpPr>
          <p:spPr bwMode="auto">
            <a:xfrm>
              <a:off x="5433888" y="2702104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8" name="Freeform 5"/>
            <p:cNvSpPr>
              <a:spLocks/>
            </p:cNvSpPr>
            <p:nvPr/>
          </p:nvSpPr>
          <p:spPr bwMode="auto">
            <a:xfrm>
              <a:off x="5445786" y="2712649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9" name="Freeform 5"/>
            <p:cNvSpPr>
              <a:spLocks/>
            </p:cNvSpPr>
            <p:nvPr/>
          </p:nvSpPr>
          <p:spPr bwMode="auto">
            <a:xfrm>
              <a:off x="5833421" y="293209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0" name="Freeform 5"/>
            <p:cNvSpPr>
              <a:spLocks/>
            </p:cNvSpPr>
            <p:nvPr/>
          </p:nvSpPr>
          <p:spPr bwMode="auto">
            <a:xfrm>
              <a:off x="5845318" y="294263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1" name="Freeform 5"/>
            <p:cNvSpPr>
              <a:spLocks/>
            </p:cNvSpPr>
            <p:nvPr/>
          </p:nvSpPr>
          <p:spPr bwMode="auto">
            <a:xfrm>
              <a:off x="6234399" y="2702262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2" name="Freeform 5"/>
            <p:cNvSpPr>
              <a:spLocks/>
            </p:cNvSpPr>
            <p:nvPr/>
          </p:nvSpPr>
          <p:spPr bwMode="auto">
            <a:xfrm>
              <a:off x="6246297" y="2712807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3" name="Freeform 5"/>
            <p:cNvSpPr>
              <a:spLocks/>
            </p:cNvSpPr>
            <p:nvPr/>
          </p:nvSpPr>
          <p:spPr bwMode="auto">
            <a:xfrm>
              <a:off x="6638271" y="293209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4" name="Freeform 5"/>
            <p:cNvSpPr>
              <a:spLocks/>
            </p:cNvSpPr>
            <p:nvPr/>
          </p:nvSpPr>
          <p:spPr bwMode="auto">
            <a:xfrm>
              <a:off x="6650169" y="294263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5" name="Freeform 5"/>
            <p:cNvSpPr>
              <a:spLocks/>
            </p:cNvSpPr>
            <p:nvPr/>
          </p:nvSpPr>
          <p:spPr bwMode="auto">
            <a:xfrm>
              <a:off x="6236751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6" name="Freeform 5"/>
            <p:cNvSpPr>
              <a:spLocks/>
            </p:cNvSpPr>
            <p:nvPr/>
          </p:nvSpPr>
          <p:spPr bwMode="auto">
            <a:xfrm>
              <a:off x="6248649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7" name="Freeform 5"/>
            <p:cNvSpPr>
              <a:spLocks/>
            </p:cNvSpPr>
            <p:nvPr/>
          </p:nvSpPr>
          <p:spPr bwMode="auto">
            <a:xfrm>
              <a:off x="5434360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0" name="Freeform 5"/>
            <p:cNvSpPr>
              <a:spLocks/>
            </p:cNvSpPr>
            <p:nvPr/>
          </p:nvSpPr>
          <p:spPr bwMode="auto">
            <a:xfrm>
              <a:off x="5446258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5" name="Freeform 5"/>
            <p:cNvSpPr>
              <a:spLocks/>
            </p:cNvSpPr>
            <p:nvPr/>
          </p:nvSpPr>
          <p:spPr bwMode="auto">
            <a:xfrm>
              <a:off x="7035891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6" name="Freeform 5"/>
            <p:cNvSpPr>
              <a:spLocks/>
            </p:cNvSpPr>
            <p:nvPr/>
          </p:nvSpPr>
          <p:spPr bwMode="auto">
            <a:xfrm>
              <a:off x="7047789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7" name="Freeform 5"/>
            <p:cNvSpPr>
              <a:spLocks/>
            </p:cNvSpPr>
            <p:nvPr/>
          </p:nvSpPr>
          <p:spPr bwMode="auto">
            <a:xfrm>
              <a:off x="3826258" y="31631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8" name="Freeform 5"/>
            <p:cNvSpPr>
              <a:spLocks/>
            </p:cNvSpPr>
            <p:nvPr/>
          </p:nvSpPr>
          <p:spPr bwMode="auto">
            <a:xfrm>
              <a:off x="3838156" y="31736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9" name="Freeform 5"/>
            <p:cNvSpPr>
              <a:spLocks/>
            </p:cNvSpPr>
            <p:nvPr/>
          </p:nvSpPr>
          <p:spPr bwMode="auto">
            <a:xfrm>
              <a:off x="4230909" y="3394089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0" name="Freeform 5"/>
            <p:cNvSpPr>
              <a:spLocks/>
            </p:cNvSpPr>
            <p:nvPr/>
          </p:nvSpPr>
          <p:spPr bwMode="auto">
            <a:xfrm>
              <a:off x="4242807" y="3404634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1" name="Freeform 5"/>
            <p:cNvSpPr>
              <a:spLocks/>
            </p:cNvSpPr>
            <p:nvPr/>
          </p:nvSpPr>
          <p:spPr bwMode="auto">
            <a:xfrm>
              <a:off x="4633145" y="3629573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2" name="Freeform 5"/>
            <p:cNvSpPr>
              <a:spLocks/>
            </p:cNvSpPr>
            <p:nvPr/>
          </p:nvSpPr>
          <p:spPr bwMode="auto">
            <a:xfrm>
              <a:off x="4645042" y="3640118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3" name="Freeform 5"/>
            <p:cNvSpPr>
              <a:spLocks/>
            </p:cNvSpPr>
            <p:nvPr/>
          </p:nvSpPr>
          <p:spPr bwMode="auto">
            <a:xfrm>
              <a:off x="4633145" y="40940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4" name="Freeform 5"/>
            <p:cNvSpPr>
              <a:spLocks/>
            </p:cNvSpPr>
            <p:nvPr/>
          </p:nvSpPr>
          <p:spPr bwMode="auto">
            <a:xfrm>
              <a:off x="4645042" y="41045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5" name="Freeform 5"/>
            <p:cNvSpPr>
              <a:spLocks/>
            </p:cNvSpPr>
            <p:nvPr/>
          </p:nvSpPr>
          <p:spPr bwMode="auto">
            <a:xfrm>
              <a:off x="5031405" y="33972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6" name="Freeform 5"/>
            <p:cNvSpPr>
              <a:spLocks/>
            </p:cNvSpPr>
            <p:nvPr/>
          </p:nvSpPr>
          <p:spPr bwMode="auto">
            <a:xfrm>
              <a:off x="5043303" y="3407831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CECEC"/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7" name="Freeform 5"/>
            <p:cNvSpPr>
              <a:spLocks/>
            </p:cNvSpPr>
            <p:nvPr/>
          </p:nvSpPr>
          <p:spPr bwMode="auto">
            <a:xfrm>
              <a:off x="5031405" y="3861730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8" name="Freeform 5"/>
            <p:cNvSpPr>
              <a:spLocks/>
            </p:cNvSpPr>
            <p:nvPr/>
          </p:nvSpPr>
          <p:spPr bwMode="auto">
            <a:xfrm>
              <a:off x="5043303" y="3872275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9" name="Freeform 5"/>
            <p:cNvSpPr>
              <a:spLocks/>
            </p:cNvSpPr>
            <p:nvPr/>
          </p:nvSpPr>
          <p:spPr bwMode="auto">
            <a:xfrm>
              <a:off x="5031405" y="432550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0" name="Freeform 5"/>
            <p:cNvSpPr>
              <a:spLocks/>
            </p:cNvSpPr>
            <p:nvPr/>
          </p:nvSpPr>
          <p:spPr bwMode="auto">
            <a:xfrm>
              <a:off x="5043303" y="433604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CECEC"/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1" name="Freeform 5"/>
            <p:cNvSpPr>
              <a:spLocks/>
            </p:cNvSpPr>
            <p:nvPr/>
          </p:nvSpPr>
          <p:spPr bwMode="auto">
            <a:xfrm>
              <a:off x="5031405" y="4789946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2" name="Freeform 5"/>
            <p:cNvSpPr>
              <a:spLocks/>
            </p:cNvSpPr>
            <p:nvPr/>
          </p:nvSpPr>
          <p:spPr bwMode="auto">
            <a:xfrm>
              <a:off x="5043303" y="4800491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3" name="Freeform 5"/>
            <p:cNvSpPr>
              <a:spLocks/>
            </p:cNvSpPr>
            <p:nvPr/>
          </p:nvSpPr>
          <p:spPr bwMode="auto">
            <a:xfrm>
              <a:off x="5430937" y="3627273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4" name="Freeform 5"/>
            <p:cNvSpPr>
              <a:spLocks/>
            </p:cNvSpPr>
            <p:nvPr/>
          </p:nvSpPr>
          <p:spPr bwMode="auto">
            <a:xfrm>
              <a:off x="5442835" y="3637818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5" name="Freeform 5"/>
            <p:cNvSpPr>
              <a:spLocks/>
            </p:cNvSpPr>
            <p:nvPr/>
          </p:nvSpPr>
          <p:spPr bwMode="auto">
            <a:xfrm>
              <a:off x="5430937" y="40917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6" name="Freeform 5"/>
            <p:cNvSpPr>
              <a:spLocks/>
            </p:cNvSpPr>
            <p:nvPr/>
          </p:nvSpPr>
          <p:spPr bwMode="auto">
            <a:xfrm>
              <a:off x="5442835" y="41022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7" name="Freeform 5"/>
            <p:cNvSpPr>
              <a:spLocks/>
            </p:cNvSpPr>
            <p:nvPr/>
          </p:nvSpPr>
          <p:spPr bwMode="auto">
            <a:xfrm>
              <a:off x="5430937" y="4555489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8" name="Freeform 5"/>
            <p:cNvSpPr>
              <a:spLocks/>
            </p:cNvSpPr>
            <p:nvPr/>
          </p:nvSpPr>
          <p:spPr bwMode="auto">
            <a:xfrm>
              <a:off x="5442835" y="4566034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9" name="Freeform 5"/>
            <p:cNvSpPr>
              <a:spLocks/>
            </p:cNvSpPr>
            <p:nvPr/>
          </p:nvSpPr>
          <p:spPr bwMode="auto">
            <a:xfrm>
              <a:off x="5029247" y="525532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0" name="Freeform 5"/>
            <p:cNvSpPr>
              <a:spLocks/>
            </p:cNvSpPr>
            <p:nvPr/>
          </p:nvSpPr>
          <p:spPr bwMode="auto">
            <a:xfrm>
              <a:off x="5041145" y="526587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1" name="Freeform 5"/>
            <p:cNvSpPr>
              <a:spLocks/>
            </p:cNvSpPr>
            <p:nvPr/>
          </p:nvSpPr>
          <p:spPr bwMode="auto">
            <a:xfrm>
              <a:off x="5430937" y="5019933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2" name="Freeform 5"/>
            <p:cNvSpPr>
              <a:spLocks/>
            </p:cNvSpPr>
            <p:nvPr/>
          </p:nvSpPr>
          <p:spPr bwMode="auto">
            <a:xfrm>
              <a:off x="5442835" y="5030478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3" name="Freeform 5"/>
            <p:cNvSpPr>
              <a:spLocks/>
            </p:cNvSpPr>
            <p:nvPr/>
          </p:nvSpPr>
          <p:spPr bwMode="auto">
            <a:xfrm>
              <a:off x="5830078" y="33972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4" name="Freeform 5"/>
            <p:cNvSpPr>
              <a:spLocks/>
            </p:cNvSpPr>
            <p:nvPr/>
          </p:nvSpPr>
          <p:spPr bwMode="auto">
            <a:xfrm>
              <a:off x="5841976" y="3407831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5" name="Freeform 5"/>
            <p:cNvSpPr>
              <a:spLocks/>
            </p:cNvSpPr>
            <p:nvPr/>
          </p:nvSpPr>
          <p:spPr bwMode="auto">
            <a:xfrm>
              <a:off x="5830078" y="3861730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6" name="Freeform 5"/>
            <p:cNvSpPr>
              <a:spLocks/>
            </p:cNvSpPr>
            <p:nvPr/>
          </p:nvSpPr>
          <p:spPr bwMode="auto">
            <a:xfrm>
              <a:off x="5841976" y="3872275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7" name="Freeform 5"/>
            <p:cNvSpPr>
              <a:spLocks/>
            </p:cNvSpPr>
            <p:nvPr/>
          </p:nvSpPr>
          <p:spPr bwMode="auto">
            <a:xfrm>
              <a:off x="5830078" y="432550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8" name="Freeform 5"/>
            <p:cNvSpPr>
              <a:spLocks/>
            </p:cNvSpPr>
            <p:nvPr/>
          </p:nvSpPr>
          <p:spPr bwMode="auto">
            <a:xfrm>
              <a:off x="5841976" y="433604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9" name="Freeform 5"/>
            <p:cNvSpPr>
              <a:spLocks/>
            </p:cNvSpPr>
            <p:nvPr/>
          </p:nvSpPr>
          <p:spPr bwMode="auto">
            <a:xfrm>
              <a:off x="5830078" y="4789946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0" name="Freeform 5"/>
            <p:cNvSpPr>
              <a:spLocks/>
            </p:cNvSpPr>
            <p:nvPr/>
          </p:nvSpPr>
          <p:spPr bwMode="auto">
            <a:xfrm>
              <a:off x="5841976" y="4800491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1" name="Freeform 5"/>
            <p:cNvSpPr>
              <a:spLocks/>
            </p:cNvSpPr>
            <p:nvPr/>
          </p:nvSpPr>
          <p:spPr bwMode="auto">
            <a:xfrm>
              <a:off x="6229611" y="3627273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2" name="Freeform 5"/>
            <p:cNvSpPr>
              <a:spLocks/>
            </p:cNvSpPr>
            <p:nvPr/>
          </p:nvSpPr>
          <p:spPr bwMode="auto">
            <a:xfrm>
              <a:off x="6241508" y="3637818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3" name="Freeform 5"/>
            <p:cNvSpPr>
              <a:spLocks/>
            </p:cNvSpPr>
            <p:nvPr/>
          </p:nvSpPr>
          <p:spPr bwMode="auto">
            <a:xfrm>
              <a:off x="6229611" y="40917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4" name="Freeform 5"/>
            <p:cNvSpPr>
              <a:spLocks/>
            </p:cNvSpPr>
            <p:nvPr/>
          </p:nvSpPr>
          <p:spPr bwMode="auto">
            <a:xfrm>
              <a:off x="6241508" y="41022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" name="Freeform 5"/>
            <p:cNvSpPr>
              <a:spLocks/>
            </p:cNvSpPr>
            <p:nvPr/>
          </p:nvSpPr>
          <p:spPr bwMode="auto">
            <a:xfrm>
              <a:off x="6630589" y="3397444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" name="Freeform 5"/>
            <p:cNvSpPr>
              <a:spLocks/>
            </p:cNvSpPr>
            <p:nvPr/>
          </p:nvSpPr>
          <p:spPr bwMode="auto">
            <a:xfrm>
              <a:off x="6642487" y="3407989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CECEC"/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7" name="Freeform 5"/>
            <p:cNvSpPr>
              <a:spLocks/>
            </p:cNvSpPr>
            <p:nvPr/>
          </p:nvSpPr>
          <p:spPr bwMode="auto">
            <a:xfrm>
              <a:off x="7031483" y="31631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8" name="Freeform 5"/>
            <p:cNvSpPr>
              <a:spLocks/>
            </p:cNvSpPr>
            <p:nvPr/>
          </p:nvSpPr>
          <p:spPr bwMode="auto">
            <a:xfrm>
              <a:off x="7043381" y="31736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9" name="Freeform 5"/>
            <p:cNvSpPr>
              <a:spLocks/>
            </p:cNvSpPr>
            <p:nvPr/>
          </p:nvSpPr>
          <p:spPr bwMode="auto">
            <a:xfrm>
              <a:off x="5830550" y="525532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0" name="Freeform 5"/>
            <p:cNvSpPr>
              <a:spLocks/>
            </p:cNvSpPr>
            <p:nvPr/>
          </p:nvSpPr>
          <p:spPr bwMode="auto">
            <a:xfrm>
              <a:off x="5842448" y="526587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11" name="组合 210"/>
            <p:cNvGrpSpPr/>
            <p:nvPr/>
          </p:nvGrpSpPr>
          <p:grpSpPr>
            <a:xfrm>
              <a:off x="4233677" y="2468593"/>
              <a:ext cx="538705" cy="477910"/>
              <a:chOff x="4220977" y="2455893"/>
              <a:chExt cx="538705" cy="477910"/>
            </a:xfrm>
          </p:grpSpPr>
          <p:sp>
            <p:nvSpPr>
              <p:cNvPr id="217" name="Freeform 5"/>
              <p:cNvSpPr>
                <a:spLocks/>
              </p:cNvSpPr>
              <p:nvPr/>
            </p:nvSpPr>
            <p:spPr bwMode="auto">
              <a:xfrm>
                <a:off x="4225385" y="2460261"/>
                <a:ext cx="534297" cy="47354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8" name="Freeform 5"/>
              <p:cNvSpPr>
                <a:spLocks/>
              </p:cNvSpPr>
              <p:nvPr/>
            </p:nvSpPr>
            <p:spPr bwMode="auto">
              <a:xfrm>
                <a:off x="4237283" y="2470806"/>
                <a:ext cx="510501" cy="45245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9" name="Freeform 5"/>
              <p:cNvSpPr>
                <a:spLocks/>
              </p:cNvSpPr>
              <p:nvPr/>
            </p:nvSpPr>
            <p:spPr bwMode="auto">
              <a:xfrm>
                <a:off x="4220977" y="2455893"/>
                <a:ext cx="534297" cy="47354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0" name="Freeform 5"/>
              <p:cNvSpPr>
                <a:spLocks/>
              </p:cNvSpPr>
              <p:nvPr/>
            </p:nvSpPr>
            <p:spPr bwMode="auto">
              <a:xfrm>
                <a:off x="4232875" y="2466438"/>
                <a:ext cx="510501" cy="45245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noFill/>
              </a:ln>
              <a:effectLst>
                <a:innerShdw blurRad="38100" dist="12700" dir="13500000">
                  <a:prstClr val="black">
                    <a:alpha val="2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12" name="组合 211"/>
            <p:cNvGrpSpPr/>
            <p:nvPr/>
          </p:nvGrpSpPr>
          <p:grpSpPr>
            <a:xfrm>
              <a:off x="6633863" y="2468593"/>
              <a:ext cx="538705" cy="477910"/>
              <a:chOff x="4220977" y="2455893"/>
              <a:chExt cx="538705" cy="477910"/>
            </a:xfrm>
          </p:grpSpPr>
          <p:sp>
            <p:nvSpPr>
              <p:cNvPr id="213" name="Freeform 5"/>
              <p:cNvSpPr>
                <a:spLocks/>
              </p:cNvSpPr>
              <p:nvPr/>
            </p:nvSpPr>
            <p:spPr bwMode="auto">
              <a:xfrm>
                <a:off x="4225385" y="2460261"/>
                <a:ext cx="534297" cy="47354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4" name="Freeform 5"/>
              <p:cNvSpPr>
                <a:spLocks/>
              </p:cNvSpPr>
              <p:nvPr/>
            </p:nvSpPr>
            <p:spPr bwMode="auto">
              <a:xfrm>
                <a:off x="4237283" y="2470806"/>
                <a:ext cx="510501" cy="45245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5" name="Freeform 5"/>
              <p:cNvSpPr>
                <a:spLocks/>
              </p:cNvSpPr>
              <p:nvPr/>
            </p:nvSpPr>
            <p:spPr bwMode="auto">
              <a:xfrm>
                <a:off x="4220977" y="2455893"/>
                <a:ext cx="534297" cy="47354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6" name="Freeform 5"/>
              <p:cNvSpPr>
                <a:spLocks/>
              </p:cNvSpPr>
              <p:nvPr/>
            </p:nvSpPr>
            <p:spPr bwMode="auto">
              <a:xfrm>
                <a:off x="4232875" y="2466438"/>
                <a:ext cx="510501" cy="45245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noFill/>
              </a:ln>
              <a:effectLst>
                <a:innerShdw blurRad="38100" dist="12700" dir="13500000">
                  <a:prstClr val="black">
                    <a:alpha val="2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91" name="组合 90"/>
          <p:cNvGrpSpPr/>
          <p:nvPr/>
        </p:nvGrpSpPr>
        <p:grpSpPr>
          <a:xfrm>
            <a:off x="3563888" y="1640872"/>
            <a:ext cx="2446374" cy="3130430"/>
            <a:chOff x="3706622" y="1702991"/>
            <a:chExt cx="2056861" cy="2632003"/>
          </a:xfrm>
        </p:grpSpPr>
        <p:sp>
          <p:nvSpPr>
            <p:cNvPr id="92" name="椭圆 91"/>
            <p:cNvSpPr/>
            <p:nvPr/>
          </p:nvSpPr>
          <p:spPr>
            <a:xfrm>
              <a:off x="3706622" y="1735827"/>
              <a:ext cx="1730756" cy="1730756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368300" dist="1397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圆角矩形 92"/>
            <p:cNvSpPr/>
            <p:nvPr/>
          </p:nvSpPr>
          <p:spPr>
            <a:xfrm rot="2700000">
              <a:off x="3664932" y="2236443"/>
              <a:ext cx="2632003" cy="156509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tx1">
                    <a:alpha val="40000"/>
                  </a:schemeClr>
                </a:gs>
                <a:gs pos="100000">
                  <a:srgbClr val="F2F2F2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4" name="椭圆 93"/>
            <p:cNvSpPr/>
            <p:nvPr/>
          </p:nvSpPr>
          <p:spPr>
            <a:xfrm>
              <a:off x="3841081" y="1870286"/>
              <a:ext cx="1461839" cy="1461839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304800" dist="1270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Freeform 44"/>
            <p:cNvSpPr>
              <a:spLocks/>
            </p:cNvSpPr>
            <p:nvPr/>
          </p:nvSpPr>
          <p:spPr bwMode="auto">
            <a:xfrm>
              <a:off x="5234245" y="2786297"/>
              <a:ext cx="12959" cy="18514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0 w 3"/>
                <a:gd name="T5" fmla="*/ 2 h 4"/>
                <a:gd name="T6" fmla="*/ 1 w 3"/>
                <a:gd name="T7" fmla="*/ 3 h 4"/>
                <a:gd name="T8" fmla="*/ 1 w 3"/>
                <a:gd name="T9" fmla="*/ 4 h 4"/>
                <a:gd name="T10" fmla="*/ 2 w 3"/>
                <a:gd name="T11" fmla="*/ 4 h 4"/>
                <a:gd name="T12" fmla="*/ 2 w 3"/>
                <a:gd name="T13" fmla="*/ 3 h 4"/>
                <a:gd name="T14" fmla="*/ 3 w 3"/>
                <a:gd name="T15" fmla="*/ 2 h 4"/>
                <a:gd name="T16" fmla="*/ 2 w 3"/>
                <a:gd name="T17" fmla="*/ 1 h 4"/>
                <a:gd name="T18" fmla="*/ 2 w 3"/>
                <a:gd name="T19" fmla="*/ 1 h 4"/>
                <a:gd name="T20" fmla="*/ 1 w 3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0"/>
                  </a:cubicBezTo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4" name="组合 223"/>
          <p:cNvGrpSpPr/>
          <p:nvPr/>
        </p:nvGrpSpPr>
        <p:grpSpPr>
          <a:xfrm>
            <a:off x="4678703" y="1599954"/>
            <a:ext cx="801632" cy="712080"/>
            <a:chOff x="1174591" y="1652949"/>
            <a:chExt cx="801632" cy="712080"/>
          </a:xfrm>
        </p:grpSpPr>
        <p:sp>
          <p:nvSpPr>
            <p:cNvPr id="225" name="大圆"/>
            <p:cNvSpPr/>
            <p:nvPr/>
          </p:nvSpPr>
          <p:spPr>
            <a:xfrm>
              <a:off x="1219367" y="1652949"/>
              <a:ext cx="712080" cy="71208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6" name="文本框 37"/>
            <p:cNvSpPr txBox="1"/>
            <p:nvPr/>
          </p:nvSpPr>
          <p:spPr>
            <a:xfrm>
              <a:off x="1174591" y="1758114"/>
              <a:ext cx="801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05</a:t>
              </a:r>
              <a:endParaRPr lang="zh-CN" altLang="en-US" sz="28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674230" y="2373156"/>
            <a:ext cx="1833874" cy="702650"/>
            <a:chOff x="3674230" y="2373156"/>
            <a:chExt cx="1833874" cy="702650"/>
          </a:xfrm>
        </p:grpSpPr>
        <p:sp>
          <p:nvSpPr>
            <p:cNvPr id="227" name="TextBox 226"/>
            <p:cNvSpPr txBox="1"/>
            <p:nvPr/>
          </p:nvSpPr>
          <p:spPr>
            <a:xfrm>
              <a:off x="3896420" y="2373156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明年工作计划</a:t>
              </a:r>
              <a:endParaRPr lang="zh-CN" altLang="en-US" sz="16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8" name="Text Placeholder 2"/>
            <p:cNvSpPr txBox="1">
              <a:spLocks/>
            </p:cNvSpPr>
            <p:nvPr/>
          </p:nvSpPr>
          <p:spPr bwMode="auto">
            <a:xfrm>
              <a:off x="3674230" y="2653888"/>
              <a:ext cx="1833874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11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11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11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11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11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11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11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11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11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3174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574">
        <p14:doors dir="vert"/>
      </p:transition>
    </mc:Choice>
    <mc:Fallback xmlns="">
      <p:transition spd="slow" advTm="35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椭圆 181"/>
          <p:cNvSpPr/>
          <p:nvPr/>
        </p:nvSpPr>
        <p:spPr>
          <a:xfrm>
            <a:off x="946499" y="659294"/>
            <a:ext cx="817336" cy="81733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3" name="椭圆 182"/>
          <p:cNvSpPr/>
          <p:nvPr/>
        </p:nvSpPr>
        <p:spPr>
          <a:xfrm>
            <a:off x="3637180" y="1370464"/>
            <a:ext cx="572332" cy="57233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4" name="椭圆 183"/>
          <p:cNvSpPr/>
          <p:nvPr/>
        </p:nvSpPr>
        <p:spPr>
          <a:xfrm>
            <a:off x="867313" y="4124045"/>
            <a:ext cx="687982" cy="68798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2225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5" name="组合 44"/>
          <p:cNvGrpSpPr/>
          <p:nvPr/>
        </p:nvGrpSpPr>
        <p:grpSpPr>
          <a:xfrm>
            <a:off x="5318872" y="1762796"/>
            <a:ext cx="910013" cy="360000"/>
            <a:chOff x="4935715" y="1778260"/>
            <a:chExt cx="910013" cy="360000"/>
          </a:xfrm>
        </p:grpSpPr>
        <p:cxnSp>
          <p:nvCxnSpPr>
            <p:cNvPr id="94" name="直接连接符 93"/>
            <p:cNvCxnSpPr/>
            <p:nvPr/>
          </p:nvCxnSpPr>
          <p:spPr>
            <a:xfrm>
              <a:off x="5845728" y="1778260"/>
              <a:ext cx="0" cy="360000"/>
            </a:xfrm>
            <a:prstGeom prst="line">
              <a:avLst/>
            </a:prstGeom>
            <a:ln w="6350">
              <a:solidFill>
                <a:srgbClr val="4D4D4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组合 85"/>
            <p:cNvGrpSpPr/>
            <p:nvPr/>
          </p:nvGrpSpPr>
          <p:grpSpPr>
            <a:xfrm>
              <a:off x="4935715" y="1780963"/>
              <a:ext cx="822743" cy="354595"/>
              <a:chOff x="6225354" y="2411080"/>
              <a:chExt cx="1096990" cy="472793"/>
            </a:xfrm>
          </p:grpSpPr>
          <p:grpSp>
            <p:nvGrpSpPr>
              <p:cNvPr id="87" name="组合 86"/>
              <p:cNvGrpSpPr/>
              <p:nvPr/>
            </p:nvGrpSpPr>
            <p:grpSpPr>
              <a:xfrm>
                <a:off x="6225354" y="2411080"/>
                <a:ext cx="1096990" cy="472793"/>
                <a:chOff x="2207939" y="2018653"/>
                <a:chExt cx="6978844" cy="1220496"/>
              </a:xfrm>
            </p:grpSpPr>
            <p:sp>
              <p:nvSpPr>
                <p:cNvPr id="89" name="圆角矩形 88"/>
                <p:cNvSpPr/>
                <p:nvPr/>
              </p:nvSpPr>
              <p:spPr>
                <a:xfrm>
                  <a:off x="2207939" y="2018653"/>
                  <a:ext cx="6978844" cy="122049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 w="31750">
                  <a:gradFill flip="none" rotWithShape="1">
                    <a:gsLst>
                      <a:gs pos="0">
                        <a:srgbClr val="CDCDCD"/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  <a:effectLst>
                  <a:innerShdw blurRad="127000" dist="63500" dir="13500000">
                    <a:schemeClr val="tx1">
                      <a:lumMod val="65000"/>
                      <a:lumOff val="35000"/>
                      <a:alpha val="49000"/>
                    </a:scheme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90" name="圆角矩形 89"/>
                <p:cNvSpPr/>
                <p:nvPr/>
              </p:nvSpPr>
              <p:spPr>
                <a:xfrm>
                  <a:off x="2252045" y="2038293"/>
                  <a:ext cx="2901718" cy="115141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95000"/>
                  </a:schemeClr>
                </a:solidFill>
                <a:ln w="50800">
                  <a:noFill/>
                </a:ln>
                <a:effectLst>
                  <a:outerShdw blurRad="50800" dist="12700" dir="2700000" algn="tl" rotWithShape="0">
                    <a:schemeClr val="tx1">
                      <a:lumMod val="65000"/>
                      <a:lumOff val="35000"/>
                      <a:alpha val="60000"/>
                    </a:schemeClr>
                  </a:outerShdw>
                </a:effectLst>
                <a:scene3d>
                  <a:camera prst="orthographicFront"/>
                  <a:lightRig rig="threePt" dir="t"/>
                </a:scene3d>
                <a:sp3d prstMaterial="softEdge">
                  <a:bevelT w="57150" h="12700"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srgbClr val="FFFFFF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88" name="矩形 87"/>
              <p:cNvSpPr/>
              <p:nvPr/>
            </p:nvSpPr>
            <p:spPr>
              <a:xfrm>
                <a:off x="6721164" y="2447877"/>
                <a:ext cx="588196" cy="430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500" spc="75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01</a:t>
                </a:r>
                <a:endParaRPr lang="zh-CN" altLang="en-US" sz="15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46" name="TextBox 45"/>
          <p:cNvSpPr txBox="1"/>
          <p:nvPr/>
        </p:nvSpPr>
        <p:spPr>
          <a:xfrm>
            <a:off x="6237763" y="1773519"/>
            <a:ext cx="1646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spc="3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年度工作概述</a:t>
            </a:r>
            <a:endParaRPr lang="zh-CN" altLang="en-US" sz="1600" spc="3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40" name="组合 239"/>
          <p:cNvGrpSpPr/>
          <p:nvPr/>
        </p:nvGrpSpPr>
        <p:grpSpPr>
          <a:xfrm>
            <a:off x="5318872" y="2253428"/>
            <a:ext cx="910013" cy="360000"/>
            <a:chOff x="4935715" y="1778260"/>
            <a:chExt cx="910013" cy="360000"/>
          </a:xfrm>
        </p:grpSpPr>
        <p:cxnSp>
          <p:nvCxnSpPr>
            <p:cNvPr id="242" name="直接连接符 241"/>
            <p:cNvCxnSpPr/>
            <p:nvPr/>
          </p:nvCxnSpPr>
          <p:spPr>
            <a:xfrm>
              <a:off x="5845728" y="1778260"/>
              <a:ext cx="0" cy="360000"/>
            </a:xfrm>
            <a:prstGeom prst="line">
              <a:avLst/>
            </a:prstGeom>
            <a:ln w="6350">
              <a:solidFill>
                <a:srgbClr val="4D4D4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3" name="组合 242"/>
            <p:cNvGrpSpPr/>
            <p:nvPr/>
          </p:nvGrpSpPr>
          <p:grpSpPr>
            <a:xfrm>
              <a:off x="4935715" y="1780963"/>
              <a:ext cx="822743" cy="354595"/>
              <a:chOff x="6225354" y="2411080"/>
              <a:chExt cx="1096990" cy="472793"/>
            </a:xfrm>
          </p:grpSpPr>
          <p:grpSp>
            <p:nvGrpSpPr>
              <p:cNvPr id="244" name="组合 243"/>
              <p:cNvGrpSpPr/>
              <p:nvPr/>
            </p:nvGrpSpPr>
            <p:grpSpPr>
              <a:xfrm>
                <a:off x="6225354" y="2411080"/>
                <a:ext cx="1096990" cy="472793"/>
                <a:chOff x="2207939" y="2018653"/>
                <a:chExt cx="6978844" cy="1220496"/>
              </a:xfrm>
            </p:grpSpPr>
            <p:sp>
              <p:nvSpPr>
                <p:cNvPr id="246" name="圆角矩形 245"/>
                <p:cNvSpPr/>
                <p:nvPr/>
              </p:nvSpPr>
              <p:spPr>
                <a:xfrm>
                  <a:off x="2207939" y="2018653"/>
                  <a:ext cx="6978844" cy="122049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 w="31750">
                  <a:gradFill flip="none" rotWithShape="1">
                    <a:gsLst>
                      <a:gs pos="0">
                        <a:srgbClr val="CDCDCD"/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  <a:effectLst>
                  <a:innerShdw blurRad="127000" dist="63500" dir="13500000">
                    <a:schemeClr val="tx1">
                      <a:lumMod val="65000"/>
                      <a:lumOff val="35000"/>
                      <a:alpha val="49000"/>
                    </a:scheme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47" name="圆角矩形 246"/>
                <p:cNvSpPr/>
                <p:nvPr/>
              </p:nvSpPr>
              <p:spPr>
                <a:xfrm>
                  <a:off x="2252045" y="2038293"/>
                  <a:ext cx="2901718" cy="115141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95000"/>
                  </a:schemeClr>
                </a:solidFill>
                <a:ln w="50800">
                  <a:noFill/>
                </a:ln>
                <a:effectLst>
                  <a:outerShdw blurRad="50800" dist="12700" dir="2700000" algn="tl" rotWithShape="0">
                    <a:schemeClr val="tx1">
                      <a:lumMod val="65000"/>
                      <a:lumOff val="35000"/>
                      <a:alpha val="60000"/>
                    </a:schemeClr>
                  </a:outerShdw>
                </a:effectLst>
                <a:scene3d>
                  <a:camera prst="orthographicFront"/>
                  <a:lightRig rig="threePt" dir="t"/>
                </a:scene3d>
                <a:sp3d prstMaterial="softEdge">
                  <a:bevelT w="57150" h="12700"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srgbClr val="FFFFFF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245" name="矩形 244"/>
              <p:cNvSpPr/>
              <p:nvPr/>
            </p:nvSpPr>
            <p:spPr>
              <a:xfrm>
                <a:off x="6721166" y="2447877"/>
                <a:ext cx="588194" cy="430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500" spc="75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02</a:t>
                </a:r>
                <a:endParaRPr lang="zh-CN" altLang="en-US" sz="15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241" name="TextBox 240"/>
          <p:cNvSpPr txBox="1"/>
          <p:nvPr/>
        </p:nvSpPr>
        <p:spPr>
          <a:xfrm>
            <a:off x="6237763" y="2264151"/>
            <a:ext cx="1646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spc="3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工作完成情况</a:t>
            </a:r>
            <a:endParaRPr lang="zh-CN" altLang="en-US" sz="1600" spc="3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49" name="组合 248"/>
          <p:cNvGrpSpPr/>
          <p:nvPr/>
        </p:nvGrpSpPr>
        <p:grpSpPr>
          <a:xfrm>
            <a:off x="5318872" y="2744060"/>
            <a:ext cx="910013" cy="360000"/>
            <a:chOff x="4935715" y="1778260"/>
            <a:chExt cx="910013" cy="360000"/>
          </a:xfrm>
        </p:grpSpPr>
        <p:cxnSp>
          <p:nvCxnSpPr>
            <p:cNvPr id="251" name="直接连接符 250"/>
            <p:cNvCxnSpPr/>
            <p:nvPr/>
          </p:nvCxnSpPr>
          <p:spPr>
            <a:xfrm>
              <a:off x="5845728" y="1778260"/>
              <a:ext cx="0" cy="360000"/>
            </a:xfrm>
            <a:prstGeom prst="line">
              <a:avLst/>
            </a:prstGeom>
            <a:ln w="6350">
              <a:solidFill>
                <a:srgbClr val="4D4D4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2" name="组合 251"/>
            <p:cNvGrpSpPr/>
            <p:nvPr/>
          </p:nvGrpSpPr>
          <p:grpSpPr>
            <a:xfrm>
              <a:off x="4935715" y="1780963"/>
              <a:ext cx="822743" cy="354595"/>
              <a:chOff x="6225354" y="2411080"/>
              <a:chExt cx="1096990" cy="472793"/>
            </a:xfrm>
          </p:grpSpPr>
          <p:grpSp>
            <p:nvGrpSpPr>
              <p:cNvPr id="253" name="组合 252"/>
              <p:cNvGrpSpPr/>
              <p:nvPr/>
            </p:nvGrpSpPr>
            <p:grpSpPr>
              <a:xfrm>
                <a:off x="6225354" y="2411080"/>
                <a:ext cx="1096990" cy="472793"/>
                <a:chOff x="2207939" y="2018653"/>
                <a:chExt cx="6978844" cy="1220496"/>
              </a:xfrm>
            </p:grpSpPr>
            <p:sp>
              <p:nvSpPr>
                <p:cNvPr id="255" name="圆角矩形 254"/>
                <p:cNvSpPr/>
                <p:nvPr/>
              </p:nvSpPr>
              <p:spPr>
                <a:xfrm>
                  <a:off x="2207939" y="2018653"/>
                  <a:ext cx="6978844" cy="122049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 w="31750">
                  <a:gradFill flip="none" rotWithShape="1">
                    <a:gsLst>
                      <a:gs pos="0">
                        <a:srgbClr val="CDCDCD"/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  <a:effectLst>
                  <a:innerShdw blurRad="127000" dist="63500" dir="13500000">
                    <a:schemeClr val="tx1">
                      <a:lumMod val="65000"/>
                      <a:lumOff val="35000"/>
                      <a:alpha val="49000"/>
                    </a:scheme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56" name="圆角矩形 255"/>
                <p:cNvSpPr/>
                <p:nvPr/>
              </p:nvSpPr>
              <p:spPr>
                <a:xfrm>
                  <a:off x="2252045" y="2038293"/>
                  <a:ext cx="2901718" cy="115141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95000"/>
                  </a:schemeClr>
                </a:solidFill>
                <a:ln w="50800">
                  <a:noFill/>
                </a:ln>
                <a:effectLst>
                  <a:outerShdw blurRad="50800" dist="12700" dir="2700000" algn="tl" rotWithShape="0">
                    <a:schemeClr val="tx1">
                      <a:lumMod val="65000"/>
                      <a:lumOff val="35000"/>
                      <a:alpha val="60000"/>
                    </a:schemeClr>
                  </a:outerShdw>
                </a:effectLst>
                <a:scene3d>
                  <a:camera prst="orthographicFront"/>
                  <a:lightRig rig="threePt" dir="t"/>
                </a:scene3d>
                <a:sp3d prstMaterial="softEdge">
                  <a:bevelT w="57150" h="12700"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srgbClr val="FFFFFF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254" name="矩形 253"/>
              <p:cNvSpPr/>
              <p:nvPr/>
            </p:nvSpPr>
            <p:spPr>
              <a:xfrm>
                <a:off x="6721166" y="2447877"/>
                <a:ext cx="588194" cy="430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500" spc="75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03</a:t>
                </a:r>
                <a:endParaRPr lang="zh-CN" altLang="en-US" sz="15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250" name="TextBox 249"/>
          <p:cNvSpPr txBox="1"/>
          <p:nvPr/>
        </p:nvSpPr>
        <p:spPr>
          <a:xfrm>
            <a:off x="6237763" y="2754783"/>
            <a:ext cx="1646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spc="3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成功项目展示</a:t>
            </a:r>
            <a:endParaRPr lang="zh-CN" altLang="en-US" sz="1600" spc="3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58" name="组合 257"/>
          <p:cNvGrpSpPr/>
          <p:nvPr/>
        </p:nvGrpSpPr>
        <p:grpSpPr>
          <a:xfrm>
            <a:off x="5318872" y="3234692"/>
            <a:ext cx="910013" cy="360000"/>
            <a:chOff x="4935715" y="1778260"/>
            <a:chExt cx="910013" cy="360000"/>
          </a:xfrm>
        </p:grpSpPr>
        <p:cxnSp>
          <p:nvCxnSpPr>
            <p:cNvPr id="260" name="直接连接符 259"/>
            <p:cNvCxnSpPr/>
            <p:nvPr/>
          </p:nvCxnSpPr>
          <p:spPr>
            <a:xfrm>
              <a:off x="5845728" y="1778260"/>
              <a:ext cx="0" cy="360000"/>
            </a:xfrm>
            <a:prstGeom prst="line">
              <a:avLst/>
            </a:prstGeom>
            <a:ln w="6350">
              <a:solidFill>
                <a:srgbClr val="4D4D4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1" name="组合 260"/>
            <p:cNvGrpSpPr/>
            <p:nvPr/>
          </p:nvGrpSpPr>
          <p:grpSpPr>
            <a:xfrm>
              <a:off x="4935715" y="1780963"/>
              <a:ext cx="822743" cy="354595"/>
              <a:chOff x="6225354" y="2411080"/>
              <a:chExt cx="1096990" cy="472793"/>
            </a:xfrm>
          </p:grpSpPr>
          <p:grpSp>
            <p:nvGrpSpPr>
              <p:cNvPr id="262" name="组合 261"/>
              <p:cNvGrpSpPr/>
              <p:nvPr/>
            </p:nvGrpSpPr>
            <p:grpSpPr>
              <a:xfrm>
                <a:off x="6225354" y="2411080"/>
                <a:ext cx="1096990" cy="472793"/>
                <a:chOff x="2207939" y="2018653"/>
                <a:chExt cx="6978844" cy="1220496"/>
              </a:xfrm>
            </p:grpSpPr>
            <p:sp>
              <p:nvSpPr>
                <p:cNvPr id="264" name="圆角矩形 263"/>
                <p:cNvSpPr/>
                <p:nvPr/>
              </p:nvSpPr>
              <p:spPr>
                <a:xfrm>
                  <a:off x="2207939" y="2018653"/>
                  <a:ext cx="6978844" cy="122049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/>
                </a:solidFill>
                <a:ln w="31750">
                  <a:gradFill flip="none" rotWithShape="1">
                    <a:gsLst>
                      <a:gs pos="0">
                        <a:srgbClr val="CDCDCD"/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  <a:effectLst>
                  <a:innerShdw blurRad="127000" dist="63500" dir="13500000">
                    <a:schemeClr val="tx1">
                      <a:lumMod val="65000"/>
                      <a:lumOff val="35000"/>
                      <a:alpha val="49000"/>
                    </a:scheme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65" name="圆角矩形 264"/>
                <p:cNvSpPr/>
                <p:nvPr/>
              </p:nvSpPr>
              <p:spPr>
                <a:xfrm>
                  <a:off x="2252045" y="2038293"/>
                  <a:ext cx="2901718" cy="115141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95000"/>
                  </a:schemeClr>
                </a:solidFill>
                <a:ln w="50800">
                  <a:noFill/>
                </a:ln>
                <a:effectLst>
                  <a:outerShdw blurRad="50800" dist="12700" dir="2700000" algn="tl" rotWithShape="0">
                    <a:schemeClr val="tx1">
                      <a:lumMod val="65000"/>
                      <a:lumOff val="35000"/>
                      <a:alpha val="60000"/>
                    </a:schemeClr>
                  </a:outerShdw>
                </a:effectLst>
                <a:scene3d>
                  <a:camera prst="orthographicFront"/>
                  <a:lightRig rig="threePt" dir="t"/>
                </a:scene3d>
                <a:sp3d prstMaterial="softEdge">
                  <a:bevelT w="57150" h="12700"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srgbClr val="FFFFFF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263" name="矩形 262"/>
              <p:cNvSpPr/>
              <p:nvPr/>
            </p:nvSpPr>
            <p:spPr>
              <a:xfrm>
                <a:off x="6721166" y="2447877"/>
                <a:ext cx="588194" cy="430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500" spc="75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04</a:t>
                </a:r>
                <a:endParaRPr lang="zh-CN" altLang="en-US" sz="15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259" name="TextBox 258"/>
          <p:cNvSpPr txBox="1"/>
          <p:nvPr/>
        </p:nvSpPr>
        <p:spPr>
          <a:xfrm>
            <a:off x="6237763" y="3245415"/>
            <a:ext cx="1646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spc="3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工作存在不足</a:t>
            </a:r>
            <a:endParaRPr lang="zh-CN" altLang="en-US" sz="1600" spc="3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67" name="组合 266"/>
          <p:cNvGrpSpPr/>
          <p:nvPr/>
        </p:nvGrpSpPr>
        <p:grpSpPr>
          <a:xfrm>
            <a:off x="5318872" y="3725323"/>
            <a:ext cx="910013" cy="360000"/>
            <a:chOff x="4935715" y="1778260"/>
            <a:chExt cx="910013" cy="360000"/>
          </a:xfrm>
        </p:grpSpPr>
        <p:cxnSp>
          <p:nvCxnSpPr>
            <p:cNvPr id="269" name="直接连接符 268"/>
            <p:cNvCxnSpPr/>
            <p:nvPr/>
          </p:nvCxnSpPr>
          <p:spPr>
            <a:xfrm>
              <a:off x="5845728" y="1778260"/>
              <a:ext cx="0" cy="360000"/>
            </a:xfrm>
            <a:prstGeom prst="line">
              <a:avLst/>
            </a:prstGeom>
            <a:ln w="6350">
              <a:solidFill>
                <a:srgbClr val="4D4D4D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0" name="组合 269"/>
            <p:cNvGrpSpPr/>
            <p:nvPr/>
          </p:nvGrpSpPr>
          <p:grpSpPr>
            <a:xfrm>
              <a:off x="4935715" y="1780963"/>
              <a:ext cx="822743" cy="354595"/>
              <a:chOff x="6225354" y="2411080"/>
              <a:chExt cx="1096990" cy="472793"/>
            </a:xfrm>
          </p:grpSpPr>
          <p:grpSp>
            <p:nvGrpSpPr>
              <p:cNvPr id="271" name="组合 270"/>
              <p:cNvGrpSpPr/>
              <p:nvPr/>
            </p:nvGrpSpPr>
            <p:grpSpPr>
              <a:xfrm>
                <a:off x="6225354" y="2411080"/>
                <a:ext cx="1096990" cy="472793"/>
                <a:chOff x="2207939" y="2018653"/>
                <a:chExt cx="6978844" cy="1220496"/>
              </a:xfrm>
            </p:grpSpPr>
            <p:sp>
              <p:nvSpPr>
                <p:cNvPr id="273" name="圆角矩形 272"/>
                <p:cNvSpPr/>
                <p:nvPr/>
              </p:nvSpPr>
              <p:spPr>
                <a:xfrm>
                  <a:off x="2207939" y="2018653"/>
                  <a:ext cx="6978844" cy="122049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 w="31750">
                  <a:gradFill flip="none" rotWithShape="1">
                    <a:gsLst>
                      <a:gs pos="0">
                        <a:srgbClr val="CDCDCD"/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  <a:effectLst>
                  <a:innerShdw blurRad="127000" dist="63500" dir="13500000">
                    <a:schemeClr val="tx1">
                      <a:lumMod val="65000"/>
                      <a:lumOff val="35000"/>
                      <a:alpha val="49000"/>
                    </a:scheme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74" name="圆角矩形 273"/>
                <p:cNvSpPr/>
                <p:nvPr/>
              </p:nvSpPr>
              <p:spPr>
                <a:xfrm>
                  <a:off x="2252045" y="2038293"/>
                  <a:ext cx="2901718" cy="115141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95000"/>
                  </a:schemeClr>
                </a:solidFill>
                <a:ln w="50800">
                  <a:noFill/>
                </a:ln>
                <a:effectLst>
                  <a:outerShdw blurRad="50800" dist="12700" dir="2700000" algn="tl" rotWithShape="0">
                    <a:schemeClr val="tx1">
                      <a:lumMod val="65000"/>
                      <a:lumOff val="35000"/>
                      <a:alpha val="60000"/>
                    </a:schemeClr>
                  </a:outerShdw>
                </a:effectLst>
                <a:scene3d>
                  <a:camera prst="orthographicFront"/>
                  <a:lightRig rig="threePt" dir="t"/>
                </a:scene3d>
                <a:sp3d prstMaterial="softEdge">
                  <a:bevelT w="57150" h="12700"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srgbClr val="FFFFFF"/>
                    </a:solidFill>
                    <a:latin typeface="Calibri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272" name="矩形 271"/>
              <p:cNvSpPr/>
              <p:nvPr/>
            </p:nvSpPr>
            <p:spPr>
              <a:xfrm>
                <a:off x="6721166" y="2447877"/>
                <a:ext cx="588194" cy="430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500" spc="75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05</a:t>
                </a:r>
                <a:endParaRPr lang="zh-CN" altLang="en-US" sz="15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268" name="TextBox 267"/>
          <p:cNvSpPr txBox="1"/>
          <p:nvPr/>
        </p:nvSpPr>
        <p:spPr>
          <a:xfrm>
            <a:off x="6237763" y="3736046"/>
            <a:ext cx="1646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spc="3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明年工作计划</a:t>
            </a:r>
            <a:endParaRPr lang="zh-CN" altLang="en-US" sz="1600" spc="3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6" name="椭圆 275"/>
          <p:cNvSpPr/>
          <p:nvPr/>
        </p:nvSpPr>
        <p:spPr>
          <a:xfrm>
            <a:off x="827584" y="2932064"/>
            <a:ext cx="343991" cy="34399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2225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8" name="组合 167"/>
          <p:cNvGrpSpPr/>
          <p:nvPr/>
        </p:nvGrpSpPr>
        <p:grpSpPr>
          <a:xfrm>
            <a:off x="1738587" y="1855749"/>
            <a:ext cx="2446374" cy="3130430"/>
            <a:chOff x="3706622" y="1702991"/>
            <a:chExt cx="2056861" cy="2632003"/>
          </a:xfrm>
        </p:grpSpPr>
        <p:sp>
          <p:nvSpPr>
            <p:cNvPr id="169" name="椭圆 168"/>
            <p:cNvSpPr/>
            <p:nvPr/>
          </p:nvSpPr>
          <p:spPr>
            <a:xfrm>
              <a:off x="3706622" y="1735827"/>
              <a:ext cx="1730756" cy="1730756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368300" dist="1397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0" name="圆角矩形 169"/>
            <p:cNvSpPr/>
            <p:nvPr/>
          </p:nvSpPr>
          <p:spPr>
            <a:xfrm rot="2700000">
              <a:off x="3664932" y="2236443"/>
              <a:ext cx="2632003" cy="156509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tx1">
                    <a:alpha val="40000"/>
                  </a:schemeClr>
                </a:gs>
                <a:gs pos="100000">
                  <a:srgbClr val="F2F2F2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1" name="椭圆 170"/>
            <p:cNvSpPr/>
            <p:nvPr/>
          </p:nvSpPr>
          <p:spPr>
            <a:xfrm>
              <a:off x="3841081" y="1870286"/>
              <a:ext cx="1461839" cy="1461839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304800" dist="1270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1" name="Freeform 44"/>
            <p:cNvSpPr>
              <a:spLocks/>
            </p:cNvSpPr>
            <p:nvPr/>
          </p:nvSpPr>
          <p:spPr bwMode="auto">
            <a:xfrm>
              <a:off x="5234245" y="2786297"/>
              <a:ext cx="12959" cy="18514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0 w 3"/>
                <a:gd name="T5" fmla="*/ 2 h 4"/>
                <a:gd name="T6" fmla="*/ 1 w 3"/>
                <a:gd name="T7" fmla="*/ 3 h 4"/>
                <a:gd name="T8" fmla="*/ 1 w 3"/>
                <a:gd name="T9" fmla="*/ 4 h 4"/>
                <a:gd name="T10" fmla="*/ 2 w 3"/>
                <a:gd name="T11" fmla="*/ 4 h 4"/>
                <a:gd name="T12" fmla="*/ 2 w 3"/>
                <a:gd name="T13" fmla="*/ 3 h 4"/>
                <a:gd name="T14" fmla="*/ 3 w 3"/>
                <a:gd name="T15" fmla="*/ 2 h 4"/>
                <a:gd name="T16" fmla="*/ 2 w 3"/>
                <a:gd name="T17" fmla="*/ 1 h 4"/>
                <a:gd name="T18" fmla="*/ 2 w 3"/>
                <a:gd name="T19" fmla="*/ 1 h 4"/>
                <a:gd name="T20" fmla="*/ 1 w 3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0"/>
                  </a:cubicBezTo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2049714" y="2375169"/>
            <a:ext cx="1441420" cy="1107256"/>
            <a:chOff x="2218831" y="2375169"/>
            <a:chExt cx="1441420" cy="1107256"/>
          </a:xfrm>
        </p:grpSpPr>
        <p:sp>
          <p:nvSpPr>
            <p:cNvPr id="42" name="TextBox 41"/>
            <p:cNvSpPr txBox="1"/>
            <p:nvPr/>
          </p:nvSpPr>
          <p:spPr>
            <a:xfrm>
              <a:off x="2218831" y="2375169"/>
              <a:ext cx="144142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600" b="1" spc="300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目录</a:t>
              </a:r>
              <a:endParaRPr lang="zh-CN" altLang="en-US" sz="4600" b="1" spc="3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49028" y="3082315"/>
              <a:ext cx="13112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accent1"/>
                  </a:solidFill>
                </a:rPr>
                <a:t>CONTENTS</a:t>
              </a:r>
              <a:endParaRPr lang="zh-CN" altLang="en-US" sz="2000" dirty="0">
                <a:solidFill>
                  <a:schemeClr val="accent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53307970"/>
      </p:ext>
    </p:extLst>
  </p:cSld>
  <p:clrMapOvr>
    <a:masterClrMapping/>
  </p:clrMapOvr>
  <p:transition spd="slow" advTm="583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52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52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900"/>
                            </p:stCondLst>
                            <p:childTnLst>
                              <p:par>
                                <p:cTn id="71" presetID="2" presetClass="entr" presetSubtype="2" decel="3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decel="3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decel="3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decel="3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decel="3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  <p:bldP spid="183" grpId="0" animBg="1"/>
      <p:bldP spid="184" grpId="0" animBg="1"/>
      <p:bldP spid="46" grpId="0"/>
      <p:bldP spid="241" grpId="0"/>
      <p:bldP spid="250" grpId="0"/>
      <p:bldP spid="259" grpId="0"/>
      <p:bldP spid="268" grpId="0"/>
      <p:bldP spid="27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40"/>
          <p:cNvSpPr>
            <a:spLocks noEditPoints="1"/>
          </p:cNvSpPr>
          <p:nvPr/>
        </p:nvSpPr>
        <p:spPr bwMode="auto">
          <a:xfrm>
            <a:off x="4037411" y="3011662"/>
            <a:ext cx="1151333" cy="1371600"/>
          </a:xfrm>
          <a:custGeom>
            <a:avLst/>
            <a:gdLst>
              <a:gd name="T0" fmla="*/ 405 w 633"/>
              <a:gd name="T1" fmla="*/ 470 h 730"/>
              <a:gd name="T2" fmla="*/ 483 w 633"/>
              <a:gd name="T3" fmla="*/ 380 h 730"/>
              <a:gd name="T4" fmla="*/ 501 w 633"/>
              <a:gd name="T5" fmla="*/ 293 h 730"/>
              <a:gd name="T6" fmla="*/ 437 w 633"/>
              <a:gd name="T7" fmla="*/ 133 h 730"/>
              <a:gd name="T8" fmla="*/ 316 w 633"/>
              <a:gd name="T9" fmla="*/ 8 h 730"/>
              <a:gd name="T10" fmla="*/ 316 w 633"/>
              <a:gd name="T11" fmla="*/ 40 h 730"/>
              <a:gd name="T12" fmla="*/ 316 w 633"/>
              <a:gd name="T13" fmla="*/ 66 h 730"/>
              <a:gd name="T14" fmla="*/ 237 w 633"/>
              <a:gd name="T15" fmla="*/ 95 h 730"/>
              <a:gd name="T16" fmla="*/ 192 w 633"/>
              <a:gd name="T17" fmla="*/ 135 h 730"/>
              <a:gd name="T18" fmla="*/ 141 w 633"/>
              <a:gd name="T19" fmla="*/ 264 h 730"/>
              <a:gd name="T20" fmla="*/ 133 w 633"/>
              <a:gd name="T21" fmla="*/ 339 h 730"/>
              <a:gd name="T22" fmla="*/ 175 w 633"/>
              <a:gd name="T23" fmla="*/ 399 h 730"/>
              <a:gd name="T24" fmla="*/ 181 w 633"/>
              <a:gd name="T25" fmla="*/ 534 h 730"/>
              <a:gd name="T26" fmla="*/ 24 w 633"/>
              <a:gd name="T27" fmla="*/ 730 h 730"/>
              <a:gd name="T28" fmla="*/ 610 w 633"/>
              <a:gd name="T29" fmla="*/ 730 h 730"/>
              <a:gd name="T30" fmla="*/ 453 w 633"/>
              <a:gd name="T31" fmla="*/ 534 h 730"/>
              <a:gd name="T32" fmla="*/ 156 w 633"/>
              <a:gd name="T33" fmla="*/ 275 h 730"/>
              <a:gd name="T34" fmla="*/ 189 w 633"/>
              <a:gd name="T35" fmla="*/ 335 h 730"/>
              <a:gd name="T36" fmla="*/ 195 w 633"/>
              <a:gd name="T37" fmla="*/ 273 h 730"/>
              <a:gd name="T38" fmla="*/ 211 w 633"/>
              <a:gd name="T39" fmla="*/ 190 h 730"/>
              <a:gd name="T40" fmla="*/ 316 w 633"/>
              <a:gd name="T41" fmla="*/ 195 h 730"/>
              <a:gd name="T42" fmla="*/ 380 w 633"/>
              <a:gd name="T43" fmla="*/ 173 h 730"/>
              <a:gd name="T44" fmla="*/ 424 w 633"/>
              <a:gd name="T45" fmla="*/ 192 h 730"/>
              <a:gd name="T46" fmla="*/ 439 w 633"/>
              <a:gd name="T47" fmla="*/ 273 h 730"/>
              <a:gd name="T48" fmla="*/ 445 w 633"/>
              <a:gd name="T49" fmla="*/ 335 h 730"/>
              <a:gd name="T50" fmla="*/ 477 w 633"/>
              <a:gd name="T51" fmla="*/ 275 h 730"/>
              <a:gd name="T52" fmla="*/ 317 w 633"/>
              <a:gd name="T53" fmla="*/ 482 h 730"/>
              <a:gd name="T54" fmla="*/ 189 w 633"/>
              <a:gd name="T55" fmla="*/ 384 h 730"/>
              <a:gd name="T56" fmla="*/ 316 w 633"/>
              <a:gd name="T57" fmla="*/ 503 h 730"/>
              <a:gd name="T58" fmla="*/ 387 w 633"/>
              <a:gd name="T59" fmla="*/ 483 h 730"/>
              <a:gd name="T60" fmla="*/ 319 w 633"/>
              <a:gd name="T61" fmla="*/ 630 h 730"/>
              <a:gd name="T62" fmla="*/ 224 w 633"/>
              <a:gd name="T63" fmla="*/ 525 h 730"/>
              <a:gd name="T64" fmla="*/ 403 w 633"/>
              <a:gd name="T65" fmla="*/ 669 h 730"/>
              <a:gd name="T66" fmla="*/ 318 w 633"/>
              <a:gd name="T67" fmla="*/ 687 h 730"/>
              <a:gd name="T68" fmla="*/ 272 w 633"/>
              <a:gd name="T69" fmla="*/ 626 h 730"/>
              <a:gd name="T70" fmla="*/ 172 w 633"/>
              <a:gd name="T71" fmla="*/ 556 h 730"/>
              <a:gd name="T72" fmla="*/ 214 w 633"/>
              <a:gd name="T73" fmla="*/ 538 h 730"/>
              <a:gd name="T74" fmla="*/ 319 w 633"/>
              <a:gd name="T75" fmla="*/ 655 h 730"/>
              <a:gd name="T76" fmla="*/ 459 w 633"/>
              <a:gd name="T77" fmla="*/ 558 h 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33" h="730">
                <a:moveTo>
                  <a:pt x="453" y="534"/>
                </a:moveTo>
                <a:cubicBezTo>
                  <a:pt x="420" y="520"/>
                  <a:pt x="408" y="498"/>
                  <a:pt x="405" y="470"/>
                </a:cubicBezTo>
                <a:cubicBezTo>
                  <a:pt x="427" y="452"/>
                  <a:pt x="445" y="427"/>
                  <a:pt x="458" y="399"/>
                </a:cubicBezTo>
                <a:cubicBezTo>
                  <a:pt x="468" y="395"/>
                  <a:pt x="476" y="389"/>
                  <a:pt x="483" y="380"/>
                </a:cubicBezTo>
                <a:cubicBezTo>
                  <a:pt x="491" y="369"/>
                  <a:pt x="497" y="355"/>
                  <a:pt x="500" y="339"/>
                </a:cubicBezTo>
                <a:cubicBezTo>
                  <a:pt x="503" y="324"/>
                  <a:pt x="504" y="308"/>
                  <a:pt x="501" y="293"/>
                </a:cubicBezTo>
                <a:cubicBezTo>
                  <a:pt x="500" y="282"/>
                  <a:pt x="497" y="272"/>
                  <a:pt x="492" y="263"/>
                </a:cubicBezTo>
                <a:cubicBezTo>
                  <a:pt x="486" y="212"/>
                  <a:pt x="466" y="165"/>
                  <a:pt x="437" y="133"/>
                </a:cubicBezTo>
                <a:cubicBezTo>
                  <a:pt x="431" y="125"/>
                  <a:pt x="424" y="118"/>
                  <a:pt x="417" y="112"/>
                </a:cubicBezTo>
                <a:cubicBezTo>
                  <a:pt x="439" y="56"/>
                  <a:pt x="386" y="0"/>
                  <a:pt x="316" y="8"/>
                </a:cubicBezTo>
                <a:cubicBezTo>
                  <a:pt x="307" y="9"/>
                  <a:pt x="297" y="11"/>
                  <a:pt x="288" y="14"/>
                </a:cubicBezTo>
                <a:cubicBezTo>
                  <a:pt x="300" y="20"/>
                  <a:pt x="310" y="30"/>
                  <a:pt x="316" y="40"/>
                </a:cubicBezTo>
                <a:cubicBezTo>
                  <a:pt x="320" y="49"/>
                  <a:pt x="321" y="58"/>
                  <a:pt x="316" y="68"/>
                </a:cubicBezTo>
                <a:cubicBezTo>
                  <a:pt x="316" y="67"/>
                  <a:pt x="316" y="67"/>
                  <a:pt x="316" y="66"/>
                </a:cubicBezTo>
                <a:cubicBezTo>
                  <a:pt x="291" y="0"/>
                  <a:pt x="212" y="20"/>
                  <a:pt x="211" y="42"/>
                </a:cubicBezTo>
                <a:cubicBezTo>
                  <a:pt x="231" y="57"/>
                  <a:pt x="237" y="71"/>
                  <a:pt x="237" y="95"/>
                </a:cubicBezTo>
                <a:cubicBezTo>
                  <a:pt x="214" y="95"/>
                  <a:pt x="206" y="79"/>
                  <a:pt x="197" y="56"/>
                </a:cubicBezTo>
                <a:cubicBezTo>
                  <a:pt x="185" y="82"/>
                  <a:pt x="184" y="110"/>
                  <a:pt x="192" y="135"/>
                </a:cubicBezTo>
                <a:cubicBezTo>
                  <a:pt x="164" y="167"/>
                  <a:pt x="144" y="210"/>
                  <a:pt x="141" y="254"/>
                </a:cubicBezTo>
                <a:cubicBezTo>
                  <a:pt x="141" y="258"/>
                  <a:pt x="141" y="261"/>
                  <a:pt x="141" y="264"/>
                </a:cubicBezTo>
                <a:cubicBezTo>
                  <a:pt x="137" y="273"/>
                  <a:pt x="134" y="283"/>
                  <a:pt x="132" y="293"/>
                </a:cubicBezTo>
                <a:cubicBezTo>
                  <a:pt x="130" y="308"/>
                  <a:pt x="130" y="324"/>
                  <a:pt x="133" y="339"/>
                </a:cubicBezTo>
                <a:cubicBezTo>
                  <a:pt x="136" y="355"/>
                  <a:pt x="142" y="369"/>
                  <a:pt x="151" y="380"/>
                </a:cubicBezTo>
                <a:cubicBezTo>
                  <a:pt x="157" y="389"/>
                  <a:pt x="166" y="395"/>
                  <a:pt x="175" y="399"/>
                </a:cubicBezTo>
                <a:cubicBezTo>
                  <a:pt x="188" y="427"/>
                  <a:pt x="206" y="452"/>
                  <a:pt x="228" y="470"/>
                </a:cubicBezTo>
                <a:cubicBezTo>
                  <a:pt x="225" y="498"/>
                  <a:pt x="214" y="520"/>
                  <a:pt x="181" y="534"/>
                </a:cubicBezTo>
                <a:cubicBezTo>
                  <a:pt x="106" y="565"/>
                  <a:pt x="0" y="574"/>
                  <a:pt x="3" y="668"/>
                </a:cubicBezTo>
                <a:cubicBezTo>
                  <a:pt x="3" y="688"/>
                  <a:pt x="11" y="709"/>
                  <a:pt x="24" y="730"/>
                </a:cubicBezTo>
                <a:cubicBezTo>
                  <a:pt x="316" y="730"/>
                  <a:pt x="316" y="730"/>
                  <a:pt x="316" y="730"/>
                </a:cubicBezTo>
                <a:cubicBezTo>
                  <a:pt x="610" y="730"/>
                  <a:pt x="610" y="730"/>
                  <a:pt x="610" y="730"/>
                </a:cubicBezTo>
                <a:cubicBezTo>
                  <a:pt x="622" y="709"/>
                  <a:pt x="630" y="688"/>
                  <a:pt x="631" y="668"/>
                </a:cubicBezTo>
                <a:cubicBezTo>
                  <a:pt x="633" y="574"/>
                  <a:pt x="528" y="565"/>
                  <a:pt x="453" y="534"/>
                </a:cubicBezTo>
                <a:close/>
                <a:moveTo>
                  <a:pt x="189" y="384"/>
                </a:moveTo>
                <a:cubicBezTo>
                  <a:pt x="154" y="378"/>
                  <a:pt x="140" y="313"/>
                  <a:pt x="156" y="275"/>
                </a:cubicBezTo>
                <a:cubicBezTo>
                  <a:pt x="157" y="275"/>
                  <a:pt x="158" y="274"/>
                  <a:pt x="158" y="274"/>
                </a:cubicBezTo>
                <a:cubicBezTo>
                  <a:pt x="182" y="259"/>
                  <a:pt x="189" y="329"/>
                  <a:pt x="189" y="335"/>
                </a:cubicBezTo>
                <a:cubicBezTo>
                  <a:pt x="189" y="360"/>
                  <a:pt x="216" y="369"/>
                  <a:pt x="210" y="352"/>
                </a:cubicBezTo>
                <a:cubicBezTo>
                  <a:pt x="204" y="334"/>
                  <a:pt x="196" y="307"/>
                  <a:pt x="195" y="273"/>
                </a:cubicBezTo>
                <a:cubicBezTo>
                  <a:pt x="195" y="272"/>
                  <a:pt x="195" y="272"/>
                  <a:pt x="195" y="271"/>
                </a:cubicBezTo>
                <a:cubicBezTo>
                  <a:pt x="194" y="245"/>
                  <a:pt x="200" y="216"/>
                  <a:pt x="211" y="190"/>
                </a:cubicBezTo>
                <a:cubicBezTo>
                  <a:pt x="215" y="185"/>
                  <a:pt x="218" y="180"/>
                  <a:pt x="223" y="177"/>
                </a:cubicBezTo>
                <a:cubicBezTo>
                  <a:pt x="244" y="194"/>
                  <a:pt x="275" y="202"/>
                  <a:pt x="316" y="195"/>
                </a:cubicBezTo>
                <a:cubicBezTo>
                  <a:pt x="335" y="191"/>
                  <a:pt x="356" y="185"/>
                  <a:pt x="379" y="174"/>
                </a:cubicBezTo>
                <a:cubicBezTo>
                  <a:pt x="380" y="174"/>
                  <a:pt x="380" y="173"/>
                  <a:pt x="380" y="173"/>
                </a:cubicBezTo>
                <a:cubicBezTo>
                  <a:pt x="405" y="167"/>
                  <a:pt x="412" y="175"/>
                  <a:pt x="423" y="191"/>
                </a:cubicBezTo>
                <a:cubicBezTo>
                  <a:pt x="423" y="191"/>
                  <a:pt x="423" y="191"/>
                  <a:pt x="424" y="192"/>
                </a:cubicBezTo>
                <a:cubicBezTo>
                  <a:pt x="434" y="216"/>
                  <a:pt x="440" y="243"/>
                  <a:pt x="440" y="269"/>
                </a:cubicBezTo>
                <a:cubicBezTo>
                  <a:pt x="439" y="270"/>
                  <a:pt x="439" y="272"/>
                  <a:pt x="439" y="273"/>
                </a:cubicBezTo>
                <a:cubicBezTo>
                  <a:pt x="438" y="307"/>
                  <a:pt x="430" y="334"/>
                  <a:pt x="424" y="352"/>
                </a:cubicBezTo>
                <a:cubicBezTo>
                  <a:pt x="418" y="369"/>
                  <a:pt x="445" y="360"/>
                  <a:pt x="445" y="335"/>
                </a:cubicBezTo>
                <a:cubicBezTo>
                  <a:pt x="445" y="329"/>
                  <a:pt x="452" y="259"/>
                  <a:pt x="476" y="274"/>
                </a:cubicBezTo>
                <a:cubicBezTo>
                  <a:pt x="476" y="274"/>
                  <a:pt x="477" y="274"/>
                  <a:pt x="477" y="275"/>
                </a:cubicBezTo>
                <a:cubicBezTo>
                  <a:pt x="494" y="313"/>
                  <a:pt x="480" y="378"/>
                  <a:pt x="445" y="384"/>
                </a:cubicBezTo>
                <a:cubicBezTo>
                  <a:pt x="421" y="440"/>
                  <a:pt x="377" y="482"/>
                  <a:pt x="317" y="482"/>
                </a:cubicBezTo>
                <a:cubicBezTo>
                  <a:pt x="316" y="482"/>
                  <a:pt x="316" y="482"/>
                  <a:pt x="316" y="482"/>
                </a:cubicBezTo>
                <a:cubicBezTo>
                  <a:pt x="256" y="482"/>
                  <a:pt x="213" y="440"/>
                  <a:pt x="189" y="384"/>
                </a:cubicBezTo>
                <a:close/>
                <a:moveTo>
                  <a:pt x="249" y="484"/>
                </a:moveTo>
                <a:cubicBezTo>
                  <a:pt x="268" y="496"/>
                  <a:pt x="291" y="502"/>
                  <a:pt x="316" y="503"/>
                </a:cubicBezTo>
                <a:cubicBezTo>
                  <a:pt x="317" y="503"/>
                  <a:pt x="317" y="503"/>
                  <a:pt x="317" y="503"/>
                </a:cubicBezTo>
                <a:cubicBezTo>
                  <a:pt x="343" y="503"/>
                  <a:pt x="366" y="496"/>
                  <a:pt x="387" y="483"/>
                </a:cubicBezTo>
                <a:cubicBezTo>
                  <a:pt x="391" y="500"/>
                  <a:pt x="401" y="518"/>
                  <a:pt x="414" y="532"/>
                </a:cubicBezTo>
                <a:cubicBezTo>
                  <a:pt x="374" y="581"/>
                  <a:pt x="346" y="601"/>
                  <a:pt x="319" y="630"/>
                </a:cubicBezTo>
                <a:cubicBezTo>
                  <a:pt x="318" y="629"/>
                  <a:pt x="317" y="629"/>
                  <a:pt x="316" y="628"/>
                </a:cubicBezTo>
                <a:cubicBezTo>
                  <a:pt x="292" y="612"/>
                  <a:pt x="262" y="579"/>
                  <a:pt x="224" y="525"/>
                </a:cubicBezTo>
                <a:cubicBezTo>
                  <a:pt x="235" y="513"/>
                  <a:pt x="244" y="498"/>
                  <a:pt x="249" y="484"/>
                </a:cubicBezTo>
                <a:close/>
                <a:moveTo>
                  <a:pt x="403" y="669"/>
                </a:moveTo>
                <a:cubicBezTo>
                  <a:pt x="391" y="655"/>
                  <a:pt x="383" y="631"/>
                  <a:pt x="362" y="619"/>
                </a:cubicBezTo>
                <a:cubicBezTo>
                  <a:pt x="344" y="631"/>
                  <a:pt x="321" y="669"/>
                  <a:pt x="318" y="687"/>
                </a:cubicBezTo>
                <a:cubicBezTo>
                  <a:pt x="318" y="684"/>
                  <a:pt x="317" y="680"/>
                  <a:pt x="316" y="677"/>
                </a:cubicBezTo>
                <a:cubicBezTo>
                  <a:pt x="308" y="654"/>
                  <a:pt x="281" y="635"/>
                  <a:pt x="272" y="626"/>
                </a:cubicBezTo>
                <a:cubicBezTo>
                  <a:pt x="252" y="635"/>
                  <a:pt x="246" y="653"/>
                  <a:pt x="233" y="670"/>
                </a:cubicBezTo>
                <a:cubicBezTo>
                  <a:pt x="220" y="653"/>
                  <a:pt x="183" y="602"/>
                  <a:pt x="172" y="556"/>
                </a:cubicBezTo>
                <a:cubicBezTo>
                  <a:pt x="187" y="553"/>
                  <a:pt x="201" y="545"/>
                  <a:pt x="213" y="535"/>
                </a:cubicBezTo>
                <a:cubicBezTo>
                  <a:pt x="213" y="536"/>
                  <a:pt x="214" y="537"/>
                  <a:pt x="214" y="538"/>
                </a:cubicBezTo>
                <a:cubicBezTo>
                  <a:pt x="240" y="574"/>
                  <a:pt x="285" y="626"/>
                  <a:pt x="316" y="652"/>
                </a:cubicBezTo>
                <a:cubicBezTo>
                  <a:pt x="317" y="653"/>
                  <a:pt x="318" y="654"/>
                  <a:pt x="319" y="655"/>
                </a:cubicBezTo>
                <a:cubicBezTo>
                  <a:pt x="351" y="612"/>
                  <a:pt x="388" y="581"/>
                  <a:pt x="425" y="541"/>
                </a:cubicBezTo>
                <a:cubicBezTo>
                  <a:pt x="435" y="549"/>
                  <a:pt x="446" y="555"/>
                  <a:pt x="459" y="558"/>
                </a:cubicBezTo>
                <a:cubicBezTo>
                  <a:pt x="446" y="592"/>
                  <a:pt x="425" y="648"/>
                  <a:pt x="403" y="669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  <a:prstDash val="sysDash"/>
          </a:ln>
        </p:spPr>
        <p:txBody>
          <a:bodyPr lIns="91440" tIns="45720" rIns="91440" bIns="45720"/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grpSp>
        <p:nvGrpSpPr>
          <p:cNvPr id="136" name="组合 135"/>
          <p:cNvGrpSpPr/>
          <p:nvPr/>
        </p:nvGrpSpPr>
        <p:grpSpPr>
          <a:xfrm>
            <a:off x="4101814" y="1826517"/>
            <a:ext cx="940373" cy="940368"/>
            <a:chOff x="4641550" y="3027270"/>
            <a:chExt cx="587801" cy="587801"/>
          </a:xfrm>
        </p:grpSpPr>
        <p:grpSp>
          <p:nvGrpSpPr>
            <p:cNvPr id="175" name="组合 174"/>
            <p:cNvGrpSpPr/>
            <p:nvPr/>
          </p:nvGrpSpPr>
          <p:grpSpPr>
            <a:xfrm>
              <a:off x="4641550" y="3027270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9" name="同心圆 17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0" name="椭圆 17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6" name="组合 175"/>
            <p:cNvGrpSpPr/>
            <p:nvPr/>
          </p:nvGrpSpPr>
          <p:grpSpPr>
            <a:xfrm>
              <a:off x="4790609" y="3178517"/>
              <a:ext cx="289682" cy="293110"/>
              <a:chOff x="2627313" y="1546225"/>
              <a:chExt cx="536575" cy="542925"/>
            </a:xfrm>
            <a:solidFill>
              <a:schemeClr val="accent3"/>
            </a:solidFill>
          </p:grpSpPr>
          <p:sp>
            <p:nvSpPr>
              <p:cNvPr id="177" name="Freeform 30"/>
              <p:cNvSpPr>
                <a:spLocks noEditPoints="1"/>
              </p:cNvSpPr>
              <p:nvPr/>
            </p:nvSpPr>
            <p:spPr bwMode="auto">
              <a:xfrm>
                <a:off x="2627313" y="1616075"/>
                <a:ext cx="536575" cy="473075"/>
              </a:xfrm>
              <a:custGeom>
                <a:avLst/>
                <a:gdLst>
                  <a:gd name="T0" fmla="*/ 310 w 338"/>
                  <a:gd name="T1" fmla="*/ 134 h 298"/>
                  <a:gd name="T2" fmla="*/ 296 w 338"/>
                  <a:gd name="T3" fmla="*/ 94 h 298"/>
                  <a:gd name="T4" fmla="*/ 270 w 338"/>
                  <a:gd name="T5" fmla="*/ 62 h 298"/>
                  <a:gd name="T6" fmla="*/ 248 w 338"/>
                  <a:gd name="T7" fmla="*/ 46 h 298"/>
                  <a:gd name="T8" fmla="*/ 208 w 338"/>
                  <a:gd name="T9" fmla="*/ 72 h 298"/>
                  <a:gd name="T10" fmla="*/ 182 w 338"/>
                  <a:gd name="T11" fmla="*/ 72 h 298"/>
                  <a:gd name="T12" fmla="*/ 152 w 338"/>
                  <a:gd name="T13" fmla="*/ 60 h 298"/>
                  <a:gd name="T14" fmla="*/ 132 w 338"/>
                  <a:gd name="T15" fmla="*/ 36 h 298"/>
                  <a:gd name="T16" fmla="*/ 94 w 338"/>
                  <a:gd name="T17" fmla="*/ 2 h 298"/>
                  <a:gd name="T18" fmla="*/ 86 w 338"/>
                  <a:gd name="T19" fmla="*/ 2 h 298"/>
                  <a:gd name="T20" fmla="*/ 80 w 338"/>
                  <a:gd name="T21" fmla="*/ 56 h 298"/>
                  <a:gd name="T22" fmla="*/ 48 w 338"/>
                  <a:gd name="T23" fmla="*/ 92 h 298"/>
                  <a:gd name="T24" fmla="*/ 18 w 338"/>
                  <a:gd name="T25" fmla="*/ 108 h 298"/>
                  <a:gd name="T26" fmla="*/ 2 w 338"/>
                  <a:gd name="T27" fmla="*/ 118 h 298"/>
                  <a:gd name="T28" fmla="*/ 0 w 338"/>
                  <a:gd name="T29" fmla="*/ 174 h 298"/>
                  <a:gd name="T30" fmla="*/ 10 w 338"/>
                  <a:gd name="T31" fmla="*/ 188 h 298"/>
                  <a:gd name="T32" fmla="*/ 36 w 338"/>
                  <a:gd name="T33" fmla="*/ 190 h 298"/>
                  <a:gd name="T34" fmla="*/ 74 w 338"/>
                  <a:gd name="T35" fmla="*/ 246 h 298"/>
                  <a:gd name="T36" fmla="*/ 92 w 338"/>
                  <a:gd name="T37" fmla="*/ 290 h 298"/>
                  <a:gd name="T38" fmla="*/ 136 w 338"/>
                  <a:gd name="T39" fmla="*/ 298 h 298"/>
                  <a:gd name="T40" fmla="*/ 144 w 338"/>
                  <a:gd name="T41" fmla="*/ 290 h 298"/>
                  <a:gd name="T42" fmla="*/ 156 w 338"/>
                  <a:gd name="T43" fmla="*/ 280 h 298"/>
                  <a:gd name="T44" fmla="*/ 184 w 338"/>
                  <a:gd name="T45" fmla="*/ 280 h 298"/>
                  <a:gd name="T46" fmla="*/ 198 w 338"/>
                  <a:gd name="T47" fmla="*/ 290 h 298"/>
                  <a:gd name="T48" fmla="*/ 242 w 338"/>
                  <a:gd name="T49" fmla="*/ 298 h 298"/>
                  <a:gd name="T50" fmla="*/ 248 w 338"/>
                  <a:gd name="T51" fmla="*/ 290 h 298"/>
                  <a:gd name="T52" fmla="*/ 262 w 338"/>
                  <a:gd name="T53" fmla="*/ 250 h 298"/>
                  <a:gd name="T54" fmla="*/ 290 w 338"/>
                  <a:gd name="T55" fmla="*/ 220 h 298"/>
                  <a:gd name="T56" fmla="*/ 308 w 338"/>
                  <a:gd name="T57" fmla="*/ 180 h 298"/>
                  <a:gd name="T58" fmla="*/ 322 w 338"/>
                  <a:gd name="T59" fmla="*/ 166 h 298"/>
                  <a:gd name="T60" fmla="*/ 336 w 338"/>
                  <a:gd name="T61" fmla="*/ 156 h 298"/>
                  <a:gd name="T62" fmla="*/ 336 w 338"/>
                  <a:gd name="T63" fmla="*/ 144 h 298"/>
                  <a:gd name="T64" fmla="*/ 322 w 338"/>
                  <a:gd name="T65" fmla="*/ 134 h 298"/>
                  <a:gd name="T66" fmla="*/ 96 w 338"/>
                  <a:gd name="T67" fmla="*/ 120 h 298"/>
                  <a:gd name="T68" fmla="*/ 78 w 338"/>
                  <a:gd name="T69" fmla="*/ 110 h 298"/>
                  <a:gd name="T70" fmla="*/ 80 w 338"/>
                  <a:gd name="T71" fmla="*/ 108 h 298"/>
                  <a:gd name="T72" fmla="*/ 92 w 338"/>
                  <a:gd name="T73" fmla="*/ 108 h 298"/>
                  <a:gd name="T74" fmla="*/ 102 w 338"/>
                  <a:gd name="T75" fmla="*/ 94 h 298"/>
                  <a:gd name="T76" fmla="*/ 98 w 338"/>
                  <a:gd name="T77" fmla="*/ 84 h 298"/>
                  <a:gd name="T78" fmla="*/ 88 w 338"/>
                  <a:gd name="T79" fmla="*/ 80 h 298"/>
                  <a:gd name="T80" fmla="*/ 90 w 338"/>
                  <a:gd name="T81" fmla="*/ 78 h 298"/>
                  <a:gd name="T82" fmla="*/ 104 w 338"/>
                  <a:gd name="T83" fmla="*/ 78 h 298"/>
                  <a:gd name="T84" fmla="*/ 116 w 338"/>
                  <a:gd name="T85" fmla="*/ 98 h 298"/>
                  <a:gd name="T86" fmla="*/ 110 w 338"/>
                  <a:gd name="T87" fmla="*/ 114 h 298"/>
                  <a:gd name="T88" fmla="*/ 96 w 338"/>
                  <a:gd name="T89" fmla="*/ 12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8" h="298">
                    <a:moveTo>
                      <a:pt x="322" y="134"/>
                    </a:moveTo>
                    <a:lnTo>
                      <a:pt x="310" y="134"/>
                    </a:lnTo>
                    <a:lnTo>
                      <a:pt x="310" y="134"/>
                    </a:lnTo>
                    <a:lnTo>
                      <a:pt x="306" y="120"/>
                    </a:lnTo>
                    <a:lnTo>
                      <a:pt x="302" y="108"/>
                    </a:lnTo>
                    <a:lnTo>
                      <a:pt x="296" y="94"/>
                    </a:lnTo>
                    <a:lnTo>
                      <a:pt x="288" y="84"/>
                    </a:lnTo>
                    <a:lnTo>
                      <a:pt x="280" y="72"/>
                    </a:lnTo>
                    <a:lnTo>
                      <a:pt x="270" y="62"/>
                    </a:lnTo>
                    <a:lnTo>
                      <a:pt x="260" y="54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36" y="58"/>
                    </a:lnTo>
                    <a:lnTo>
                      <a:pt x="224" y="66"/>
                    </a:lnTo>
                    <a:lnTo>
                      <a:pt x="208" y="72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82" y="72"/>
                    </a:lnTo>
                    <a:lnTo>
                      <a:pt x="172" y="70"/>
                    </a:lnTo>
                    <a:lnTo>
                      <a:pt x="162" y="66"/>
                    </a:lnTo>
                    <a:lnTo>
                      <a:pt x="152" y="60"/>
                    </a:lnTo>
                    <a:lnTo>
                      <a:pt x="144" y="54"/>
                    </a:lnTo>
                    <a:lnTo>
                      <a:pt x="138" y="46"/>
                    </a:lnTo>
                    <a:lnTo>
                      <a:pt x="132" y="36"/>
                    </a:lnTo>
                    <a:lnTo>
                      <a:pt x="128" y="28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6" y="2"/>
                    </a:lnTo>
                    <a:lnTo>
                      <a:pt x="86" y="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68" y="66"/>
                    </a:lnTo>
                    <a:lnTo>
                      <a:pt x="56" y="80"/>
                    </a:lnTo>
                    <a:lnTo>
                      <a:pt x="48" y="92"/>
                    </a:lnTo>
                    <a:lnTo>
                      <a:pt x="40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0" y="108"/>
                    </a:lnTo>
                    <a:lnTo>
                      <a:pt x="6" y="112"/>
                    </a:lnTo>
                    <a:lnTo>
                      <a:pt x="2" y="118"/>
                    </a:lnTo>
                    <a:lnTo>
                      <a:pt x="0" y="12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2" y="180"/>
                    </a:lnTo>
                    <a:lnTo>
                      <a:pt x="6" y="184"/>
                    </a:lnTo>
                    <a:lnTo>
                      <a:pt x="10" y="188"/>
                    </a:lnTo>
                    <a:lnTo>
                      <a:pt x="18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46" y="210"/>
                    </a:lnTo>
                    <a:lnTo>
                      <a:pt x="58" y="228"/>
                    </a:lnTo>
                    <a:lnTo>
                      <a:pt x="74" y="246"/>
                    </a:lnTo>
                    <a:lnTo>
                      <a:pt x="92" y="258"/>
                    </a:lnTo>
                    <a:lnTo>
                      <a:pt x="92" y="290"/>
                    </a:lnTo>
                    <a:lnTo>
                      <a:pt x="92" y="290"/>
                    </a:lnTo>
                    <a:lnTo>
                      <a:pt x="96" y="296"/>
                    </a:lnTo>
                    <a:lnTo>
                      <a:pt x="100" y="298"/>
                    </a:lnTo>
                    <a:lnTo>
                      <a:pt x="136" y="298"/>
                    </a:lnTo>
                    <a:lnTo>
                      <a:pt x="136" y="298"/>
                    </a:lnTo>
                    <a:lnTo>
                      <a:pt x="142" y="296"/>
                    </a:lnTo>
                    <a:lnTo>
                      <a:pt x="144" y="290"/>
                    </a:lnTo>
                    <a:lnTo>
                      <a:pt x="144" y="278"/>
                    </a:lnTo>
                    <a:lnTo>
                      <a:pt x="144" y="278"/>
                    </a:lnTo>
                    <a:lnTo>
                      <a:pt x="156" y="280"/>
                    </a:lnTo>
                    <a:lnTo>
                      <a:pt x="170" y="280"/>
                    </a:lnTo>
                    <a:lnTo>
                      <a:pt x="170" y="280"/>
                    </a:lnTo>
                    <a:lnTo>
                      <a:pt x="184" y="280"/>
                    </a:lnTo>
                    <a:lnTo>
                      <a:pt x="198" y="278"/>
                    </a:lnTo>
                    <a:lnTo>
                      <a:pt x="198" y="290"/>
                    </a:lnTo>
                    <a:lnTo>
                      <a:pt x="198" y="290"/>
                    </a:lnTo>
                    <a:lnTo>
                      <a:pt x="200" y="296"/>
                    </a:lnTo>
                    <a:lnTo>
                      <a:pt x="206" y="298"/>
                    </a:lnTo>
                    <a:lnTo>
                      <a:pt x="242" y="298"/>
                    </a:lnTo>
                    <a:lnTo>
                      <a:pt x="242" y="298"/>
                    </a:lnTo>
                    <a:lnTo>
                      <a:pt x="246" y="296"/>
                    </a:lnTo>
                    <a:lnTo>
                      <a:pt x="248" y="290"/>
                    </a:lnTo>
                    <a:lnTo>
                      <a:pt x="248" y="258"/>
                    </a:lnTo>
                    <a:lnTo>
                      <a:pt x="248" y="258"/>
                    </a:lnTo>
                    <a:lnTo>
                      <a:pt x="262" y="250"/>
                    </a:lnTo>
                    <a:lnTo>
                      <a:pt x="272" y="242"/>
                    </a:lnTo>
                    <a:lnTo>
                      <a:pt x="282" y="230"/>
                    </a:lnTo>
                    <a:lnTo>
                      <a:pt x="290" y="220"/>
                    </a:lnTo>
                    <a:lnTo>
                      <a:pt x="298" y="208"/>
                    </a:lnTo>
                    <a:lnTo>
                      <a:pt x="304" y="194"/>
                    </a:lnTo>
                    <a:lnTo>
                      <a:pt x="308" y="180"/>
                    </a:lnTo>
                    <a:lnTo>
                      <a:pt x="310" y="166"/>
                    </a:lnTo>
                    <a:lnTo>
                      <a:pt x="322" y="166"/>
                    </a:lnTo>
                    <a:lnTo>
                      <a:pt x="322" y="166"/>
                    </a:lnTo>
                    <a:lnTo>
                      <a:pt x="328" y="166"/>
                    </a:lnTo>
                    <a:lnTo>
                      <a:pt x="332" y="162"/>
                    </a:lnTo>
                    <a:lnTo>
                      <a:pt x="336" y="156"/>
                    </a:lnTo>
                    <a:lnTo>
                      <a:pt x="338" y="150"/>
                    </a:lnTo>
                    <a:lnTo>
                      <a:pt x="338" y="150"/>
                    </a:lnTo>
                    <a:lnTo>
                      <a:pt x="336" y="144"/>
                    </a:lnTo>
                    <a:lnTo>
                      <a:pt x="332" y="138"/>
                    </a:lnTo>
                    <a:lnTo>
                      <a:pt x="328" y="136"/>
                    </a:lnTo>
                    <a:lnTo>
                      <a:pt x="322" y="134"/>
                    </a:lnTo>
                    <a:lnTo>
                      <a:pt x="322" y="134"/>
                    </a:lnTo>
                    <a:close/>
                    <a:moveTo>
                      <a:pt x="96" y="120"/>
                    </a:moveTo>
                    <a:lnTo>
                      <a:pt x="96" y="120"/>
                    </a:lnTo>
                    <a:lnTo>
                      <a:pt x="88" y="118"/>
                    </a:lnTo>
                    <a:lnTo>
                      <a:pt x="82" y="114"/>
                    </a:lnTo>
                    <a:lnTo>
                      <a:pt x="78" y="110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80" y="108"/>
                    </a:lnTo>
                    <a:lnTo>
                      <a:pt x="88" y="110"/>
                    </a:lnTo>
                    <a:lnTo>
                      <a:pt x="88" y="110"/>
                    </a:lnTo>
                    <a:lnTo>
                      <a:pt x="92" y="108"/>
                    </a:lnTo>
                    <a:lnTo>
                      <a:pt x="98" y="106"/>
                    </a:lnTo>
                    <a:lnTo>
                      <a:pt x="100" y="100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0" y="88"/>
                    </a:lnTo>
                    <a:lnTo>
                      <a:pt x="98" y="84"/>
                    </a:lnTo>
                    <a:lnTo>
                      <a:pt x="92" y="82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9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4" y="78"/>
                    </a:lnTo>
                    <a:lnTo>
                      <a:pt x="110" y="84"/>
                    </a:lnTo>
                    <a:lnTo>
                      <a:pt x="116" y="90"/>
                    </a:lnTo>
                    <a:lnTo>
                      <a:pt x="116" y="98"/>
                    </a:lnTo>
                    <a:lnTo>
                      <a:pt x="116" y="98"/>
                    </a:lnTo>
                    <a:lnTo>
                      <a:pt x="116" y="106"/>
                    </a:lnTo>
                    <a:lnTo>
                      <a:pt x="110" y="114"/>
                    </a:lnTo>
                    <a:lnTo>
                      <a:pt x="104" y="118"/>
                    </a:lnTo>
                    <a:lnTo>
                      <a:pt x="96" y="120"/>
                    </a:ln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31"/>
              <p:cNvSpPr>
                <a:spLocks noEditPoints="1"/>
              </p:cNvSpPr>
              <p:nvPr/>
            </p:nvSpPr>
            <p:spPr bwMode="auto">
              <a:xfrm>
                <a:off x="2855913" y="1546225"/>
                <a:ext cx="155575" cy="155575"/>
              </a:xfrm>
              <a:custGeom>
                <a:avLst/>
                <a:gdLst>
                  <a:gd name="T0" fmla="*/ 48 w 98"/>
                  <a:gd name="T1" fmla="*/ 0 h 98"/>
                  <a:gd name="T2" fmla="*/ 30 w 98"/>
                  <a:gd name="T3" fmla="*/ 4 h 98"/>
                  <a:gd name="T4" fmla="*/ 14 w 98"/>
                  <a:gd name="T5" fmla="*/ 16 h 98"/>
                  <a:gd name="T6" fmla="*/ 4 w 98"/>
                  <a:gd name="T7" fmla="*/ 30 h 98"/>
                  <a:gd name="T8" fmla="*/ 0 w 98"/>
                  <a:gd name="T9" fmla="*/ 50 h 98"/>
                  <a:gd name="T10" fmla="*/ 0 w 98"/>
                  <a:gd name="T11" fmla="*/ 60 h 98"/>
                  <a:gd name="T12" fmla="*/ 8 w 98"/>
                  <a:gd name="T13" fmla="*/ 78 h 98"/>
                  <a:gd name="T14" fmla="*/ 22 w 98"/>
                  <a:gd name="T15" fmla="*/ 90 h 98"/>
                  <a:gd name="T16" fmla="*/ 38 w 98"/>
                  <a:gd name="T17" fmla="*/ 98 h 98"/>
                  <a:gd name="T18" fmla="*/ 48 w 98"/>
                  <a:gd name="T19" fmla="*/ 98 h 98"/>
                  <a:gd name="T20" fmla="*/ 68 w 98"/>
                  <a:gd name="T21" fmla="*/ 94 h 98"/>
                  <a:gd name="T22" fmla="*/ 84 w 98"/>
                  <a:gd name="T23" fmla="*/ 84 h 98"/>
                  <a:gd name="T24" fmla="*/ 94 w 98"/>
                  <a:gd name="T25" fmla="*/ 68 h 98"/>
                  <a:gd name="T26" fmla="*/ 98 w 98"/>
                  <a:gd name="T27" fmla="*/ 50 h 98"/>
                  <a:gd name="T28" fmla="*/ 96 w 98"/>
                  <a:gd name="T29" fmla="*/ 40 h 98"/>
                  <a:gd name="T30" fmla="*/ 90 w 98"/>
                  <a:gd name="T31" fmla="*/ 22 h 98"/>
                  <a:gd name="T32" fmla="*/ 76 w 98"/>
                  <a:gd name="T33" fmla="*/ 10 h 98"/>
                  <a:gd name="T34" fmla="*/ 58 w 98"/>
                  <a:gd name="T35" fmla="*/ 2 h 98"/>
                  <a:gd name="T36" fmla="*/ 48 w 98"/>
                  <a:gd name="T37" fmla="*/ 0 h 98"/>
                  <a:gd name="T38" fmla="*/ 52 w 98"/>
                  <a:gd name="T39" fmla="*/ 82 h 98"/>
                  <a:gd name="T40" fmla="*/ 42 w 98"/>
                  <a:gd name="T41" fmla="*/ 74 h 98"/>
                  <a:gd name="T42" fmla="*/ 34 w 98"/>
                  <a:gd name="T43" fmla="*/ 74 h 98"/>
                  <a:gd name="T44" fmla="*/ 30 w 98"/>
                  <a:gd name="T45" fmla="*/ 60 h 98"/>
                  <a:gd name="T46" fmla="*/ 36 w 98"/>
                  <a:gd name="T47" fmla="*/ 62 h 98"/>
                  <a:gd name="T48" fmla="*/ 46 w 98"/>
                  <a:gd name="T49" fmla="*/ 64 h 98"/>
                  <a:gd name="T50" fmla="*/ 52 w 98"/>
                  <a:gd name="T51" fmla="*/ 60 h 98"/>
                  <a:gd name="T52" fmla="*/ 50 w 98"/>
                  <a:gd name="T53" fmla="*/ 56 h 98"/>
                  <a:gd name="T54" fmla="*/ 44 w 98"/>
                  <a:gd name="T55" fmla="*/ 54 h 98"/>
                  <a:gd name="T56" fmla="*/ 32 w 98"/>
                  <a:gd name="T57" fmla="*/ 48 h 98"/>
                  <a:gd name="T58" fmla="*/ 28 w 98"/>
                  <a:gd name="T59" fmla="*/ 38 h 98"/>
                  <a:gd name="T60" fmla="*/ 28 w 98"/>
                  <a:gd name="T61" fmla="*/ 34 h 98"/>
                  <a:gd name="T62" fmla="*/ 36 w 98"/>
                  <a:gd name="T63" fmla="*/ 26 h 98"/>
                  <a:gd name="T64" fmla="*/ 42 w 98"/>
                  <a:gd name="T65" fmla="*/ 16 h 98"/>
                  <a:gd name="T66" fmla="*/ 52 w 98"/>
                  <a:gd name="T67" fmla="*/ 22 h 98"/>
                  <a:gd name="T68" fmla="*/ 60 w 98"/>
                  <a:gd name="T69" fmla="*/ 24 h 98"/>
                  <a:gd name="T70" fmla="*/ 64 w 98"/>
                  <a:gd name="T71" fmla="*/ 36 h 98"/>
                  <a:gd name="T72" fmla="*/ 58 w 98"/>
                  <a:gd name="T73" fmla="*/ 34 h 98"/>
                  <a:gd name="T74" fmla="*/ 50 w 98"/>
                  <a:gd name="T75" fmla="*/ 34 h 98"/>
                  <a:gd name="T76" fmla="*/ 44 w 98"/>
                  <a:gd name="T77" fmla="*/ 38 h 98"/>
                  <a:gd name="T78" fmla="*/ 46 w 98"/>
                  <a:gd name="T79" fmla="*/ 40 h 98"/>
                  <a:gd name="T80" fmla="*/ 54 w 98"/>
                  <a:gd name="T81" fmla="*/ 44 h 98"/>
                  <a:gd name="T82" fmla="*/ 66 w 98"/>
                  <a:gd name="T83" fmla="*/ 50 h 98"/>
                  <a:gd name="T84" fmla="*/ 70 w 98"/>
                  <a:gd name="T85" fmla="*/ 58 h 98"/>
                  <a:gd name="T86" fmla="*/ 68 w 98"/>
                  <a:gd name="T87" fmla="*/ 64 h 98"/>
                  <a:gd name="T88" fmla="*/ 60 w 98"/>
                  <a:gd name="T89" fmla="*/ 72 h 98"/>
                  <a:gd name="T90" fmla="*/ 52 w 98"/>
                  <a:gd name="T91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" h="98">
                    <a:moveTo>
                      <a:pt x="48" y="0"/>
                    </a:moveTo>
                    <a:lnTo>
                      <a:pt x="48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10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60"/>
                    </a:lnTo>
                    <a:lnTo>
                      <a:pt x="4" y="68"/>
                    </a:lnTo>
                    <a:lnTo>
                      <a:pt x="8" y="78"/>
                    </a:lnTo>
                    <a:lnTo>
                      <a:pt x="14" y="84"/>
                    </a:lnTo>
                    <a:lnTo>
                      <a:pt x="22" y="90"/>
                    </a:lnTo>
                    <a:lnTo>
                      <a:pt x="30" y="94"/>
                    </a:lnTo>
                    <a:lnTo>
                      <a:pt x="3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58" y="98"/>
                    </a:lnTo>
                    <a:lnTo>
                      <a:pt x="68" y="94"/>
                    </a:lnTo>
                    <a:lnTo>
                      <a:pt x="76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4" y="68"/>
                    </a:lnTo>
                    <a:lnTo>
                      <a:pt x="96" y="60"/>
                    </a:lnTo>
                    <a:lnTo>
                      <a:pt x="98" y="50"/>
                    </a:lnTo>
                    <a:lnTo>
                      <a:pt x="98" y="50"/>
                    </a:lnTo>
                    <a:lnTo>
                      <a:pt x="96" y="40"/>
                    </a:lnTo>
                    <a:lnTo>
                      <a:pt x="94" y="30"/>
                    </a:lnTo>
                    <a:lnTo>
                      <a:pt x="90" y="22"/>
                    </a:lnTo>
                    <a:lnTo>
                      <a:pt x="84" y="16"/>
                    </a:lnTo>
                    <a:lnTo>
                      <a:pt x="76" y="10"/>
                    </a:lnTo>
                    <a:lnTo>
                      <a:pt x="68" y="4"/>
                    </a:lnTo>
                    <a:lnTo>
                      <a:pt x="58" y="2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52" y="74"/>
                    </a:moveTo>
                    <a:lnTo>
                      <a:pt x="52" y="82"/>
                    </a:lnTo>
                    <a:lnTo>
                      <a:pt x="42" y="82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4" y="74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6" y="62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0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38" y="52"/>
                    </a:lnTo>
                    <a:lnTo>
                      <a:pt x="32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4"/>
                    </a:lnTo>
                    <a:lnTo>
                      <a:pt x="32" y="28"/>
                    </a:lnTo>
                    <a:lnTo>
                      <a:pt x="36" y="26"/>
                    </a:lnTo>
                    <a:lnTo>
                      <a:pt x="42" y="24"/>
                    </a:lnTo>
                    <a:lnTo>
                      <a:pt x="42" y="16"/>
                    </a:lnTo>
                    <a:lnTo>
                      <a:pt x="52" y="16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60" y="24"/>
                    </a:lnTo>
                    <a:lnTo>
                      <a:pt x="66" y="2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6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60" y="46"/>
                    </a:lnTo>
                    <a:lnTo>
                      <a:pt x="66" y="50"/>
                    </a:lnTo>
                    <a:lnTo>
                      <a:pt x="68" y="54"/>
                    </a:lnTo>
                    <a:lnTo>
                      <a:pt x="70" y="58"/>
                    </a:lnTo>
                    <a:lnTo>
                      <a:pt x="70" y="58"/>
                    </a:lnTo>
                    <a:lnTo>
                      <a:pt x="68" y="64"/>
                    </a:lnTo>
                    <a:lnTo>
                      <a:pt x="64" y="68"/>
                    </a:lnTo>
                    <a:lnTo>
                      <a:pt x="60" y="72"/>
                    </a:lnTo>
                    <a:lnTo>
                      <a:pt x="52" y="74"/>
                    </a:lnTo>
                    <a:lnTo>
                      <a:pt x="52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59" name="组合 158"/>
          <p:cNvGrpSpPr/>
          <p:nvPr/>
        </p:nvGrpSpPr>
        <p:grpSpPr>
          <a:xfrm>
            <a:off x="3081975" y="2499742"/>
            <a:ext cx="940373" cy="940368"/>
            <a:chOff x="4641550" y="2233932"/>
            <a:chExt cx="587801" cy="587801"/>
          </a:xfrm>
        </p:grpSpPr>
        <p:grpSp>
          <p:nvGrpSpPr>
            <p:cNvPr id="169" name="组合 168"/>
            <p:cNvGrpSpPr/>
            <p:nvPr/>
          </p:nvGrpSpPr>
          <p:grpSpPr>
            <a:xfrm>
              <a:off x="4641550" y="2233932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3" name="同心圆 17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椭圆 17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0" name="组合 169"/>
            <p:cNvGrpSpPr/>
            <p:nvPr/>
          </p:nvGrpSpPr>
          <p:grpSpPr>
            <a:xfrm>
              <a:off x="4817013" y="2396824"/>
              <a:ext cx="253510" cy="262016"/>
              <a:chOff x="2649538" y="2673350"/>
              <a:chExt cx="473075" cy="488950"/>
            </a:xfrm>
            <a:solidFill>
              <a:schemeClr val="accent2"/>
            </a:solidFill>
          </p:grpSpPr>
          <p:sp>
            <p:nvSpPr>
              <p:cNvPr id="171" name="Freeform 64"/>
              <p:cNvSpPr>
                <a:spLocks noEditPoints="1"/>
              </p:cNvSpPr>
              <p:nvPr/>
            </p:nvSpPr>
            <p:spPr bwMode="auto">
              <a:xfrm>
                <a:off x="2887663" y="2673350"/>
                <a:ext cx="234950" cy="488950"/>
              </a:xfrm>
              <a:custGeom>
                <a:avLst/>
                <a:gdLst>
                  <a:gd name="T0" fmla="*/ 148 w 148"/>
                  <a:gd name="T1" fmla="*/ 146 h 308"/>
                  <a:gd name="T2" fmla="*/ 146 w 148"/>
                  <a:gd name="T3" fmla="*/ 132 h 308"/>
                  <a:gd name="T4" fmla="*/ 140 w 148"/>
                  <a:gd name="T5" fmla="*/ 102 h 308"/>
                  <a:gd name="T6" fmla="*/ 80 w 148"/>
                  <a:gd name="T7" fmla="*/ 86 h 308"/>
                  <a:gd name="T8" fmla="*/ 86 w 148"/>
                  <a:gd name="T9" fmla="*/ 116 h 308"/>
                  <a:gd name="T10" fmla="*/ 88 w 148"/>
                  <a:gd name="T11" fmla="*/ 146 h 308"/>
                  <a:gd name="T12" fmla="*/ 48 w 148"/>
                  <a:gd name="T13" fmla="*/ 42 h 308"/>
                  <a:gd name="T14" fmla="*/ 26 w 148"/>
                  <a:gd name="T15" fmla="*/ 12 h 308"/>
                  <a:gd name="T16" fmla="*/ 0 w 148"/>
                  <a:gd name="T17" fmla="*/ 0 h 308"/>
                  <a:gd name="T18" fmla="*/ 62 w 148"/>
                  <a:gd name="T19" fmla="*/ 74 h 308"/>
                  <a:gd name="T20" fmla="*/ 56 w 148"/>
                  <a:gd name="T21" fmla="*/ 58 h 308"/>
                  <a:gd name="T22" fmla="*/ 48 w 148"/>
                  <a:gd name="T23" fmla="*/ 42 h 308"/>
                  <a:gd name="T24" fmla="*/ 0 w 148"/>
                  <a:gd name="T25" fmla="*/ 86 h 308"/>
                  <a:gd name="T26" fmla="*/ 72 w 148"/>
                  <a:gd name="T27" fmla="*/ 146 h 308"/>
                  <a:gd name="T28" fmla="*/ 70 w 148"/>
                  <a:gd name="T29" fmla="*/ 116 h 308"/>
                  <a:gd name="T30" fmla="*/ 64 w 148"/>
                  <a:gd name="T31" fmla="*/ 86 h 308"/>
                  <a:gd name="T32" fmla="*/ 126 w 148"/>
                  <a:gd name="T33" fmla="*/ 74 h 308"/>
                  <a:gd name="T34" fmla="*/ 120 w 148"/>
                  <a:gd name="T35" fmla="*/ 64 h 308"/>
                  <a:gd name="T36" fmla="*/ 100 w 148"/>
                  <a:gd name="T37" fmla="*/ 42 h 308"/>
                  <a:gd name="T38" fmla="*/ 80 w 148"/>
                  <a:gd name="T39" fmla="*/ 24 h 308"/>
                  <a:gd name="T40" fmla="*/ 54 w 148"/>
                  <a:gd name="T41" fmla="*/ 12 h 308"/>
                  <a:gd name="T42" fmla="*/ 42 w 148"/>
                  <a:gd name="T43" fmla="*/ 6 h 308"/>
                  <a:gd name="T44" fmla="*/ 62 w 148"/>
                  <a:gd name="T45" fmla="*/ 36 h 308"/>
                  <a:gd name="T46" fmla="*/ 70 w 148"/>
                  <a:gd name="T47" fmla="*/ 54 h 308"/>
                  <a:gd name="T48" fmla="*/ 78 w 148"/>
                  <a:gd name="T49" fmla="*/ 74 h 308"/>
                  <a:gd name="T50" fmla="*/ 62 w 148"/>
                  <a:gd name="T51" fmla="*/ 272 h 308"/>
                  <a:gd name="T52" fmla="*/ 42 w 148"/>
                  <a:gd name="T53" fmla="*/ 302 h 308"/>
                  <a:gd name="T54" fmla="*/ 54 w 148"/>
                  <a:gd name="T55" fmla="*/ 296 h 308"/>
                  <a:gd name="T56" fmla="*/ 80 w 148"/>
                  <a:gd name="T57" fmla="*/ 282 h 308"/>
                  <a:gd name="T58" fmla="*/ 102 w 148"/>
                  <a:gd name="T59" fmla="*/ 264 h 308"/>
                  <a:gd name="T60" fmla="*/ 120 w 148"/>
                  <a:gd name="T61" fmla="*/ 242 h 308"/>
                  <a:gd name="T62" fmla="*/ 78 w 148"/>
                  <a:gd name="T63" fmla="*/ 230 h 308"/>
                  <a:gd name="T64" fmla="*/ 70 w 148"/>
                  <a:gd name="T65" fmla="*/ 252 h 308"/>
                  <a:gd name="T66" fmla="*/ 62 w 148"/>
                  <a:gd name="T67" fmla="*/ 272 h 308"/>
                  <a:gd name="T68" fmla="*/ 88 w 148"/>
                  <a:gd name="T69" fmla="*/ 158 h 308"/>
                  <a:gd name="T70" fmla="*/ 80 w 148"/>
                  <a:gd name="T71" fmla="*/ 218 h 308"/>
                  <a:gd name="T72" fmla="*/ 134 w 148"/>
                  <a:gd name="T73" fmla="*/ 218 h 308"/>
                  <a:gd name="T74" fmla="*/ 144 w 148"/>
                  <a:gd name="T75" fmla="*/ 190 h 308"/>
                  <a:gd name="T76" fmla="*/ 148 w 148"/>
                  <a:gd name="T77" fmla="*/ 158 h 308"/>
                  <a:gd name="T78" fmla="*/ 72 w 148"/>
                  <a:gd name="T79" fmla="*/ 158 h 308"/>
                  <a:gd name="T80" fmla="*/ 0 w 148"/>
                  <a:gd name="T81" fmla="*/ 218 h 308"/>
                  <a:gd name="T82" fmla="*/ 66 w 148"/>
                  <a:gd name="T83" fmla="*/ 218 h 308"/>
                  <a:gd name="T84" fmla="*/ 72 w 148"/>
                  <a:gd name="T85" fmla="*/ 158 h 308"/>
                  <a:gd name="T86" fmla="*/ 62 w 148"/>
                  <a:gd name="T87" fmla="*/ 230 h 308"/>
                  <a:gd name="T88" fmla="*/ 0 w 148"/>
                  <a:gd name="T89" fmla="*/ 308 h 308"/>
                  <a:gd name="T90" fmla="*/ 14 w 148"/>
                  <a:gd name="T91" fmla="*/ 304 h 308"/>
                  <a:gd name="T92" fmla="*/ 38 w 148"/>
                  <a:gd name="T93" fmla="*/ 282 h 308"/>
                  <a:gd name="T94" fmla="*/ 48 w 148"/>
                  <a:gd name="T95" fmla="*/ 266 h 308"/>
                  <a:gd name="T96" fmla="*/ 62 w 148"/>
                  <a:gd name="T97" fmla="*/ 23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8" h="308">
                    <a:moveTo>
                      <a:pt x="88" y="146"/>
                    </a:moveTo>
                    <a:lnTo>
                      <a:pt x="148" y="146"/>
                    </a:lnTo>
                    <a:lnTo>
                      <a:pt x="148" y="146"/>
                    </a:lnTo>
                    <a:lnTo>
                      <a:pt x="146" y="132"/>
                    </a:lnTo>
                    <a:lnTo>
                      <a:pt x="144" y="116"/>
                    </a:lnTo>
                    <a:lnTo>
                      <a:pt x="140" y="102"/>
                    </a:lnTo>
                    <a:lnTo>
                      <a:pt x="134" y="86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6" y="116"/>
                    </a:lnTo>
                    <a:lnTo>
                      <a:pt x="88" y="146"/>
                    </a:lnTo>
                    <a:lnTo>
                      <a:pt x="88" y="146"/>
                    </a:lnTo>
                    <a:close/>
                    <a:moveTo>
                      <a:pt x="48" y="42"/>
                    </a:moveTo>
                    <a:lnTo>
                      <a:pt x="48" y="42"/>
                    </a:lnTo>
                    <a:lnTo>
                      <a:pt x="38" y="26"/>
                    </a:lnTo>
                    <a:lnTo>
                      <a:pt x="26" y="12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6" y="58"/>
                    </a:lnTo>
                    <a:lnTo>
                      <a:pt x="48" y="42"/>
                    </a:lnTo>
                    <a:lnTo>
                      <a:pt x="48" y="42"/>
                    </a:lnTo>
                    <a:close/>
                    <a:moveTo>
                      <a:pt x="64" y="86"/>
                    </a:moveTo>
                    <a:lnTo>
                      <a:pt x="0" y="86"/>
                    </a:lnTo>
                    <a:lnTo>
                      <a:pt x="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0" y="116"/>
                    </a:lnTo>
                    <a:lnTo>
                      <a:pt x="64" y="86"/>
                    </a:lnTo>
                    <a:lnTo>
                      <a:pt x="64" y="86"/>
                    </a:lnTo>
                    <a:close/>
                    <a:moveTo>
                      <a:pt x="78" y="74"/>
                    </a:moveTo>
                    <a:lnTo>
                      <a:pt x="126" y="74"/>
                    </a:lnTo>
                    <a:lnTo>
                      <a:pt x="126" y="74"/>
                    </a:lnTo>
                    <a:lnTo>
                      <a:pt x="120" y="64"/>
                    </a:lnTo>
                    <a:lnTo>
                      <a:pt x="110" y="52"/>
                    </a:lnTo>
                    <a:lnTo>
                      <a:pt x="100" y="42"/>
                    </a:lnTo>
                    <a:lnTo>
                      <a:pt x="90" y="32"/>
                    </a:lnTo>
                    <a:lnTo>
                      <a:pt x="80" y="24"/>
                    </a:lnTo>
                    <a:lnTo>
                      <a:pt x="68" y="18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52" y="20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70" y="54"/>
                    </a:lnTo>
                    <a:lnTo>
                      <a:pt x="78" y="74"/>
                    </a:lnTo>
                    <a:lnTo>
                      <a:pt x="78" y="74"/>
                    </a:lnTo>
                    <a:close/>
                    <a:moveTo>
                      <a:pt x="62" y="272"/>
                    </a:moveTo>
                    <a:lnTo>
                      <a:pt x="62" y="272"/>
                    </a:lnTo>
                    <a:lnTo>
                      <a:pt x="52" y="288"/>
                    </a:lnTo>
                    <a:lnTo>
                      <a:pt x="42" y="302"/>
                    </a:lnTo>
                    <a:lnTo>
                      <a:pt x="42" y="302"/>
                    </a:lnTo>
                    <a:lnTo>
                      <a:pt x="54" y="296"/>
                    </a:lnTo>
                    <a:lnTo>
                      <a:pt x="68" y="290"/>
                    </a:lnTo>
                    <a:lnTo>
                      <a:pt x="80" y="282"/>
                    </a:lnTo>
                    <a:lnTo>
                      <a:pt x="92" y="274"/>
                    </a:lnTo>
                    <a:lnTo>
                      <a:pt x="102" y="264"/>
                    </a:lnTo>
                    <a:lnTo>
                      <a:pt x="112" y="254"/>
                    </a:lnTo>
                    <a:lnTo>
                      <a:pt x="120" y="242"/>
                    </a:lnTo>
                    <a:lnTo>
                      <a:pt x="128" y="230"/>
                    </a:lnTo>
                    <a:lnTo>
                      <a:pt x="78" y="230"/>
                    </a:lnTo>
                    <a:lnTo>
                      <a:pt x="78" y="230"/>
                    </a:lnTo>
                    <a:lnTo>
                      <a:pt x="70" y="252"/>
                    </a:lnTo>
                    <a:lnTo>
                      <a:pt x="62" y="272"/>
                    </a:lnTo>
                    <a:lnTo>
                      <a:pt x="62" y="272"/>
                    </a:lnTo>
                    <a:close/>
                    <a:moveTo>
                      <a:pt x="88" y="158"/>
                    </a:moveTo>
                    <a:lnTo>
                      <a:pt x="88" y="158"/>
                    </a:lnTo>
                    <a:lnTo>
                      <a:pt x="86" y="190"/>
                    </a:lnTo>
                    <a:lnTo>
                      <a:pt x="80" y="218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40" y="204"/>
                    </a:lnTo>
                    <a:lnTo>
                      <a:pt x="144" y="190"/>
                    </a:lnTo>
                    <a:lnTo>
                      <a:pt x="148" y="174"/>
                    </a:lnTo>
                    <a:lnTo>
                      <a:pt x="148" y="158"/>
                    </a:lnTo>
                    <a:lnTo>
                      <a:pt x="88" y="158"/>
                    </a:lnTo>
                    <a:close/>
                    <a:moveTo>
                      <a:pt x="72" y="158"/>
                    </a:moveTo>
                    <a:lnTo>
                      <a:pt x="0" y="158"/>
                    </a:lnTo>
                    <a:lnTo>
                      <a:pt x="0" y="218"/>
                    </a:lnTo>
                    <a:lnTo>
                      <a:pt x="66" y="218"/>
                    </a:lnTo>
                    <a:lnTo>
                      <a:pt x="66" y="218"/>
                    </a:lnTo>
                    <a:lnTo>
                      <a:pt x="70" y="190"/>
                    </a:lnTo>
                    <a:lnTo>
                      <a:pt x="72" y="158"/>
                    </a:lnTo>
                    <a:lnTo>
                      <a:pt x="72" y="158"/>
                    </a:lnTo>
                    <a:close/>
                    <a:moveTo>
                      <a:pt x="62" y="230"/>
                    </a:moveTo>
                    <a:lnTo>
                      <a:pt x="0" y="230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14" y="304"/>
                    </a:lnTo>
                    <a:lnTo>
                      <a:pt x="26" y="296"/>
                    </a:lnTo>
                    <a:lnTo>
                      <a:pt x="38" y="282"/>
                    </a:lnTo>
                    <a:lnTo>
                      <a:pt x="48" y="266"/>
                    </a:lnTo>
                    <a:lnTo>
                      <a:pt x="48" y="266"/>
                    </a:lnTo>
                    <a:lnTo>
                      <a:pt x="56" y="250"/>
                    </a:lnTo>
                    <a:lnTo>
                      <a:pt x="62" y="230"/>
                    </a:lnTo>
                    <a:lnTo>
                      <a:pt x="62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Freeform 65"/>
              <p:cNvSpPr>
                <a:spLocks noEditPoints="1"/>
              </p:cNvSpPr>
              <p:nvPr/>
            </p:nvSpPr>
            <p:spPr bwMode="auto">
              <a:xfrm>
                <a:off x="2649538" y="2673350"/>
                <a:ext cx="203200" cy="488950"/>
              </a:xfrm>
              <a:custGeom>
                <a:avLst/>
                <a:gdLst>
                  <a:gd name="T0" fmla="*/ 128 w 128"/>
                  <a:gd name="T1" fmla="*/ 308 h 308"/>
                  <a:gd name="T2" fmla="*/ 128 w 128"/>
                  <a:gd name="T3" fmla="*/ 0 h 308"/>
                  <a:gd name="T4" fmla="*/ 102 w 128"/>
                  <a:gd name="T5" fmla="*/ 0 h 308"/>
                  <a:gd name="T6" fmla="*/ 102 w 128"/>
                  <a:gd name="T7" fmla="*/ 14 h 308"/>
                  <a:gd name="T8" fmla="*/ 102 w 128"/>
                  <a:gd name="T9" fmla="*/ 14 h 308"/>
                  <a:gd name="T10" fmla="*/ 80 w 128"/>
                  <a:gd name="T11" fmla="*/ 16 h 308"/>
                  <a:gd name="T12" fmla="*/ 62 w 128"/>
                  <a:gd name="T13" fmla="*/ 22 h 308"/>
                  <a:gd name="T14" fmla="*/ 46 w 128"/>
                  <a:gd name="T15" fmla="*/ 30 h 308"/>
                  <a:gd name="T16" fmla="*/ 34 w 128"/>
                  <a:gd name="T17" fmla="*/ 40 h 308"/>
                  <a:gd name="T18" fmla="*/ 34 w 128"/>
                  <a:gd name="T19" fmla="*/ 40 h 308"/>
                  <a:gd name="T20" fmla="*/ 24 w 128"/>
                  <a:gd name="T21" fmla="*/ 50 h 308"/>
                  <a:gd name="T22" fmla="*/ 16 w 128"/>
                  <a:gd name="T23" fmla="*/ 64 h 308"/>
                  <a:gd name="T24" fmla="*/ 12 w 128"/>
                  <a:gd name="T25" fmla="*/ 78 h 308"/>
                  <a:gd name="T26" fmla="*/ 10 w 128"/>
                  <a:gd name="T27" fmla="*/ 94 h 308"/>
                  <a:gd name="T28" fmla="*/ 10 w 128"/>
                  <a:gd name="T29" fmla="*/ 94 h 308"/>
                  <a:gd name="T30" fmla="*/ 12 w 128"/>
                  <a:gd name="T31" fmla="*/ 106 h 308"/>
                  <a:gd name="T32" fmla="*/ 14 w 128"/>
                  <a:gd name="T33" fmla="*/ 116 h 308"/>
                  <a:gd name="T34" fmla="*/ 18 w 128"/>
                  <a:gd name="T35" fmla="*/ 126 h 308"/>
                  <a:gd name="T36" fmla="*/ 22 w 128"/>
                  <a:gd name="T37" fmla="*/ 134 h 308"/>
                  <a:gd name="T38" fmla="*/ 22 w 128"/>
                  <a:gd name="T39" fmla="*/ 134 h 308"/>
                  <a:gd name="T40" fmla="*/ 34 w 128"/>
                  <a:gd name="T41" fmla="*/ 150 h 308"/>
                  <a:gd name="T42" fmla="*/ 42 w 128"/>
                  <a:gd name="T43" fmla="*/ 154 h 308"/>
                  <a:gd name="T44" fmla="*/ 50 w 128"/>
                  <a:gd name="T45" fmla="*/ 158 h 308"/>
                  <a:gd name="T46" fmla="*/ 50 w 128"/>
                  <a:gd name="T47" fmla="*/ 158 h 308"/>
                  <a:gd name="T48" fmla="*/ 70 w 128"/>
                  <a:gd name="T49" fmla="*/ 168 h 308"/>
                  <a:gd name="T50" fmla="*/ 102 w 128"/>
                  <a:gd name="T51" fmla="*/ 176 h 308"/>
                  <a:gd name="T52" fmla="*/ 102 w 128"/>
                  <a:gd name="T53" fmla="*/ 242 h 308"/>
                  <a:gd name="T54" fmla="*/ 102 w 128"/>
                  <a:gd name="T55" fmla="*/ 242 h 308"/>
                  <a:gd name="T56" fmla="*/ 90 w 128"/>
                  <a:gd name="T57" fmla="*/ 236 h 308"/>
                  <a:gd name="T58" fmla="*/ 84 w 128"/>
                  <a:gd name="T59" fmla="*/ 228 h 308"/>
                  <a:gd name="T60" fmla="*/ 84 w 128"/>
                  <a:gd name="T61" fmla="*/ 228 h 308"/>
                  <a:gd name="T62" fmla="*/ 78 w 128"/>
                  <a:gd name="T63" fmla="*/ 218 h 308"/>
                  <a:gd name="T64" fmla="*/ 74 w 128"/>
                  <a:gd name="T65" fmla="*/ 202 h 308"/>
                  <a:gd name="T66" fmla="*/ 0 w 128"/>
                  <a:gd name="T67" fmla="*/ 210 h 308"/>
                  <a:gd name="T68" fmla="*/ 0 w 128"/>
                  <a:gd name="T69" fmla="*/ 210 h 308"/>
                  <a:gd name="T70" fmla="*/ 4 w 128"/>
                  <a:gd name="T71" fmla="*/ 228 h 308"/>
                  <a:gd name="T72" fmla="*/ 10 w 128"/>
                  <a:gd name="T73" fmla="*/ 242 h 308"/>
                  <a:gd name="T74" fmla="*/ 10 w 128"/>
                  <a:gd name="T75" fmla="*/ 242 h 308"/>
                  <a:gd name="T76" fmla="*/ 18 w 128"/>
                  <a:gd name="T77" fmla="*/ 254 h 308"/>
                  <a:gd name="T78" fmla="*/ 28 w 128"/>
                  <a:gd name="T79" fmla="*/ 266 h 308"/>
                  <a:gd name="T80" fmla="*/ 28 w 128"/>
                  <a:gd name="T81" fmla="*/ 266 h 308"/>
                  <a:gd name="T82" fmla="*/ 42 w 128"/>
                  <a:gd name="T83" fmla="*/ 276 h 308"/>
                  <a:gd name="T84" fmla="*/ 58 w 128"/>
                  <a:gd name="T85" fmla="*/ 284 h 308"/>
                  <a:gd name="T86" fmla="*/ 58 w 128"/>
                  <a:gd name="T87" fmla="*/ 284 h 308"/>
                  <a:gd name="T88" fmla="*/ 78 w 128"/>
                  <a:gd name="T89" fmla="*/ 288 h 308"/>
                  <a:gd name="T90" fmla="*/ 102 w 128"/>
                  <a:gd name="T91" fmla="*/ 292 h 308"/>
                  <a:gd name="T92" fmla="*/ 102 w 128"/>
                  <a:gd name="T93" fmla="*/ 308 h 308"/>
                  <a:gd name="T94" fmla="*/ 128 w 128"/>
                  <a:gd name="T95" fmla="*/ 308 h 308"/>
                  <a:gd name="T96" fmla="*/ 86 w 128"/>
                  <a:gd name="T97" fmla="*/ 100 h 308"/>
                  <a:gd name="T98" fmla="*/ 86 w 128"/>
                  <a:gd name="T99" fmla="*/ 100 h 308"/>
                  <a:gd name="T100" fmla="*/ 82 w 128"/>
                  <a:gd name="T101" fmla="*/ 92 h 308"/>
                  <a:gd name="T102" fmla="*/ 80 w 128"/>
                  <a:gd name="T103" fmla="*/ 86 h 308"/>
                  <a:gd name="T104" fmla="*/ 80 w 128"/>
                  <a:gd name="T105" fmla="*/ 86 h 308"/>
                  <a:gd name="T106" fmla="*/ 82 w 128"/>
                  <a:gd name="T107" fmla="*/ 78 h 308"/>
                  <a:gd name="T108" fmla="*/ 86 w 128"/>
                  <a:gd name="T109" fmla="*/ 72 h 308"/>
                  <a:gd name="T110" fmla="*/ 86 w 128"/>
                  <a:gd name="T111" fmla="*/ 72 h 308"/>
                  <a:gd name="T112" fmla="*/ 92 w 128"/>
                  <a:gd name="T113" fmla="*/ 66 h 308"/>
                  <a:gd name="T114" fmla="*/ 102 w 128"/>
                  <a:gd name="T115" fmla="*/ 62 h 308"/>
                  <a:gd name="T116" fmla="*/ 102 w 128"/>
                  <a:gd name="T117" fmla="*/ 110 h 308"/>
                  <a:gd name="T118" fmla="*/ 102 w 128"/>
                  <a:gd name="T119" fmla="*/ 110 h 308"/>
                  <a:gd name="T120" fmla="*/ 92 w 128"/>
                  <a:gd name="T121" fmla="*/ 106 h 308"/>
                  <a:gd name="T122" fmla="*/ 86 w 128"/>
                  <a:gd name="T123" fmla="*/ 100 h 308"/>
                  <a:gd name="T124" fmla="*/ 86 w 128"/>
                  <a:gd name="T125" fmla="*/ 10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308">
                    <a:moveTo>
                      <a:pt x="128" y="308"/>
                    </a:moveTo>
                    <a:lnTo>
                      <a:pt x="128" y="0"/>
                    </a:lnTo>
                    <a:lnTo>
                      <a:pt x="102" y="0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0" y="16"/>
                    </a:lnTo>
                    <a:lnTo>
                      <a:pt x="62" y="22"/>
                    </a:lnTo>
                    <a:lnTo>
                      <a:pt x="46" y="3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24" y="50"/>
                    </a:lnTo>
                    <a:lnTo>
                      <a:pt x="16" y="64"/>
                    </a:lnTo>
                    <a:lnTo>
                      <a:pt x="12" y="78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2" y="106"/>
                    </a:lnTo>
                    <a:lnTo>
                      <a:pt x="14" y="116"/>
                    </a:lnTo>
                    <a:lnTo>
                      <a:pt x="18" y="126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34" y="150"/>
                    </a:lnTo>
                    <a:lnTo>
                      <a:pt x="42" y="154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70" y="168"/>
                    </a:lnTo>
                    <a:lnTo>
                      <a:pt x="102" y="176"/>
                    </a:lnTo>
                    <a:lnTo>
                      <a:pt x="102" y="242"/>
                    </a:lnTo>
                    <a:lnTo>
                      <a:pt x="102" y="242"/>
                    </a:lnTo>
                    <a:lnTo>
                      <a:pt x="90" y="236"/>
                    </a:lnTo>
                    <a:lnTo>
                      <a:pt x="84" y="228"/>
                    </a:lnTo>
                    <a:lnTo>
                      <a:pt x="84" y="228"/>
                    </a:lnTo>
                    <a:lnTo>
                      <a:pt x="78" y="218"/>
                    </a:lnTo>
                    <a:lnTo>
                      <a:pt x="74" y="202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4" y="228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8" y="254"/>
                    </a:lnTo>
                    <a:lnTo>
                      <a:pt x="28" y="266"/>
                    </a:lnTo>
                    <a:lnTo>
                      <a:pt x="28" y="266"/>
                    </a:lnTo>
                    <a:lnTo>
                      <a:pt x="42" y="276"/>
                    </a:lnTo>
                    <a:lnTo>
                      <a:pt x="58" y="284"/>
                    </a:lnTo>
                    <a:lnTo>
                      <a:pt x="58" y="284"/>
                    </a:lnTo>
                    <a:lnTo>
                      <a:pt x="78" y="288"/>
                    </a:lnTo>
                    <a:lnTo>
                      <a:pt x="102" y="292"/>
                    </a:lnTo>
                    <a:lnTo>
                      <a:pt x="102" y="308"/>
                    </a:lnTo>
                    <a:lnTo>
                      <a:pt x="128" y="308"/>
                    </a:lnTo>
                    <a:close/>
                    <a:moveTo>
                      <a:pt x="86" y="100"/>
                    </a:moveTo>
                    <a:lnTo>
                      <a:pt x="86" y="100"/>
                    </a:lnTo>
                    <a:lnTo>
                      <a:pt x="82" y="92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2" y="78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92" y="66"/>
                    </a:lnTo>
                    <a:lnTo>
                      <a:pt x="102" y="62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92" y="106"/>
                    </a:lnTo>
                    <a:lnTo>
                      <a:pt x="86" y="100"/>
                    </a:lnTo>
                    <a:lnTo>
                      <a:pt x="86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60" name="组合 159"/>
          <p:cNvGrpSpPr/>
          <p:nvPr/>
        </p:nvGrpSpPr>
        <p:grpSpPr>
          <a:xfrm>
            <a:off x="5121653" y="2499742"/>
            <a:ext cx="940373" cy="940368"/>
            <a:chOff x="4641550" y="3820609"/>
            <a:chExt cx="587801" cy="587801"/>
          </a:xfrm>
        </p:grpSpPr>
        <p:grpSp>
          <p:nvGrpSpPr>
            <p:cNvPr id="161" name="组合 160"/>
            <p:cNvGrpSpPr/>
            <p:nvPr/>
          </p:nvGrpSpPr>
          <p:grpSpPr>
            <a:xfrm>
              <a:off x="4641550" y="3820609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67" name="同心圆 16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椭圆 16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2" name="组合 161"/>
            <p:cNvGrpSpPr/>
            <p:nvPr/>
          </p:nvGrpSpPr>
          <p:grpSpPr>
            <a:xfrm>
              <a:off x="4767685" y="3993961"/>
              <a:ext cx="335530" cy="285698"/>
              <a:chOff x="2570163" y="3632200"/>
              <a:chExt cx="641350" cy="546100"/>
            </a:xfrm>
            <a:solidFill>
              <a:schemeClr val="accent4"/>
            </a:solidFill>
          </p:grpSpPr>
          <p:sp>
            <p:nvSpPr>
              <p:cNvPr id="163" name="Freeform 80"/>
              <p:cNvSpPr>
                <a:spLocks/>
              </p:cNvSpPr>
              <p:nvPr/>
            </p:nvSpPr>
            <p:spPr bwMode="auto">
              <a:xfrm>
                <a:off x="2970213" y="3632200"/>
                <a:ext cx="241300" cy="241300"/>
              </a:xfrm>
              <a:custGeom>
                <a:avLst/>
                <a:gdLst>
                  <a:gd name="T0" fmla="*/ 122 w 152"/>
                  <a:gd name="T1" fmla="*/ 148 h 152"/>
                  <a:gd name="T2" fmla="*/ 122 w 152"/>
                  <a:gd name="T3" fmla="*/ 148 h 152"/>
                  <a:gd name="T4" fmla="*/ 120 w 152"/>
                  <a:gd name="T5" fmla="*/ 150 h 152"/>
                  <a:gd name="T6" fmla="*/ 116 w 152"/>
                  <a:gd name="T7" fmla="*/ 152 h 152"/>
                  <a:gd name="T8" fmla="*/ 112 w 152"/>
                  <a:gd name="T9" fmla="*/ 150 h 152"/>
                  <a:gd name="T10" fmla="*/ 108 w 152"/>
                  <a:gd name="T11" fmla="*/ 148 h 152"/>
                  <a:gd name="T12" fmla="*/ 2 w 152"/>
                  <a:gd name="T13" fmla="*/ 42 h 152"/>
                  <a:gd name="T14" fmla="*/ 2 w 152"/>
                  <a:gd name="T15" fmla="*/ 42 h 152"/>
                  <a:gd name="T16" fmla="*/ 0 w 152"/>
                  <a:gd name="T17" fmla="*/ 40 h 152"/>
                  <a:gd name="T18" fmla="*/ 0 w 152"/>
                  <a:gd name="T19" fmla="*/ 36 h 152"/>
                  <a:gd name="T20" fmla="*/ 0 w 152"/>
                  <a:gd name="T21" fmla="*/ 32 h 152"/>
                  <a:gd name="T22" fmla="*/ 2 w 152"/>
                  <a:gd name="T23" fmla="*/ 28 h 152"/>
                  <a:gd name="T24" fmla="*/ 28 w 152"/>
                  <a:gd name="T25" fmla="*/ 2 h 152"/>
                  <a:gd name="T26" fmla="*/ 28 w 152"/>
                  <a:gd name="T27" fmla="*/ 2 h 152"/>
                  <a:gd name="T28" fmla="*/ 32 w 152"/>
                  <a:gd name="T29" fmla="*/ 0 h 152"/>
                  <a:gd name="T30" fmla="*/ 36 w 152"/>
                  <a:gd name="T31" fmla="*/ 0 h 152"/>
                  <a:gd name="T32" fmla="*/ 40 w 152"/>
                  <a:gd name="T33" fmla="*/ 0 h 152"/>
                  <a:gd name="T34" fmla="*/ 42 w 152"/>
                  <a:gd name="T35" fmla="*/ 2 h 152"/>
                  <a:gd name="T36" fmla="*/ 148 w 152"/>
                  <a:gd name="T37" fmla="*/ 108 h 152"/>
                  <a:gd name="T38" fmla="*/ 148 w 152"/>
                  <a:gd name="T39" fmla="*/ 108 h 152"/>
                  <a:gd name="T40" fmla="*/ 152 w 152"/>
                  <a:gd name="T41" fmla="*/ 112 h 152"/>
                  <a:gd name="T42" fmla="*/ 152 w 152"/>
                  <a:gd name="T43" fmla="*/ 116 h 152"/>
                  <a:gd name="T44" fmla="*/ 152 w 152"/>
                  <a:gd name="T45" fmla="*/ 118 h 152"/>
                  <a:gd name="T46" fmla="*/ 148 w 152"/>
                  <a:gd name="T47" fmla="*/ 122 h 152"/>
                  <a:gd name="T48" fmla="*/ 122 w 152"/>
                  <a:gd name="T49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152">
                    <a:moveTo>
                      <a:pt x="122" y="148"/>
                    </a:moveTo>
                    <a:lnTo>
                      <a:pt x="122" y="148"/>
                    </a:lnTo>
                    <a:lnTo>
                      <a:pt x="120" y="150"/>
                    </a:lnTo>
                    <a:lnTo>
                      <a:pt x="116" y="152"/>
                    </a:lnTo>
                    <a:lnTo>
                      <a:pt x="112" y="150"/>
                    </a:lnTo>
                    <a:lnTo>
                      <a:pt x="108" y="14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2" y="28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2" y="2"/>
                    </a:lnTo>
                    <a:lnTo>
                      <a:pt x="148" y="108"/>
                    </a:lnTo>
                    <a:lnTo>
                      <a:pt x="148" y="108"/>
                    </a:lnTo>
                    <a:lnTo>
                      <a:pt x="152" y="112"/>
                    </a:lnTo>
                    <a:lnTo>
                      <a:pt x="152" y="116"/>
                    </a:lnTo>
                    <a:lnTo>
                      <a:pt x="152" y="118"/>
                    </a:lnTo>
                    <a:lnTo>
                      <a:pt x="148" y="122"/>
                    </a:lnTo>
                    <a:lnTo>
                      <a:pt x="122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81"/>
              <p:cNvSpPr>
                <a:spLocks/>
              </p:cNvSpPr>
              <p:nvPr/>
            </p:nvSpPr>
            <p:spPr bwMode="auto">
              <a:xfrm>
                <a:off x="2671763" y="3794125"/>
                <a:ext cx="428625" cy="384175"/>
              </a:xfrm>
              <a:custGeom>
                <a:avLst/>
                <a:gdLst>
                  <a:gd name="T0" fmla="*/ 168 w 270"/>
                  <a:gd name="T1" fmla="*/ 24 h 242"/>
                  <a:gd name="T2" fmla="*/ 136 w 270"/>
                  <a:gd name="T3" fmla="*/ 54 h 242"/>
                  <a:gd name="T4" fmla="*/ 134 w 270"/>
                  <a:gd name="T5" fmla="*/ 60 h 242"/>
                  <a:gd name="T6" fmla="*/ 124 w 270"/>
                  <a:gd name="T7" fmla="*/ 70 h 242"/>
                  <a:gd name="T8" fmla="*/ 118 w 270"/>
                  <a:gd name="T9" fmla="*/ 74 h 242"/>
                  <a:gd name="T10" fmla="*/ 106 w 270"/>
                  <a:gd name="T11" fmla="*/ 78 h 242"/>
                  <a:gd name="T12" fmla="*/ 92 w 270"/>
                  <a:gd name="T13" fmla="*/ 76 h 242"/>
                  <a:gd name="T14" fmla="*/ 84 w 270"/>
                  <a:gd name="T15" fmla="*/ 72 h 242"/>
                  <a:gd name="T16" fmla="*/ 78 w 270"/>
                  <a:gd name="T17" fmla="*/ 68 h 242"/>
                  <a:gd name="T18" fmla="*/ 70 w 270"/>
                  <a:gd name="T19" fmla="*/ 50 h 242"/>
                  <a:gd name="T20" fmla="*/ 70 w 270"/>
                  <a:gd name="T21" fmla="*/ 32 h 242"/>
                  <a:gd name="T22" fmla="*/ 4 w 270"/>
                  <a:gd name="T23" fmla="*/ 78 h 242"/>
                  <a:gd name="T24" fmla="*/ 2 w 270"/>
                  <a:gd name="T25" fmla="*/ 80 h 242"/>
                  <a:gd name="T26" fmla="*/ 2 w 270"/>
                  <a:gd name="T27" fmla="*/ 86 h 242"/>
                  <a:gd name="T28" fmla="*/ 10 w 270"/>
                  <a:gd name="T29" fmla="*/ 98 h 242"/>
                  <a:gd name="T30" fmla="*/ 26 w 270"/>
                  <a:gd name="T31" fmla="*/ 82 h 242"/>
                  <a:gd name="T32" fmla="*/ 42 w 270"/>
                  <a:gd name="T33" fmla="*/ 76 h 242"/>
                  <a:gd name="T34" fmla="*/ 60 w 270"/>
                  <a:gd name="T35" fmla="*/ 82 h 242"/>
                  <a:gd name="T36" fmla="*/ 66 w 270"/>
                  <a:gd name="T37" fmla="*/ 90 h 242"/>
                  <a:gd name="T38" fmla="*/ 66 w 270"/>
                  <a:gd name="T39" fmla="*/ 100 h 242"/>
                  <a:gd name="T40" fmla="*/ 84 w 270"/>
                  <a:gd name="T41" fmla="*/ 108 h 242"/>
                  <a:gd name="T42" fmla="*/ 90 w 270"/>
                  <a:gd name="T43" fmla="*/ 116 h 242"/>
                  <a:gd name="T44" fmla="*/ 92 w 270"/>
                  <a:gd name="T45" fmla="*/ 124 h 242"/>
                  <a:gd name="T46" fmla="*/ 108 w 270"/>
                  <a:gd name="T47" fmla="*/ 132 h 242"/>
                  <a:gd name="T48" fmla="*/ 114 w 270"/>
                  <a:gd name="T49" fmla="*/ 140 h 242"/>
                  <a:gd name="T50" fmla="*/ 116 w 270"/>
                  <a:gd name="T51" fmla="*/ 148 h 242"/>
                  <a:gd name="T52" fmla="*/ 132 w 270"/>
                  <a:gd name="T53" fmla="*/ 156 h 242"/>
                  <a:gd name="T54" fmla="*/ 138 w 270"/>
                  <a:gd name="T55" fmla="*/ 164 h 242"/>
                  <a:gd name="T56" fmla="*/ 138 w 270"/>
                  <a:gd name="T57" fmla="*/ 182 h 242"/>
                  <a:gd name="T58" fmla="*/ 118 w 270"/>
                  <a:gd name="T59" fmla="*/ 204 h 242"/>
                  <a:gd name="T60" fmla="*/ 150 w 270"/>
                  <a:gd name="T61" fmla="*/ 236 h 242"/>
                  <a:gd name="T62" fmla="*/ 162 w 270"/>
                  <a:gd name="T63" fmla="*/ 242 h 242"/>
                  <a:gd name="T64" fmla="*/ 172 w 270"/>
                  <a:gd name="T65" fmla="*/ 236 h 242"/>
                  <a:gd name="T66" fmla="*/ 176 w 270"/>
                  <a:gd name="T67" fmla="*/ 232 h 242"/>
                  <a:gd name="T68" fmla="*/ 176 w 270"/>
                  <a:gd name="T69" fmla="*/ 218 h 242"/>
                  <a:gd name="T70" fmla="*/ 148 w 270"/>
                  <a:gd name="T71" fmla="*/ 188 h 242"/>
                  <a:gd name="T72" fmla="*/ 146 w 270"/>
                  <a:gd name="T73" fmla="*/ 184 h 242"/>
                  <a:gd name="T74" fmla="*/ 148 w 270"/>
                  <a:gd name="T75" fmla="*/ 180 h 242"/>
                  <a:gd name="T76" fmla="*/ 156 w 270"/>
                  <a:gd name="T77" fmla="*/ 180 h 242"/>
                  <a:gd name="T78" fmla="*/ 180 w 270"/>
                  <a:gd name="T79" fmla="*/ 206 h 242"/>
                  <a:gd name="T80" fmla="*/ 192 w 270"/>
                  <a:gd name="T81" fmla="*/ 210 h 242"/>
                  <a:gd name="T82" fmla="*/ 204 w 270"/>
                  <a:gd name="T83" fmla="*/ 206 h 242"/>
                  <a:gd name="T84" fmla="*/ 208 w 270"/>
                  <a:gd name="T85" fmla="*/ 200 h 242"/>
                  <a:gd name="T86" fmla="*/ 208 w 270"/>
                  <a:gd name="T87" fmla="*/ 188 h 242"/>
                  <a:gd name="T88" fmla="*/ 178 w 270"/>
                  <a:gd name="T89" fmla="*/ 158 h 242"/>
                  <a:gd name="T90" fmla="*/ 176 w 270"/>
                  <a:gd name="T91" fmla="*/ 154 h 242"/>
                  <a:gd name="T92" fmla="*/ 178 w 270"/>
                  <a:gd name="T93" fmla="*/ 150 h 242"/>
                  <a:gd name="T94" fmla="*/ 186 w 270"/>
                  <a:gd name="T95" fmla="*/ 150 h 242"/>
                  <a:gd name="T96" fmla="*/ 212 w 270"/>
                  <a:gd name="T97" fmla="*/ 174 h 242"/>
                  <a:gd name="T98" fmla="*/ 224 w 270"/>
                  <a:gd name="T99" fmla="*/ 180 h 242"/>
                  <a:gd name="T100" fmla="*/ 234 w 270"/>
                  <a:gd name="T101" fmla="*/ 174 h 242"/>
                  <a:gd name="T102" fmla="*/ 238 w 270"/>
                  <a:gd name="T103" fmla="*/ 170 h 242"/>
                  <a:gd name="T104" fmla="*/ 238 w 270"/>
                  <a:gd name="T105" fmla="*/ 158 h 242"/>
                  <a:gd name="T106" fmla="*/ 210 w 270"/>
                  <a:gd name="T107" fmla="*/ 126 h 242"/>
                  <a:gd name="T108" fmla="*/ 208 w 270"/>
                  <a:gd name="T109" fmla="*/ 122 h 242"/>
                  <a:gd name="T110" fmla="*/ 210 w 270"/>
                  <a:gd name="T111" fmla="*/ 118 h 242"/>
                  <a:gd name="T112" fmla="*/ 218 w 270"/>
                  <a:gd name="T113" fmla="*/ 118 h 242"/>
                  <a:gd name="T114" fmla="*/ 242 w 270"/>
                  <a:gd name="T115" fmla="*/ 144 h 242"/>
                  <a:gd name="T116" fmla="*/ 254 w 270"/>
                  <a:gd name="T117" fmla="*/ 148 h 242"/>
                  <a:gd name="T118" fmla="*/ 266 w 270"/>
                  <a:gd name="T119" fmla="*/ 144 h 242"/>
                  <a:gd name="T120" fmla="*/ 270 w 270"/>
                  <a:gd name="T121" fmla="*/ 138 h 242"/>
                  <a:gd name="T122" fmla="*/ 270 w 270"/>
                  <a:gd name="T123" fmla="*/ 126 h 242"/>
                  <a:gd name="T124" fmla="*/ 266 w 270"/>
                  <a:gd name="T125" fmla="*/ 12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0" h="242">
                    <a:moveTo>
                      <a:pt x="266" y="120"/>
                    </a:moveTo>
                    <a:lnTo>
                      <a:pt x="168" y="24"/>
                    </a:lnTo>
                    <a:lnTo>
                      <a:pt x="144" y="34"/>
                    </a:lnTo>
                    <a:lnTo>
                      <a:pt x="136" y="54"/>
                    </a:lnTo>
                    <a:lnTo>
                      <a:pt x="136" y="54"/>
                    </a:lnTo>
                    <a:lnTo>
                      <a:pt x="134" y="60"/>
                    </a:lnTo>
                    <a:lnTo>
                      <a:pt x="130" y="66"/>
                    </a:lnTo>
                    <a:lnTo>
                      <a:pt x="124" y="70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2" y="76"/>
                    </a:lnTo>
                    <a:lnTo>
                      <a:pt x="106" y="78"/>
                    </a:lnTo>
                    <a:lnTo>
                      <a:pt x="98" y="78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84" y="72"/>
                    </a:lnTo>
                    <a:lnTo>
                      <a:pt x="78" y="68"/>
                    </a:lnTo>
                    <a:lnTo>
                      <a:pt x="78" y="68"/>
                    </a:lnTo>
                    <a:lnTo>
                      <a:pt x="72" y="60"/>
                    </a:lnTo>
                    <a:lnTo>
                      <a:pt x="70" y="50"/>
                    </a:lnTo>
                    <a:lnTo>
                      <a:pt x="68" y="42"/>
                    </a:lnTo>
                    <a:lnTo>
                      <a:pt x="70" y="32"/>
                    </a:lnTo>
                    <a:lnTo>
                      <a:pt x="82" y="0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2" y="86"/>
                    </a:lnTo>
                    <a:lnTo>
                      <a:pt x="4" y="90"/>
                    </a:lnTo>
                    <a:lnTo>
                      <a:pt x="10" y="98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34" y="78"/>
                    </a:lnTo>
                    <a:lnTo>
                      <a:pt x="42" y="76"/>
                    </a:lnTo>
                    <a:lnTo>
                      <a:pt x="52" y="78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6" y="90"/>
                    </a:lnTo>
                    <a:lnTo>
                      <a:pt x="66" y="100"/>
                    </a:lnTo>
                    <a:lnTo>
                      <a:pt x="66" y="100"/>
                    </a:lnTo>
                    <a:lnTo>
                      <a:pt x="76" y="102"/>
                    </a:lnTo>
                    <a:lnTo>
                      <a:pt x="84" y="108"/>
                    </a:lnTo>
                    <a:lnTo>
                      <a:pt x="84" y="108"/>
                    </a:lnTo>
                    <a:lnTo>
                      <a:pt x="90" y="116"/>
                    </a:lnTo>
                    <a:lnTo>
                      <a:pt x="92" y="124"/>
                    </a:lnTo>
                    <a:lnTo>
                      <a:pt x="92" y="124"/>
                    </a:lnTo>
                    <a:lnTo>
                      <a:pt x="100" y="126"/>
                    </a:lnTo>
                    <a:lnTo>
                      <a:pt x="108" y="132"/>
                    </a:lnTo>
                    <a:lnTo>
                      <a:pt x="108" y="132"/>
                    </a:lnTo>
                    <a:lnTo>
                      <a:pt x="114" y="140"/>
                    </a:lnTo>
                    <a:lnTo>
                      <a:pt x="116" y="148"/>
                    </a:lnTo>
                    <a:lnTo>
                      <a:pt x="116" y="148"/>
                    </a:lnTo>
                    <a:lnTo>
                      <a:pt x="124" y="150"/>
                    </a:lnTo>
                    <a:lnTo>
                      <a:pt x="132" y="156"/>
                    </a:lnTo>
                    <a:lnTo>
                      <a:pt x="132" y="156"/>
                    </a:lnTo>
                    <a:lnTo>
                      <a:pt x="138" y="164"/>
                    </a:lnTo>
                    <a:lnTo>
                      <a:pt x="140" y="174"/>
                    </a:lnTo>
                    <a:lnTo>
                      <a:pt x="138" y="182"/>
                    </a:lnTo>
                    <a:lnTo>
                      <a:pt x="132" y="190"/>
                    </a:lnTo>
                    <a:lnTo>
                      <a:pt x="118" y="204"/>
                    </a:lnTo>
                    <a:lnTo>
                      <a:pt x="150" y="236"/>
                    </a:lnTo>
                    <a:lnTo>
                      <a:pt x="150" y="236"/>
                    </a:lnTo>
                    <a:lnTo>
                      <a:pt x="156" y="240"/>
                    </a:lnTo>
                    <a:lnTo>
                      <a:pt x="162" y="242"/>
                    </a:lnTo>
                    <a:lnTo>
                      <a:pt x="168" y="240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6" y="232"/>
                    </a:lnTo>
                    <a:lnTo>
                      <a:pt x="178" y="224"/>
                    </a:lnTo>
                    <a:lnTo>
                      <a:pt x="176" y="218"/>
                    </a:lnTo>
                    <a:lnTo>
                      <a:pt x="172" y="214"/>
                    </a:lnTo>
                    <a:lnTo>
                      <a:pt x="148" y="188"/>
                    </a:lnTo>
                    <a:lnTo>
                      <a:pt x="148" y="188"/>
                    </a:lnTo>
                    <a:lnTo>
                      <a:pt x="146" y="184"/>
                    </a:lnTo>
                    <a:lnTo>
                      <a:pt x="148" y="180"/>
                    </a:lnTo>
                    <a:lnTo>
                      <a:pt x="148" y="180"/>
                    </a:lnTo>
                    <a:lnTo>
                      <a:pt x="152" y="178"/>
                    </a:lnTo>
                    <a:lnTo>
                      <a:pt x="156" y="180"/>
                    </a:lnTo>
                    <a:lnTo>
                      <a:pt x="180" y="206"/>
                    </a:lnTo>
                    <a:lnTo>
                      <a:pt x="180" y="206"/>
                    </a:lnTo>
                    <a:lnTo>
                      <a:pt x="186" y="210"/>
                    </a:lnTo>
                    <a:lnTo>
                      <a:pt x="192" y="210"/>
                    </a:lnTo>
                    <a:lnTo>
                      <a:pt x="198" y="210"/>
                    </a:lnTo>
                    <a:lnTo>
                      <a:pt x="204" y="206"/>
                    </a:lnTo>
                    <a:lnTo>
                      <a:pt x="204" y="206"/>
                    </a:lnTo>
                    <a:lnTo>
                      <a:pt x="208" y="200"/>
                    </a:lnTo>
                    <a:lnTo>
                      <a:pt x="208" y="194"/>
                    </a:lnTo>
                    <a:lnTo>
                      <a:pt x="208" y="188"/>
                    </a:lnTo>
                    <a:lnTo>
                      <a:pt x="204" y="182"/>
                    </a:lnTo>
                    <a:lnTo>
                      <a:pt x="178" y="158"/>
                    </a:lnTo>
                    <a:lnTo>
                      <a:pt x="178" y="158"/>
                    </a:lnTo>
                    <a:lnTo>
                      <a:pt x="176" y="154"/>
                    </a:lnTo>
                    <a:lnTo>
                      <a:pt x="178" y="150"/>
                    </a:lnTo>
                    <a:lnTo>
                      <a:pt x="178" y="150"/>
                    </a:lnTo>
                    <a:lnTo>
                      <a:pt x="182" y="148"/>
                    </a:lnTo>
                    <a:lnTo>
                      <a:pt x="186" y="150"/>
                    </a:lnTo>
                    <a:lnTo>
                      <a:pt x="212" y="174"/>
                    </a:lnTo>
                    <a:lnTo>
                      <a:pt x="212" y="174"/>
                    </a:lnTo>
                    <a:lnTo>
                      <a:pt x="218" y="178"/>
                    </a:lnTo>
                    <a:lnTo>
                      <a:pt x="224" y="180"/>
                    </a:lnTo>
                    <a:lnTo>
                      <a:pt x="230" y="178"/>
                    </a:lnTo>
                    <a:lnTo>
                      <a:pt x="234" y="174"/>
                    </a:lnTo>
                    <a:lnTo>
                      <a:pt x="234" y="174"/>
                    </a:lnTo>
                    <a:lnTo>
                      <a:pt x="238" y="170"/>
                    </a:lnTo>
                    <a:lnTo>
                      <a:pt x="240" y="164"/>
                    </a:lnTo>
                    <a:lnTo>
                      <a:pt x="238" y="158"/>
                    </a:lnTo>
                    <a:lnTo>
                      <a:pt x="234" y="152"/>
                    </a:lnTo>
                    <a:lnTo>
                      <a:pt x="210" y="126"/>
                    </a:lnTo>
                    <a:lnTo>
                      <a:pt x="210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10" y="118"/>
                    </a:lnTo>
                    <a:lnTo>
                      <a:pt x="214" y="116"/>
                    </a:lnTo>
                    <a:lnTo>
                      <a:pt x="218" y="118"/>
                    </a:lnTo>
                    <a:lnTo>
                      <a:pt x="242" y="144"/>
                    </a:lnTo>
                    <a:lnTo>
                      <a:pt x="242" y="144"/>
                    </a:lnTo>
                    <a:lnTo>
                      <a:pt x="248" y="148"/>
                    </a:lnTo>
                    <a:lnTo>
                      <a:pt x="254" y="148"/>
                    </a:lnTo>
                    <a:lnTo>
                      <a:pt x="260" y="148"/>
                    </a:lnTo>
                    <a:lnTo>
                      <a:pt x="266" y="144"/>
                    </a:lnTo>
                    <a:lnTo>
                      <a:pt x="266" y="144"/>
                    </a:lnTo>
                    <a:lnTo>
                      <a:pt x="270" y="138"/>
                    </a:lnTo>
                    <a:lnTo>
                      <a:pt x="270" y="132"/>
                    </a:lnTo>
                    <a:lnTo>
                      <a:pt x="270" y="126"/>
                    </a:lnTo>
                    <a:lnTo>
                      <a:pt x="266" y="120"/>
                    </a:lnTo>
                    <a:lnTo>
                      <a:pt x="26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82"/>
              <p:cNvSpPr>
                <a:spLocks/>
              </p:cNvSpPr>
              <p:nvPr/>
            </p:nvSpPr>
            <p:spPr bwMode="auto">
              <a:xfrm>
                <a:off x="2570163" y="3663950"/>
                <a:ext cx="260350" cy="260350"/>
              </a:xfrm>
              <a:custGeom>
                <a:avLst/>
                <a:gdLst>
                  <a:gd name="T0" fmla="*/ 160 w 164"/>
                  <a:gd name="T1" fmla="*/ 32 h 164"/>
                  <a:gd name="T2" fmla="*/ 160 w 164"/>
                  <a:gd name="T3" fmla="*/ 32 h 164"/>
                  <a:gd name="T4" fmla="*/ 162 w 164"/>
                  <a:gd name="T5" fmla="*/ 34 h 164"/>
                  <a:gd name="T6" fmla="*/ 164 w 164"/>
                  <a:gd name="T7" fmla="*/ 38 h 164"/>
                  <a:gd name="T8" fmla="*/ 162 w 164"/>
                  <a:gd name="T9" fmla="*/ 42 h 164"/>
                  <a:gd name="T10" fmla="*/ 160 w 164"/>
                  <a:gd name="T11" fmla="*/ 46 h 164"/>
                  <a:gd name="T12" fmla="*/ 44 w 164"/>
                  <a:gd name="T13" fmla="*/ 162 h 164"/>
                  <a:gd name="T14" fmla="*/ 44 w 164"/>
                  <a:gd name="T15" fmla="*/ 162 h 164"/>
                  <a:gd name="T16" fmla="*/ 42 w 164"/>
                  <a:gd name="T17" fmla="*/ 164 h 164"/>
                  <a:gd name="T18" fmla="*/ 38 w 164"/>
                  <a:gd name="T19" fmla="*/ 164 h 164"/>
                  <a:gd name="T20" fmla="*/ 34 w 164"/>
                  <a:gd name="T21" fmla="*/ 164 h 164"/>
                  <a:gd name="T22" fmla="*/ 30 w 164"/>
                  <a:gd name="T23" fmla="*/ 162 h 164"/>
                  <a:gd name="T24" fmla="*/ 2 w 164"/>
                  <a:gd name="T25" fmla="*/ 132 h 164"/>
                  <a:gd name="T26" fmla="*/ 2 w 164"/>
                  <a:gd name="T27" fmla="*/ 132 h 164"/>
                  <a:gd name="T28" fmla="*/ 0 w 164"/>
                  <a:gd name="T29" fmla="*/ 130 h 164"/>
                  <a:gd name="T30" fmla="*/ 0 w 164"/>
                  <a:gd name="T31" fmla="*/ 126 h 164"/>
                  <a:gd name="T32" fmla="*/ 0 w 164"/>
                  <a:gd name="T33" fmla="*/ 122 h 164"/>
                  <a:gd name="T34" fmla="*/ 2 w 164"/>
                  <a:gd name="T35" fmla="*/ 118 h 164"/>
                  <a:gd name="T36" fmla="*/ 118 w 164"/>
                  <a:gd name="T37" fmla="*/ 2 h 164"/>
                  <a:gd name="T38" fmla="*/ 118 w 164"/>
                  <a:gd name="T39" fmla="*/ 2 h 164"/>
                  <a:gd name="T40" fmla="*/ 122 w 164"/>
                  <a:gd name="T41" fmla="*/ 0 h 164"/>
                  <a:gd name="T42" fmla="*/ 124 w 164"/>
                  <a:gd name="T43" fmla="*/ 0 h 164"/>
                  <a:gd name="T44" fmla="*/ 128 w 164"/>
                  <a:gd name="T45" fmla="*/ 0 h 164"/>
                  <a:gd name="T46" fmla="*/ 132 w 164"/>
                  <a:gd name="T47" fmla="*/ 2 h 164"/>
                  <a:gd name="T48" fmla="*/ 160 w 164"/>
                  <a:gd name="T49" fmla="*/ 3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4" h="164">
                    <a:moveTo>
                      <a:pt x="160" y="32"/>
                    </a:moveTo>
                    <a:lnTo>
                      <a:pt x="160" y="32"/>
                    </a:lnTo>
                    <a:lnTo>
                      <a:pt x="162" y="34"/>
                    </a:lnTo>
                    <a:lnTo>
                      <a:pt x="164" y="38"/>
                    </a:lnTo>
                    <a:lnTo>
                      <a:pt x="162" y="42"/>
                    </a:lnTo>
                    <a:lnTo>
                      <a:pt x="160" y="46"/>
                    </a:lnTo>
                    <a:lnTo>
                      <a:pt x="44" y="162"/>
                    </a:lnTo>
                    <a:lnTo>
                      <a:pt x="44" y="162"/>
                    </a:lnTo>
                    <a:lnTo>
                      <a:pt x="42" y="164"/>
                    </a:lnTo>
                    <a:lnTo>
                      <a:pt x="38" y="164"/>
                    </a:lnTo>
                    <a:lnTo>
                      <a:pt x="34" y="164"/>
                    </a:lnTo>
                    <a:lnTo>
                      <a:pt x="30" y="162"/>
                    </a:lnTo>
                    <a:lnTo>
                      <a:pt x="2" y="132"/>
                    </a:lnTo>
                    <a:lnTo>
                      <a:pt x="2" y="132"/>
                    </a:lnTo>
                    <a:lnTo>
                      <a:pt x="0" y="130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2" y="118"/>
                    </a:lnTo>
                    <a:lnTo>
                      <a:pt x="118" y="2"/>
                    </a:lnTo>
                    <a:lnTo>
                      <a:pt x="118" y="2"/>
                    </a:lnTo>
                    <a:lnTo>
                      <a:pt x="122" y="0"/>
                    </a:lnTo>
                    <a:lnTo>
                      <a:pt x="124" y="0"/>
                    </a:lnTo>
                    <a:lnTo>
                      <a:pt x="128" y="0"/>
                    </a:lnTo>
                    <a:lnTo>
                      <a:pt x="132" y="2"/>
                    </a:lnTo>
                    <a:lnTo>
                      <a:pt x="16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83"/>
              <p:cNvSpPr>
                <a:spLocks noEditPoints="1"/>
              </p:cNvSpPr>
              <p:nvPr/>
            </p:nvSpPr>
            <p:spPr bwMode="auto">
              <a:xfrm>
                <a:off x="2687638" y="3724275"/>
                <a:ext cx="406400" cy="396875"/>
              </a:xfrm>
              <a:custGeom>
                <a:avLst/>
                <a:gdLst>
                  <a:gd name="T0" fmla="*/ 186 w 256"/>
                  <a:gd name="T1" fmla="*/ 8 h 250"/>
                  <a:gd name="T2" fmla="*/ 166 w 256"/>
                  <a:gd name="T3" fmla="*/ 0 h 250"/>
                  <a:gd name="T4" fmla="*/ 100 w 256"/>
                  <a:gd name="T5" fmla="*/ 30 h 250"/>
                  <a:gd name="T6" fmla="*/ 86 w 256"/>
                  <a:gd name="T7" fmla="*/ 44 h 250"/>
                  <a:gd name="T8" fmla="*/ 72 w 256"/>
                  <a:gd name="T9" fmla="*/ 86 h 250"/>
                  <a:gd name="T10" fmla="*/ 80 w 256"/>
                  <a:gd name="T11" fmla="*/ 104 h 250"/>
                  <a:gd name="T12" fmla="*/ 88 w 256"/>
                  <a:gd name="T13" fmla="*/ 108 h 250"/>
                  <a:gd name="T14" fmla="*/ 112 w 256"/>
                  <a:gd name="T15" fmla="*/ 102 h 250"/>
                  <a:gd name="T16" fmla="*/ 162 w 256"/>
                  <a:gd name="T17" fmla="*/ 56 h 250"/>
                  <a:gd name="T18" fmla="*/ 250 w 256"/>
                  <a:gd name="T19" fmla="*/ 106 h 250"/>
                  <a:gd name="T20" fmla="*/ 254 w 256"/>
                  <a:gd name="T21" fmla="*/ 78 h 250"/>
                  <a:gd name="T22" fmla="*/ 42 w 256"/>
                  <a:gd name="T23" fmla="*/ 136 h 250"/>
                  <a:gd name="T24" fmla="*/ 32 w 256"/>
                  <a:gd name="T25" fmla="*/ 132 h 250"/>
                  <a:gd name="T26" fmla="*/ 4 w 256"/>
                  <a:gd name="T27" fmla="*/ 156 h 250"/>
                  <a:gd name="T28" fmla="*/ 0 w 256"/>
                  <a:gd name="T29" fmla="*/ 164 h 250"/>
                  <a:gd name="T30" fmla="*/ 4 w 256"/>
                  <a:gd name="T31" fmla="*/ 174 h 250"/>
                  <a:gd name="T32" fmla="*/ 18 w 256"/>
                  <a:gd name="T33" fmla="*/ 176 h 250"/>
                  <a:gd name="T34" fmla="*/ 42 w 256"/>
                  <a:gd name="T35" fmla="*/ 154 h 250"/>
                  <a:gd name="T36" fmla="*/ 44 w 256"/>
                  <a:gd name="T37" fmla="*/ 140 h 250"/>
                  <a:gd name="T38" fmla="*/ 66 w 256"/>
                  <a:gd name="T39" fmla="*/ 160 h 250"/>
                  <a:gd name="T40" fmla="*/ 56 w 256"/>
                  <a:gd name="T41" fmla="*/ 156 h 250"/>
                  <a:gd name="T42" fmla="*/ 28 w 256"/>
                  <a:gd name="T43" fmla="*/ 180 h 250"/>
                  <a:gd name="T44" fmla="*/ 24 w 256"/>
                  <a:gd name="T45" fmla="*/ 188 h 250"/>
                  <a:gd name="T46" fmla="*/ 28 w 256"/>
                  <a:gd name="T47" fmla="*/ 198 h 250"/>
                  <a:gd name="T48" fmla="*/ 42 w 256"/>
                  <a:gd name="T49" fmla="*/ 200 h 250"/>
                  <a:gd name="T50" fmla="*/ 66 w 256"/>
                  <a:gd name="T51" fmla="*/ 178 h 250"/>
                  <a:gd name="T52" fmla="*/ 68 w 256"/>
                  <a:gd name="T53" fmla="*/ 164 h 250"/>
                  <a:gd name="T54" fmla="*/ 96 w 256"/>
                  <a:gd name="T55" fmla="*/ 208 h 250"/>
                  <a:gd name="T56" fmla="*/ 74 w 256"/>
                  <a:gd name="T57" fmla="*/ 232 h 250"/>
                  <a:gd name="T58" fmla="*/ 76 w 256"/>
                  <a:gd name="T59" fmla="*/ 246 h 250"/>
                  <a:gd name="T60" fmla="*/ 86 w 256"/>
                  <a:gd name="T61" fmla="*/ 250 h 250"/>
                  <a:gd name="T62" fmla="*/ 114 w 256"/>
                  <a:gd name="T63" fmla="*/ 226 h 250"/>
                  <a:gd name="T64" fmla="*/ 118 w 256"/>
                  <a:gd name="T65" fmla="*/ 218 h 250"/>
                  <a:gd name="T66" fmla="*/ 114 w 256"/>
                  <a:gd name="T67" fmla="*/ 208 h 250"/>
                  <a:gd name="T68" fmla="*/ 100 w 256"/>
                  <a:gd name="T69" fmla="*/ 206 h 250"/>
                  <a:gd name="T70" fmla="*/ 90 w 256"/>
                  <a:gd name="T71" fmla="*/ 184 h 250"/>
                  <a:gd name="T72" fmla="*/ 82 w 256"/>
                  <a:gd name="T73" fmla="*/ 180 h 250"/>
                  <a:gd name="T74" fmla="*/ 52 w 256"/>
                  <a:gd name="T75" fmla="*/ 204 h 250"/>
                  <a:gd name="T76" fmla="*/ 48 w 256"/>
                  <a:gd name="T77" fmla="*/ 212 h 250"/>
                  <a:gd name="T78" fmla="*/ 52 w 256"/>
                  <a:gd name="T79" fmla="*/ 222 h 250"/>
                  <a:gd name="T80" fmla="*/ 66 w 256"/>
                  <a:gd name="T81" fmla="*/ 224 h 250"/>
                  <a:gd name="T82" fmla="*/ 90 w 256"/>
                  <a:gd name="T83" fmla="*/ 202 h 250"/>
                  <a:gd name="T84" fmla="*/ 92 w 256"/>
                  <a:gd name="T85" fmla="*/ 188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6" h="250">
                    <a:moveTo>
                      <a:pt x="250" y="70"/>
                    </a:moveTo>
                    <a:lnTo>
                      <a:pt x="186" y="8"/>
                    </a:lnTo>
                    <a:lnTo>
                      <a:pt x="186" y="8"/>
                    </a:lnTo>
                    <a:lnTo>
                      <a:pt x="180" y="4"/>
                    </a:lnTo>
                    <a:lnTo>
                      <a:pt x="174" y="0"/>
                    </a:lnTo>
                    <a:lnTo>
                      <a:pt x="166" y="0"/>
                    </a:lnTo>
                    <a:lnTo>
                      <a:pt x="158" y="4"/>
                    </a:lnTo>
                    <a:lnTo>
                      <a:pt x="158" y="4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2" y="36"/>
                    </a:lnTo>
                    <a:lnTo>
                      <a:pt x="86" y="44"/>
                    </a:lnTo>
                    <a:lnTo>
                      <a:pt x="74" y="80"/>
                    </a:lnTo>
                    <a:lnTo>
                      <a:pt x="74" y="80"/>
                    </a:lnTo>
                    <a:lnTo>
                      <a:pt x="72" y="86"/>
                    </a:lnTo>
                    <a:lnTo>
                      <a:pt x="74" y="92"/>
                    </a:lnTo>
                    <a:lnTo>
                      <a:pt x="76" y="98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8" y="108"/>
                    </a:lnTo>
                    <a:lnTo>
                      <a:pt x="88" y="108"/>
                    </a:lnTo>
                    <a:lnTo>
                      <a:pt x="96" y="110"/>
                    </a:lnTo>
                    <a:lnTo>
                      <a:pt x="104" y="108"/>
                    </a:lnTo>
                    <a:lnTo>
                      <a:pt x="112" y="102"/>
                    </a:lnTo>
                    <a:lnTo>
                      <a:pt x="116" y="94"/>
                    </a:lnTo>
                    <a:lnTo>
                      <a:pt x="126" y="68"/>
                    </a:lnTo>
                    <a:lnTo>
                      <a:pt x="162" y="56"/>
                    </a:lnTo>
                    <a:lnTo>
                      <a:pt x="232" y="124"/>
                    </a:lnTo>
                    <a:lnTo>
                      <a:pt x="250" y="106"/>
                    </a:lnTo>
                    <a:lnTo>
                      <a:pt x="250" y="106"/>
                    </a:lnTo>
                    <a:lnTo>
                      <a:pt x="254" y="98"/>
                    </a:lnTo>
                    <a:lnTo>
                      <a:pt x="256" y="88"/>
                    </a:lnTo>
                    <a:lnTo>
                      <a:pt x="254" y="78"/>
                    </a:lnTo>
                    <a:lnTo>
                      <a:pt x="250" y="70"/>
                    </a:lnTo>
                    <a:lnTo>
                      <a:pt x="250" y="70"/>
                    </a:lnTo>
                    <a:close/>
                    <a:moveTo>
                      <a:pt x="42" y="136"/>
                    </a:moveTo>
                    <a:lnTo>
                      <a:pt x="42" y="136"/>
                    </a:lnTo>
                    <a:lnTo>
                      <a:pt x="38" y="132"/>
                    </a:lnTo>
                    <a:lnTo>
                      <a:pt x="32" y="132"/>
                    </a:lnTo>
                    <a:lnTo>
                      <a:pt x="28" y="132"/>
                    </a:lnTo>
                    <a:lnTo>
                      <a:pt x="24" y="136"/>
                    </a:lnTo>
                    <a:lnTo>
                      <a:pt x="4" y="156"/>
                    </a:lnTo>
                    <a:lnTo>
                      <a:pt x="4" y="156"/>
                    </a:lnTo>
                    <a:lnTo>
                      <a:pt x="0" y="160"/>
                    </a:lnTo>
                    <a:lnTo>
                      <a:pt x="0" y="164"/>
                    </a:lnTo>
                    <a:lnTo>
                      <a:pt x="0" y="170"/>
                    </a:lnTo>
                    <a:lnTo>
                      <a:pt x="4" y="174"/>
                    </a:lnTo>
                    <a:lnTo>
                      <a:pt x="4" y="174"/>
                    </a:lnTo>
                    <a:lnTo>
                      <a:pt x="8" y="176"/>
                    </a:lnTo>
                    <a:lnTo>
                      <a:pt x="12" y="178"/>
                    </a:lnTo>
                    <a:lnTo>
                      <a:pt x="18" y="176"/>
                    </a:lnTo>
                    <a:lnTo>
                      <a:pt x="22" y="174"/>
                    </a:lnTo>
                    <a:lnTo>
                      <a:pt x="42" y="154"/>
                    </a:lnTo>
                    <a:lnTo>
                      <a:pt x="42" y="154"/>
                    </a:lnTo>
                    <a:lnTo>
                      <a:pt x="44" y="150"/>
                    </a:lnTo>
                    <a:lnTo>
                      <a:pt x="46" y="144"/>
                    </a:lnTo>
                    <a:lnTo>
                      <a:pt x="44" y="140"/>
                    </a:lnTo>
                    <a:lnTo>
                      <a:pt x="42" y="136"/>
                    </a:lnTo>
                    <a:lnTo>
                      <a:pt x="42" y="136"/>
                    </a:lnTo>
                    <a:close/>
                    <a:moveTo>
                      <a:pt x="66" y="160"/>
                    </a:moveTo>
                    <a:lnTo>
                      <a:pt x="66" y="160"/>
                    </a:lnTo>
                    <a:lnTo>
                      <a:pt x="62" y="156"/>
                    </a:lnTo>
                    <a:lnTo>
                      <a:pt x="56" y="156"/>
                    </a:lnTo>
                    <a:lnTo>
                      <a:pt x="52" y="156"/>
                    </a:lnTo>
                    <a:lnTo>
                      <a:pt x="48" y="160"/>
                    </a:lnTo>
                    <a:lnTo>
                      <a:pt x="28" y="180"/>
                    </a:lnTo>
                    <a:lnTo>
                      <a:pt x="28" y="180"/>
                    </a:lnTo>
                    <a:lnTo>
                      <a:pt x="24" y="184"/>
                    </a:lnTo>
                    <a:lnTo>
                      <a:pt x="24" y="188"/>
                    </a:lnTo>
                    <a:lnTo>
                      <a:pt x="24" y="194"/>
                    </a:lnTo>
                    <a:lnTo>
                      <a:pt x="28" y="198"/>
                    </a:lnTo>
                    <a:lnTo>
                      <a:pt x="28" y="198"/>
                    </a:lnTo>
                    <a:lnTo>
                      <a:pt x="32" y="200"/>
                    </a:lnTo>
                    <a:lnTo>
                      <a:pt x="36" y="202"/>
                    </a:lnTo>
                    <a:lnTo>
                      <a:pt x="42" y="200"/>
                    </a:lnTo>
                    <a:lnTo>
                      <a:pt x="46" y="198"/>
                    </a:lnTo>
                    <a:lnTo>
                      <a:pt x="66" y="178"/>
                    </a:lnTo>
                    <a:lnTo>
                      <a:pt x="66" y="178"/>
                    </a:lnTo>
                    <a:lnTo>
                      <a:pt x="68" y="174"/>
                    </a:lnTo>
                    <a:lnTo>
                      <a:pt x="70" y="168"/>
                    </a:lnTo>
                    <a:lnTo>
                      <a:pt x="68" y="164"/>
                    </a:lnTo>
                    <a:lnTo>
                      <a:pt x="66" y="160"/>
                    </a:lnTo>
                    <a:lnTo>
                      <a:pt x="66" y="160"/>
                    </a:lnTo>
                    <a:close/>
                    <a:moveTo>
                      <a:pt x="96" y="208"/>
                    </a:moveTo>
                    <a:lnTo>
                      <a:pt x="76" y="228"/>
                    </a:lnTo>
                    <a:lnTo>
                      <a:pt x="76" y="228"/>
                    </a:lnTo>
                    <a:lnTo>
                      <a:pt x="74" y="232"/>
                    </a:lnTo>
                    <a:lnTo>
                      <a:pt x="72" y="238"/>
                    </a:lnTo>
                    <a:lnTo>
                      <a:pt x="74" y="242"/>
                    </a:lnTo>
                    <a:lnTo>
                      <a:pt x="76" y="246"/>
                    </a:lnTo>
                    <a:lnTo>
                      <a:pt x="76" y="246"/>
                    </a:lnTo>
                    <a:lnTo>
                      <a:pt x="80" y="250"/>
                    </a:lnTo>
                    <a:lnTo>
                      <a:pt x="86" y="250"/>
                    </a:lnTo>
                    <a:lnTo>
                      <a:pt x="90" y="250"/>
                    </a:lnTo>
                    <a:lnTo>
                      <a:pt x="94" y="246"/>
                    </a:lnTo>
                    <a:lnTo>
                      <a:pt x="114" y="226"/>
                    </a:lnTo>
                    <a:lnTo>
                      <a:pt x="114" y="226"/>
                    </a:lnTo>
                    <a:lnTo>
                      <a:pt x="118" y="222"/>
                    </a:lnTo>
                    <a:lnTo>
                      <a:pt x="118" y="218"/>
                    </a:lnTo>
                    <a:lnTo>
                      <a:pt x="118" y="212"/>
                    </a:lnTo>
                    <a:lnTo>
                      <a:pt x="114" y="208"/>
                    </a:lnTo>
                    <a:lnTo>
                      <a:pt x="114" y="208"/>
                    </a:lnTo>
                    <a:lnTo>
                      <a:pt x="110" y="206"/>
                    </a:lnTo>
                    <a:lnTo>
                      <a:pt x="106" y="204"/>
                    </a:lnTo>
                    <a:lnTo>
                      <a:pt x="100" y="206"/>
                    </a:lnTo>
                    <a:lnTo>
                      <a:pt x="96" y="208"/>
                    </a:lnTo>
                    <a:lnTo>
                      <a:pt x="96" y="208"/>
                    </a:lnTo>
                    <a:close/>
                    <a:moveTo>
                      <a:pt x="90" y="184"/>
                    </a:moveTo>
                    <a:lnTo>
                      <a:pt x="90" y="184"/>
                    </a:lnTo>
                    <a:lnTo>
                      <a:pt x="86" y="180"/>
                    </a:lnTo>
                    <a:lnTo>
                      <a:pt x="82" y="180"/>
                    </a:lnTo>
                    <a:lnTo>
                      <a:pt x="76" y="180"/>
                    </a:lnTo>
                    <a:lnTo>
                      <a:pt x="72" y="184"/>
                    </a:lnTo>
                    <a:lnTo>
                      <a:pt x="52" y="204"/>
                    </a:lnTo>
                    <a:lnTo>
                      <a:pt x="52" y="204"/>
                    </a:lnTo>
                    <a:lnTo>
                      <a:pt x="50" y="208"/>
                    </a:lnTo>
                    <a:lnTo>
                      <a:pt x="48" y="212"/>
                    </a:lnTo>
                    <a:lnTo>
                      <a:pt x="50" y="218"/>
                    </a:lnTo>
                    <a:lnTo>
                      <a:pt x="52" y="222"/>
                    </a:lnTo>
                    <a:lnTo>
                      <a:pt x="52" y="222"/>
                    </a:lnTo>
                    <a:lnTo>
                      <a:pt x="56" y="224"/>
                    </a:lnTo>
                    <a:lnTo>
                      <a:pt x="60" y="226"/>
                    </a:lnTo>
                    <a:lnTo>
                      <a:pt x="66" y="224"/>
                    </a:lnTo>
                    <a:lnTo>
                      <a:pt x="70" y="222"/>
                    </a:lnTo>
                    <a:lnTo>
                      <a:pt x="90" y="202"/>
                    </a:lnTo>
                    <a:lnTo>
                      <a:pt x="90" y="202"/>
                    </a:lnTo>
                    <a:lnTo>
                      <a:pt x="92" y="198"/>
                    </a:lnTo>
                    <a:lnTo>
                      <a:pt x="94" y="192"/>
                    </a:lnTo>
                    <a:lnTo>
                      <a:pt x="92" y="188"/>
                    </a:lnTo>
                    <a:lnTo>
                      <a:pt x="90" y="184"/>
                    </a:lnTo>
                    <a:lnTo>
                      <a:pt x="90" y="1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39" name="组合 138"/>
          <p:cNvGrpSpPr/>
          <p:nvPr/>
        </p:nvGrpSpPr>
        <p:grpSpPr>
          <a:xfrm>
            <a:off x="2699792" y="3586651"/>
            <a:ext cx="940373" cy="940368"/>
            <a:chOff x="4641550" y="1440594"/>
            <a:chExt cx="587801" cy="587801"/>
          </a:xfrm>
        </p:grpSpPr>
        <p:grpSp>
          <p:nvGrpSpPr>
            <p:cNvPr id="151" name="组合 150"/>
            <p:cNvGrpSpPr/>
            <p:nvPr/>
          </p:nvGrpSpPr>
          <p:grpSpPr>
            <a:xfrm>
              <a:off x="4641550" y="1440594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7" name="同心圆 15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椭圆 15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2" name="组合 151"/>
            <p:cNvGrpSpPr/>
            <p:nvPr/>
          </p:nvGrpSpPr>
          <p:grpSpPr>
            <a:xfrm>
              <a:off x="4795215" y="1597882"/>
              <a:ext cx="286520" cy="248944"/>
              <a:chOff x="2601913" y="584200"/>
              <a:chExt cx="581025" cy="504825"/>
            </a:xfrm>
            <a:solidFill>
              <a:schemeClr val="accent1"/>
            </a:solidFill>
          </p:grpSpPr>
          <p:sp>
            <p:nvSpPr>
              <p:cNvPr id="153" name="Freeform 21"/>
              <p:cNvSpPr>
                <a:spLocks/>
              </p:cNvSpPr>
              <p:nvPr/>
            </p:nvSpPr>
            <p:spPr bwMode="auto">
              <a:xfrm>
                <a:off x="2601913" y="1054100"/>
                <a:ext cx="581025" cy="34925"/>
              </a:xfrm>
              <a:custGeom>
                <a:avLst/>
                <a:gdLst>
                  <a:gd name="T0" fmla="*/ 352 w 366"/>
                  <a:gd name="T1" fmla="*/ 0 h 22"/>
                  <a:gd name="T2" fmla="*/ 14 w 366"/>
                  <a:gd name="T3" fmla="*/ 0 h 22"/>
                  <a:gd name="T4" fmla="*/ 14 w 366"/>
                  <a:gd name="T5" fmla="*/ 0 h 22"/>
                  <a:gd name="T6" fmla="*/ 8 w 366"/>
                  <a:gd name="T7" fmla="*/ 0 h 22"/>
                  <a:gd name="T8" fmla="*/ 4 w 366"/>
                  <a:gd name="T9" fmla="*/ 2 h 22"/>
                  <a:gd name="T10" fmla="*/ 0 w 366"/>
                  <a:gd name="T11" fmla="*/ 6 h 22"/>
                  <a:gd name="T12" fmla="*/ 0 w 366"/>
                  <a:gd name="T13" fmla="*/ 10 h 22"/>
                  <a:gd name="T14" fmla="*/ 0 w 366"/>
                  <a:gd name="T15" fmla="*/ 12 h 22"/>
                  <a:gd name="T16" fmla="*/ 0 w 366"/>
                  <a:gd name="T17" fmla="*/ 12 h 22"/>
                  <a:gd name="T18" fmla="*/ 0 w 366"/>
                  <a:gd name="T19" fmla="*/ 16 h 22"/>
                  <a:gd name="T20" fmla="*/ 4 w 366"/>
                  <a:gd name="T21" fmla="*/ 20 h 22"/>
                  <a:gd name="T22" fmla="*/ 8 w 366"/>
                  <a:gd name="T23" fmla="*/ 22 h 22"/>
                  <a:gd name="T24" fmla="*/ 14 w 366"/>
                  <a:gd name="T25" fmla="*/ 22 h 22"/>
                  <a:gd name="T26" fmla="*/ 352 w 366"/>
                  <a:gd name="T27" fmla="*/ 22 h 22"/>
                  <a:gd name="T28" fmla="*/ 352 w 366"/>
                  <a:gd name="T29" fmla="*/ 22 h 22"/>
                  <a:gd name="T30" fmla="*/ 358 w 366"/>
                  <a:gd name="T31" fmla="*/ 22 h 22"/>
                  <a:gd name="T32" fmla="*/ 362 w 366"/>
                  <a:gd name="T33" fmla="*/ 20 h 22"/>
                  <a:gd name="T34" fmla="*/ 366 w 366"/>
                  <a:gd name="T35" fmla="*/ 16 h 22"/>
                  <a:gd name="T36" fmla="*/ 366 w 366"/>
                  <a:gd name="T37" fmla="*/ 12 h 22"/>
                  <a:gd name="T38" fmla="*/ 366 w 366"/>
                  <a:gd name="T39" fmla="*/ 10 h 22"/>
                  <a:gd name="T40" fmla="*/ 366 w 366"/>
                  <a:gd name="T41" fmla="*/ 10 h 22"/>
                  <a:gd name="T42" fmla="*/ 366 w 366"/>
                  <a:gd name="T43" fmla="*/ 6 h 22"/>
                  <a:gd name="T44" fmla="*/ 362 w 366"/>
                  <a:gd name="T45" fmla="*/ 2 h 22"/>
                  <a:gd name="T46" fmla="*/ 358 w 366"/>
                  <a:gd name="T47" fmla="*/ 0 h 22"/>
                  <a:gd name="T48" fmla="*/ 352 w 366"/>
                  <a:gd name="T49" fmla="*/ 0 h 22"/>
                  <a:gd name="T50" fmla="*/ 352 w 366"/>
                  <a:gd name="T5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6" h="22">
                    <a:moveTo>
                      <a:pt x="352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352" y="22"/>
                    </a:lnTo>
                    <a:lnTo>
                      <a:pt x="352" y="22"/>
                    </a:lnTo>
                    <a:lnTo>
                      <a:pt x="358" y="22"/>
                    </a:lnTo>
                    <a:lnTo>
                      <a:pt x="362" y="20"/>
                    </a:lnTo>
                    <a:lnTo>
                      <a:pt x="366" y="16"/>
                    </a:lnTo>
                    <a:lnTo>
                      <a:pt x="366" y="12"/>
                    </a:lnTo>
                    <a:lnTo>
                      <a:pt x="366" y="10"/>
                    </a:lnTo>
                    <a:lnTo>
                      <a:pt x="366" y="10"/>
                    </a:lnTo>
                    <a:lnTo>
                      <a:pt x="366" y="6"/>
                    </a:lnTo>
                    <a:lnTo>
                      <a:pt x="362" y="2"/>
                    </a:lnTo>
                    <a:lnTo>
                      <a:pt x="358" y="0"/>
                    </a:lnTo>
                    <a:lnTo>
                      <a:pt x="352" y="0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22"/>
              <p:cNvSpPr>
                <a:spLocks noEditPoints="1"/>
              </p:cNvSpPr>
              <p:nvPr/>
            </p:nvSpPr>
            <p:spPr bwMode="auto">
              <a:xfrm>
                <a:off x="2687638" y="752475"/>
                <a:ext cx="409575" cy="206375"/>
              </a:xfrm>
              <a:custGeom>
                <a:avLst/>
                <a:gdLst>
                  <a:gd name="T0" fmla="*/ 118 w 258"/>
                  <a:gd name="T1" fmla="*/ 0 h 130"/>
                  <a:gd name="T2" fmla="*/ 112 w 258"/>
                  <a:gd name="T3" fmla="*/ 2 h 130"/>
                  <a:gd name="T4" fmla="*/ 104 w 258"/>
                  <a:gd name="T5" fmla="*/ 8 h 130"/>
                  <a:gd name="T6" fmla="*/ 104 w 258"/>
                  <a:gd name="T7" fmla="*/ 116 h 130"/>
                  <a:gd name="T8" fmla="*/ 104 w 258"/>
                  <a:gd name="T9" fmla="*/ 122 h 130"/>
                  <a:gd name="T10" fmla="*/ 112 w 258"/>
                  <a:gd name="T11" fmla="*/ 128 h 130"/>
                  <a:gd name="T12" fmla="*/ 140 w 258"/>
                  <a:gd name="T13" fmla="*/ 130 h 130"/>
                  <a:gd name="T14" fmla="*/ 146 w 258"/>
                  <a:gd name="T15" fmla="*/ 128 h 130"/>
                  <a:gd name="T16" fmla="*/ 154 w 258"/>
                  <a:gd name="T17" fmla="*/ 122 h 130"/>
                  <a:gd name="T18" fmla="*/ 154 w 258"/>
                  <a:gd name="T19" fmla="*/ 14 h 130"/>
                  <a:gd name="T20" fmla="*/ 154 w 258"/>
                  <a:gd name="T21" fmla="*/ 8 h 130"/>
                  <a:gd name="T22" fmla="*/ 146 w 258"/>
                  <a:gd name="T23" fmla="*/ 2 h 130"/>
                  <a:gd name="T24" fmla="*/ 140 w 258"/>
                  <a:gd name="T25" fmla="*/ 0 h 130"/>
                  <a:gd name="T26" fmla="*/ 14 w 258"/>
                  <a:gd name="T27" fmla="*/ 0 h 130"/>
                  <a:gd name="T28" fmla="*/ 8 w 258"/>
                  <a:gd name="T29" fmla="*/ 2 h 130"/>
                  <a:gd name="T30" fmla="*/ 2 w 258"/>
                  <a:gd name="T31" fmla="*/ 8 h 130"/>
                  <a:gd name="T32" fmla="*/ 0 w 258"/>
                  <a:gd name="T33" fmla="*/ 116 h 130"/>
                  <a:gd name="T34" fmla="*/ 2 w 258"/>
                  <a:gd name="T35" fmla="*/ 122 h 130"/>
                  <a:gd name="T36" fmla="*/ 8 w 258"/>
                  <a:gd name="T37" fmla="*/ 128 h 130"/>
                  <a:gd name="T38" fmla="*/ 38 w 258"/>
                  <a:gd name="T39" fmla="*/ 130 h 130"/>
                  <a:gd name="T40" fmla="*/ 42 w 258"/>
                  <a:gd name="T41" fmla="*/ 128 h 130"/>
                  <a:gd name="T42" fmla="*/ 50 w 258"/>
                  <a:gd name="T43" fmla="*/ 122 h 130"/>
                  <a:gd name="T44" fmla="*/ 52 w 258"/>
                  <a:gd name="T45" fmla="*/ 14 h 130"/>
                  <a:gd name="T46" fmla="*/ 50 w 258"/>
                  <a:gd name="T47" fmla="*/ 8 h 130"/>
                  <a:gd name="T48" fmla="*/ 42 w 258"/>
                  <a:gd name="T49" fmla="*/ 2 h 130"/>
                  <a:gd name="T50" fmla="*/ 38 w 258"/>
                  <a:gd name="T51" fmla="*/ 0 h 130"/>
                  <a:gd name="T52" fmla="*/ 220 w 258"/>
                  <a:gd name="T53" fmla="*/ 0 h 130"/>
                  <a:gd name="T54" fmla="*/ 216 w 258"/>
                  <a:gd name="T55" fmla="*/ 2 h 130"/>
                  <a:gd name="T56" fmla="*/ 208 w 258"/>
                  <a:gd name="T57" fmla="*/ 8 h 130"/>
                  <a:gd name="T58" fmla="*/ 206 w 258"/>
                  <a:gd name="T59" fmla="*/ 116 h 130"/>
                  <a:gd name="T60" fmla="*/ 208 w 258"/>
                  <a:gd name="T61" fmla="*/ 122 h 130"/>
                  <a:gd name="T62" fmla="*/ 216 w 258"/>
                  <a:gd name="T63" fmla="*/ 128 h 130"/>
                  <a:gd name="T64" fmla="*/ 244 w 258"/>
                  <a:gd name="T65" fmla="*/ 130 h 130"/>
                  <a:gd name="T66" fmla="*/ 250 w 258"/>
                  <a:gd name="T67" fmla="*/ 128 h 130"/>
                  <a:gd name="T68" fmla="*/ 256 w 258"/>
                  <a:gd name="T69" fmla="*/ 122 h 130"/>
                  <a:gd name="T70" fmla="*/ 258 w 258"/>
                  <a:gd name="T71" fmla="*/ 14 h 130"/>
                  <a:gd name="T72" fmla="*/ 256 w 258"/>
                  <a:gd name="T73" fmla="*/ 8 h 130"/>
                  <a:gd name="T74" fmla="*/ 250 w 258"/>
                  <a:gd name="T75" fmla="*/ 2 h 130"/>
                  <a:gd name="T76" fmla="*/ 244 w 258"/>
                  <a:gd name="T7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8" h="130">
                    <a:moveTo>
                      <a:pt x="140" y="0"/>
                    </a:moveTo>
                    <a:lnTo>
                      <a:pt x="118" y="0"/>
                    </a:lnTo>
                    <a:lnTo>
                      <a:pt x="118" y="0"/>
                    </a:lnTo>
                    <a:lnTo>
                      <a:pt x="112" y="2"/>
                    </a:lnTo>
                    <a:lnTo>
                      <a:pt x="108" y="4"/>
                    </a:lnTo>
                    <a:lnTo>
                      <a:pt x="104" y="8"/>
                    </a:lnTo>
                    <a:lnTo>
                      <a:pt x="104" y="14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22"/>
                    </a:lnTo>
                    <a:lnTo>
                      <a:pt x="108" y="126"/>
                    </a:lnTo>
                    <a:lnTo>
                      <a:pt x="112" y="128"/>
                    </a:lnTo>
                    <a:lnTo>
                      <a:pt x="118" y="130"/>
                    </a:lnTo>
                    <a:lnTo>
                      <a:pt x="140" y="130"/>
                    </a:lnTo>
                    <a:lnTo>
                      <a:pt x="140" y="130"/>
                    </a:lnTo>
                    <a:lnTo>
                      <a:pt x="146" y="128"/>
                    </a:lnTo>
                    <a:lnTo>
                      <a:pt x="150" y="126"/>
                    </a:lnTo>
                    <a:lnTo>
                      <a:pt x="154" y="122"/>
                    </a:lnTo>
                    <a:lnTo>
                      <a:pt x="154" y="116"/>
                    </a:lnTo>
                    <a:lnTo>
                      <a:pt x="154" y="14"/>
                    </a:lnTo>
                    <a:lnTo>
                      <a:pt x="154" y="14"/>
                    </a:lnTo>
                    <a:lnTo>
                      <a:pt x="154" y="8"/>
                    </a:lnTo>
                    <a:lnTo>
                      <a:pt x="150" y="4"/>
                    </a:lnTo>
                    <a:lnTo>
                      <a:pt x="146" y="2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  <a:moveTo>
                      <a:pt x="38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22"/>
                    </a:lnTo>
                    <a:lnTo>
                      <a:pt x="4" y="126"/>
                    </a:lnTo>
                    <a:lnTo>
                      <a:pt x="8" y="128"/>
                    </a:lnTo>
                    <a:lnTo>
                      <a:pt x="14" y="130"/>
                    </a:lnTo>
                    <a:lnTo>
                      <a:pt x="38" y="130"/>
                    </a:lnTo>
                    <a:lnTo>
                      <a:pt x="38" y="130"/>
                    </a:lnTo>
                    <a:lnTo>
                      <a:pt x="42" y="128"/>
                    </a:lnTo>
                    <a:lnTo>
                      <a:pt x="48" y="126"/>
                    </a:lnTo>
                    <a:lnTo>
                      <a:pt x="50" y="122"/>
                    </a:lnTo>
                    <a:lnTo>
                      <a:pt x="52" y="116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0" y="8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  <a:moveTo>
                      <a:pt x="244" y="0"/>
                    </a:moveTo>
                    <a:lnTo>
                      <a:pt x="220" y="0"/>
                    </a:lnTo>
                    <a:lnTo>
                      <a:pt x="220" y="0"/>
                    </a:lnTo>
                    <a:lnTo>
                      <a:pt x="216" y="2"/>
                    </a:lnTo>
                    <a:lnTo>
                      <a:pt x="210" y="4"/>
                    </a:lnTo>
                    <a:lnTo>
                      <a:pt x="208" y="8"/>
                    </a:lnTo>
                    <a:lnTo>
                      <a:pt x="206" y="14"/>
                    </a:lnTo>
                    <a:lnTo>
                      <a:pt x="206" y="116"/>
                    </a:lnTo>
                    <a:lnTo>
                      <a:pt x="206" y="116"/>
                    </a:lnTo>
                    <a:lnTo>
                      <a:pt x="208" y="122"/>
                    </a:lnTo>
                    <a:lnTo>
                      <a:pt x="210" y="126"/>
                    </a:lnTo>
                    <a:lnTo>
                      <a:pt x="216" y="128"/>
                    </a:lnTo>
                    <a:lnTo>
                      <a:pt x="220" y="130"/>
                    </a:lnTo>
                    <a:lnTo>
                      <a:pt x="244" y="130"/>
                    </a:lnTo>
                    <a:lnTo>
                      <a:pt x="244" y="130"/>
                    </a:lnTo>
                    <a:lnTo>
                      <a:pt x="250" y="128"/>
                    </a:lnTo>
                    <a:lnTo>
                      <a:pt x="254" y="126"/>
                    </a:lnTo>
                    <a:lnTo>
                      <a:pt x="256" y="122"/>
                    </a:lnTo>
                    <a:lnTo>
                      <a:pt x="258" y="116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56" y="8"/>
                    </a:lnTo>
                    <a:lnTo>
                      <a:pt x="254" y="4"/>
                    </a:lnTo>
                    <a:lnTo>
                      <a:pt x="250" y="2"/>
                    </a:lnTo>
                    <a:lnTo>
                      <a:pt x="244" y="0"/>
                    </a:lnTo>
                    <a:lnTo>
                      <a:pt x="2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23"/>
              <p:cNvSpPr>
                <a:spLocks/>
              </p:cNvSpPr>
              <p:nvPr/>
            </p:nvSpPr>
            <p:spPr bwMode="auto">
              <a:xfrm>
                <a:off x="2601913" y="584200"/>
                <a:ext cx="581025" cy="136525"/>
              </a:xfrm>
              <a:custGeom>
                <a:avLst/>
                <a:gdLst>
                  <a:gd name="T0" fmla="*/ 358 w 366"/>
                  <a:gd name="T1" fmla="*/ 66 h 86"/>
                  <a:gd name="T2" fmla="*/ 186 w 366"/>
                  <a:gd name="T3" fmla="*/ 0 h 86"/>
                  <a:gd name="T4" fmla="*/ 186 w 366"/>
                  <a:gd name="T5" fmla="*/ 0 h 86"/>
                  <a:gd name="T6" fmla="*/ 180 w 366"/>
                  <a:gd name="T7" fmla="*/ 0 h 86"/>
                  <a:gd name="T8" fmla="*/ 8 w 366"/>
                  <a:gd name="T9" fmla="*/ 66 h 86"/>
                  <a:gd name="T10" fmla="*/ 8 w 366"/>
                  <a:gd name="T11" fmla="*/ 66 h 86"/>
                  <a:gd name="T12" fmla="*/ 4 w 366"/>
                  <a:gd name="T13" fmla="*/ 68 h 86"/>
                  <a:gd name="T14" fmla="*/ 2 w 366"/>
                  <a:gd name="T15" fmla="*/ 70 h 86"/>
                  <a:gd name="T16" fmla="*/ 0 w 366"/>
                  <a:gd name="T17" fmla="*/ 74 h 86"/>
                  <a:gd name="T18" fmla="*/ 0 w 366"/>
                  <a:gd name="T19" fmla="*/ 78 h 86"/>
                  <a:gd name="T20" fmla="*/ 0 w 366"/>
                  <a:gd name="T21" fmla="*/ 78 h 86"/>
                  <a:gd name="T22" fmla="*/ 2 w 366"/>
                  <a:gd name="T23" fmla="*/ 80 h 86"/>
                  <a:gd name="T24" fmla="*/ 4 w 366"/>
                  <a:gd name="T25" fmla="*/ 82 h 86"/>
                  <a:gd name="T26" fmla="*/ 6 w 366"/>
                  <a:gd name="T27" fmla="*/ 84 h 86"/>
                  <a:gd name="T28" fmla="*/ 10 w 366"/>
                  <a:gd name="T29" fmla="*/ 86 h 86"/>
                  <a:gd name="T30" fmla="*/ 356 w 366"/>
                  <a:gd name="T31" fmla="*/ 86 h 86"/>
                  <a:gd name="T32" fmla="*/ 356 w 366"/>
                  <a:gd name="T33" fmla="*/ 86 h 86"/>
                  <a:gd name="T34" fmla="*/ 360 w 366"/>
                  <a:gd name="T35" fmla="*/ 84 h 86"/>
                  <a:gd name="T36" fmla="*/ 362 w 366"/>
                  <a:gd name="T37" fmla="*/ 82 h 86"/>
                  <a:gd name="T38" fmla="*/ 364 w 366"/>
                  <a:gd name="T39" fmla="*/ 80 h 86"/>
                  <a:gd name="T40" fmla="*/ 366 w 366"/>
                  <a:gd name="T41" fmla="*/ 78 h 86"/>
                  <a:gd name="T42" fmla="*/ 366 w 366"/>
                  <a:gd name="T43" fmla="*/ 78 h 86"/>
                  <a:gd name="T44" fmla="*/ 366 w 366"/>
                  <a:gd name="T45" fmla="*/ 74 h 86"/>
                  <a:gd name="T46" fmla="*/ 364 w 366"/>
                  <a:gd name="T47" fmla="*/ 70 h 86"/>
                  <a:gd name="T48" fmla="*/ 362 w 366"/>
                  <a:gd name="T49" fmla="*/ 68 h 86"/>
                  <a:gd name="T50" fmla="*/ 358 w 366"/>
                  <a:gd name="T51" fmla="*/ 66 h 86"/>
                  <a:gd name="T52" fmla="*/ 358 w 366"/>
                  <a:gd name="T53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6" h="86">
                    <a:moveTo>
                      <a:pt x="358" y="66"/>
                    </a:moveTo>
                    <a:lnTo>
                      <a:pt x="186" y="0"/>
                    </a:lnTo>
                    <a:lnTo>
                      <a:pt x="186" y="0"/>
                    </a:lnTo>
                    <a:lnTo>
                      <a:pt x="180" y="0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4" y="68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0"/>
                    </a:lnTo>
                    <a:lnTo>
                      <a:pt x="4" y="82"/>
                    </a:lnTo>
                    <a:lnTo>
                      <a:pt x="6" y="84"/>
                    </a:lnTo>
                    <a:lnTo>
                      <a:pt x="10" y="86"/>
                    </a:lnTo>
                    <a:lnTo>
                      <a:pt x="356" y="86"/>
                    </a:lnTo>
                    <a:lnTo>
                      <a:pt x="356" y="86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4" y="80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66" y="74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8" y="66"/>
                    </a:lnTo>
                    <a:lnTo>
                      <a:pt x="358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84"/>
              <p:cNvSpPr>
                <a:spLocks/>
              </p:cNvSpPr>
              <p:nvPr/>
            </p:nvSpPr>
            <p:spPr bwMode="auto">
              <a:xfrm>
                <a:off x="2630488" y="987425"/>
                <a:ext cx="523875" cy="38100"/>
              </a:xfrm>
              <a:custGeom>
                <a:avLst/>
                <a:gdLst>
                  <a:gd name="T0" fmla="*/ 330 w 330"/>
                  <a:gd name="T1" fmla="*/ 12 h 24"/>
                  <a:gd name="T2" fmla="*/ 330 w 330"/>
                  <a:gd name="T3" fmla="*/ 12 h 24"/>
                  <a:gd name="T4" fmla="*/ 330 w 330"/>
                  <a:gd name="T5" fmla="*/ 12 h 24"/>
                  <a:gd name="T6" fmla="*/ 330 w 330"/>
                  <a:gd name="T7" fmla="*/ 18 h 24"/>
                  <a:gd name="T8" fmla="*/ 326 w 330"/>
                  <a:gd name="T9" fmla="*/ 20 h 24"/>
                  <a:gd name="T10" fmla="*/ 322 w 330"/>
                  <a:gd name="T11" fmla="*/ 24 h 24"/>
                  <a:gd name="T12" fmla="*/ 316 w 330"/>
                  <a:gd name="T13" fmla="*/ 24 h 24"/>
                  <a:gd name="T14" fmla="*/ 14 w 330"/>
                  <a:gd name="T15" fmla="*/ 24 h 24"/>
                  <a:gd name="T16" fmla="*/ 14 w 330"/>
                  <a:gd name="T17" fmla="*/ 24 h 24"/>
                  <a:gd name="T18" fmla="*/ 8 w 330"/>
                  <a:gd name="T19" fmla="*/ 24 h 24"/>
                  <a:gd name="T20" fmla="*/ 4 w 330"/>
                  <a:gd name="T21" fmla="*/ 20 h 24"/>
                  <a:gd name="T22" fmla="*/ 0 w 330"/>
                  <a:gd name="T23" fmla="*/ 18 h 24"/>
                  <a:gd name="T24" fmla="*/ 0 w 330"/>
                  <a:gd name="T25" fmla="*/ 12 h 24"/>
                  <a:gd name="T26" fmla="*/ 0 w 330"/>
                  <a:gd name="T27" fmla="*/ 12 h 24"/>
                  <a:gd name="T28" fmla="*/ 0 w 330"/>
                  <a:gd name="T29" fmla="*/ 12 h 24"/>
                  <a:gd name="T30" fmla="*/ 0 w 330"/>
                  <a:gd name="T31" fmla="*/ 8 h 24"/>
                  <a:gd name="T32" fmla="*/ 4 w 330"/>
                  <a:gd name="T33" fmla="*/ 4 h 24"/>
                  <a:gd name="T34" fmla="*/ 8 w 330"/>
                  <a:gd name="T35" fmla="*/ 2 h 24"/>
                  <a:gd name="T36" fmla="*/ 14 w 330"/>
                  <a:gd name="T37" fmla="*/ 0 h 24"/>
                  <a:gd name="T38" fmla="*/ 316 w 330"/>
                  <a:gd name="T39" fmla="*/ 0 h 24"/>
                  <a:gd name="T40" fmla="*/ 316 w 330"/>
                  <a:gd name="T41" fmla="*/ 0 h 24"/>
                  <a:gd name="T42" fmla="*/ 322 w 330"/>
                  <a:gd name="T43" fmla="*/ 2 h 24"/>
                  <a:gd name="T44" fmla="*/ 326 w 330"/>
                  <a:gd name="T45" fmla="*/ 4 h 24"/>
                  <a:gd name="T46" fmla="*/ 330 w 330"/>
                  <a:gd name="T47" fmla="*/ 8 h 24"/>
                  <a:gd name="T48" fmla="*/ 330 w 330"/>
                  <a:gd name="T49" fmla="*/ 12 h 24"/>
                  <a:gd name="T50" fmla="*/ 330 w 330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0" h="24">
                    <a:moveTo>
                      <a:pt x="330" y="12"/>
                    </a:moveTo>
                    <a:lnTo>
                      <a:pt x="330" y="12"/>
                    </a:lnTo>
                    <a:lnTo>
                      <a:pt x="330" y="12"/>
                    </a:lnTo>
                    <a:lnTo>
                      <a:pt x="330" y="18"/>
                    </a:lnTo>
                    <a:lnTo>
                      <a:pt x="326" y="20"/>
                    </a:lnTo>
                    <a:lnTo>
                      <a:pt x="322" y="24"/>
                    </a:lnTo>
                    <a:lnTo>
                      <a:pt x="316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22" y="2"/>
                    </a:lnTo>
                    <a:lnTo>
                      <a:pt x="326" y="4"/>
                    </a:lnTo>
                    <a:lnTo>
                      <a:pt x="330" y="8"/>
                    </a:lnTo>
                    <a:lnTo>
                      <a:pt x="330" y="12"/>
                    </a:lnTo>
                    <a:lnTo>
                      <a:pt x="33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40" name="组合 139"/>
          <p:cNvGrpSpPr/>
          <p:nvPr/>
        </p:nvGrpSpPr>
        <p:grpSpPr>
          <a:xfrm>
            <a:off x="5503835" y="3586651"/>
            <a:ext cx="940373" cy="940368"/>
            <a:chOff x="7062319" y="4078969"/>
            <a:chExt cx="940373" cy="940368"/>
          </a:xfrm>
        </p:grpSpPr>
        <p:grpSp>
          <p:nvGrpSpPr>
            <p:cNvPr id="141" name="组合 140"/>
            <p:cNvGrpSpPr/>
            <p:nvPr/>
          </p:nvGrpSpPr>
          <p:grpSpPr>
            <a:xfrm>
              <a:off x="7062319" y="4078969"/>
              <a:ext cx="940373" cy="94036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49" name="同心圆 14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/>
            <p:cNvGrpSpPr/>
            <p:nvPr/>
          </p:nvGrpSpPr>
          <p:grpSpPr>
            <a:xfrm>
              <a:off x="7259991" y="4339991"/>
              <a:ext cx="520413" cy="358206"/>
              <a:chOff x="5840413" y="590550"/>
              <a:chExt cx="733425" cy="504825"/>
            </a:xfrm>
            <a:solidFill>
              <a:schemeClr val="accent5"/>
            </a:solidFill>
          </p:grpSpPr>
          <p:sp>
            <p:nvSpPr>
              <p:cNvPr id="143" name="Freeform 24"/>
              <p:cNvSpPr>
                <a:spLocks noEditPoints="1"/>
              </p:cNvSpPr>
              <p:nvPr/>
            </p:nvSpPr>
            <p:spPr bwMode="auto">
              <a:xfrm>
                <a:off x="5840413" y="590550"/>
                <a:ext cx="568325" cy="438150"/>
              </a:xfrm>
              <a:custGeom>
                <a:avLst/>
                <a:gdLst>
                  <a:gd name="T0" fmla="*/ 334 w 358"/>
                  <a:gd name="T1" fmla="*/ 8 h 276"/>
                  <a:gd name="T2" fmla="*/ 334 w 358"/>
                  <a:gd name="T3" fmla="*/ 8 h 276"/>
                  <a:gd name="T4" fmla="*/ 332 w 358"/>
                  <a:gd name="T5" fmla="*/ 4 h 276"/>
                  <a:gd name="T6" fmla="*/ 328 w 358"/>
                  <a:gd name="T7" fmla="*/ 0 h 276"/>
                  <a:gd name="T8" fmla="*/ 324 w 358"/>
                  <a:gd name="T9" fmla="*/ 0 h 276"/>
                  <a:gd name="T10" fmla="*/ 320 w 358"/>
                  <a:gd name="T11" fmla="*/ 0 h 276"/>
                  <a:gd name="T12" fmla="*/ 84 w 358"/>
                  <a:gd name="T13" fmla="*/ 78 h 276"/>
                  <a:gd name="T14" fmla="*/ 154 w 358"/>
                  <a:gd name="T15" fmla="*/ 78 h 276"/>
                  <a:gd name="T16" fmla="*/ 284 w 358"/>
                  <a:gd name="T17" fmla="*/ 34 h 276"/>
                  <a:gd name="T18" fmla="*/ 284 w 358"/>
                  <a:gd name="T19" fmla="*/ 34 h 276"/>
                  <a:gd name="T20" fmla="*/ 292 w 358"/>
                  <a:gd name="T21" fmla="*/ 44 h 276"/>
                  <a:gd name="T22" fmla="*/ 302 w 358"/>
                  <a:gd name="T23" fmla="*/ 52 h 276"/>
                  <a:gd name="T24" fmla="*/ 314 w 358"/>
                  <a:gd name="T25" fmla="*/ 56 h 276"/>
                  <a:gd name="T26" fmla="*/ 328 w 358"/>
                  <a:gd name="T27" fmla="*/ 56 h 276"/>
                  <a:gd name="T28" fmla="*/ 334 w 358"/>
                  <a:gd name="T29" fmla="*/ 78 h 276"/>
                  <a:gd name="T30" fmla="*/ 358 w 358"/>
                  <a:gd name="T31" fmla="*/ 78 h 276"/>
                  <a:gd name="T32" fmla="*/ 334 w 358"/>
                  <a:gd name="T33" fmla="*/ 8 h 276"/>
                  <a:gd name="T34" fmla="*/ 2 w 358"/>
                  <a:gd name="T35" fmla="*/ 118 h 276"/>
                  <a:gd name="T36" fmla="*/ 54 w 358"/>
                  <a:gd name="T37" fmla="*/ 276 h 276"/>
                  <a:gd name="T38" fmla="*/ 54 w 358"/>
                  <a:gd name="T39" fmla="*/ 208 h 276"/>
                  <a:gd name="T40" fmla="*/ 36 w 358"/>
                  <a:gd name="T41" fmla="*/ 152 h 276"/>
                  <a:gd name="T42" fmla="*/ 36 w 358"/>
                  <a:gd name="T43" fmla="*/ 152 h 276"/>
                  <a:gd name="T44" fmla="*/ 42 w 358"/>
                  <a:gd name="T45" fmla="*/ 148 h 276"/>
                  <a:gd name="T46" fmla="*/ 46 w 358"/>
                  <a:gd name="T47" fmla="*/ 142 h 276"/>
                  <a:gd name="T48" fmla="*/ 50 w 358"/>
                  <a:gd name="T49" fmla="*/ 136 h 276"/>
                  <a:gd name="T50" fmla="*/ 54 w 358"/>
                  <a:gd name="T51" fmla="*/ 130 h 276"/>
                  <a:gd name="T52" fmla="*/ 54 w 358"/>
                  <a:gd name="T53" fmla="*/ 102 h 276"/>
                  <a:gd name="T54" fmla="*/ 54 w 358"/>
                  <a:gd name="T55" fmla="*/ 102 h 276"/>
                  <a:gd name="T56" fmla="*/ 56 w 358"/>
                  <a:gd name="T57" fmla="*/ 92 h 276"/>
                  <a:gd name="T58" fmla="*/ 62 w 358"/>
                  <a:gd name="T59" fmla="*/ 84 h 276"/>
                  <a:gd name="T60" fmla="*/ 10 w 358"/>
                  <a:gd name="T61" fmla="*/ 102 h 276"/>
                  <a:gd name="T62" fmla="*/ 10 w 358"/>
                  <a:gd name="T63" fmla="*/ 102 h 276"/>
                  <a:gd name="T64" fmla="*/ 4 w 358"/>
                  <a:gd name="T65" fmla="*/ 104 h 276"/>
                  <a:gd name="T66" fmla="*/ 2 w 358"/>
                  <a:gd name="T67" fmla="*/ 108 h 276"/>
                  <a:gd name="T68" fmla="*/ 0 w 358"/>
                  <a:gd name="T69" fmla="*/ 112 h 276"/>
                  <a:gd name="T70" fmla="*/ 2 w 358"/>
                  <a:gd name="T71" fmla="*/ 118 h 276"/>
                  <a:gd name="T72" fmla="*/ 2 w 358"/>
                  <a:gd name="T73" fmla="*/ 118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8" h="276">
                    <a:moveTo>
                      <a:pt x="334" y="8"/>
                    </a:moveTo>
                    <a:lnTo>
                      <a:pt x="334" y="8"/>
                    </a:lnTo>
                    <a:lnTo>
                      <a:pt x="332" y="4"/>
                    </a:lnTo>
                    <a:lnTo>
                      <a:pt x="328" y="0"/>
                    </a:lnTo>
                    <a:lnTo>
                      <a:pt x="324" y="0"/>
                    </a:lnTo>
                    <a:lnTo>
                      <a:pt x="320" y="0"/>
                    </a:lnTo>
                    <a:lnTo>
                      <a:pt x="84" y="78"/>
                    </a:lnTo>
                    <a:lnTo>
                      <a:pt x="154" y="78"/>
                    </a:lnTo>
                    <a:lnTo>
                      <a:pt x="284" y="34"/>
                    </a:lnTo>
                    <a:lnTo>
                      <a:pt x="284" y="34"/>
                    </a:lnTo>
                    <a:lnTo>
                      <a:pt x="292" y="44"/>
                    </a:lnTo>
                    <a:lnTo>
                      <a:pt x="302" y="52"/>
                    </a:lnTo>
                    <a:lnTo>
                      <a:pt x="314" y="56"/>
                    </a:lnTo>
                    <a:lnTo>
                      <a:pt x="328" y="56"/>
                    </a:lnTo>
                    <a:lnTo>
                      <a:pt x="334" y="78"/>
                    </a:lnTo>
                    <a:lnTo>
                      <a:pt x="358" y="78"/>
                    </a:lnTo>
                    <a:lnTo>
                      <a:pt x="334" y="8"/>
                    </a:lnTo>
                    <a:close/>
                    <a:moveTo>
                      <a:pt x="2" y="118"/>
                    </a:moveTo>
                    <a:lnTo>
                      <a:pt x="54" y="276"/>
                    </a:lnTo>
                    <a:lnTo>
                      <a:pt x="54" y="208"/>
                    </a:lnTo>
                    <a:lnTo>
                      <a:pt x="36" y="152"/>
                    </a:lnTo>
                    <a:lnTo>
                      <a:pt x="36" y="152"/>
                    </a:lnTo>
                    <a:lnTo>
                      <a:pt x="42" y="148"/>
                    </a:lnTo>
                    <a:lnTo>
                      <a:pt x="46" y="142"/>
                    </a:lnTo>
                    <a:lnTo>
                      <a:pt x="50" y="136"/>
                    </a:lnTo>
                    <a:lnTo>
                      <a:pt x="54" y="130"/>
                    </a:lnTo>
                    <a:lnTo>
                      <a:pt x="54" y="102"/>
                    </a:lnTo>
                    <a:lnTo>
                      <a:pt x="54" y="102"/>
                    </a:lnTo>
                    <a:lnTo>
                      <a:pt x="56" y="92"/>
                    </a:lnTo>
                    <a:lnTo>
                      <a:pt x="62" y="84"/>
                    </a:lnTo>
                    <a:lnTo>
                      <a:pt x="10" y="102"/>
                    </a:lnTo>
                    <a:lnTo>
                      <a:pt x="10" y="102"/>
                    </a:lnTo>
                    <a:lnTo>
                      <a:pt x="4" y="104"/>
                    </a:lnTo>
                    <a:lnTo>
                      <a:pt x="2" y="108"/>
                    </a:lnTo>
                    <a:lnTo>
                      <a:pt x="0" y="112"/>
                    </a:lnTo>
                    <a:lnTo>
                      <a:pt x="2" y="118"/>
                    </a:lnTo>
                    <a:lnTo>
                      <a:pt x="2" y="1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Freeform 25"/>
              <p:cNvSpPr>
                <a:spLocks noEditPoints="1"/>
              </p:cNvSpPr>
              <p:nvPr/>
            </p:nvSpPr>
            <p:spPr bwMode="auto">
              <a:xfrm>
                <a:off x="6024563" y="793750"/>
                <a:ext cx="403225" cy="234950"/>
              </a:xfrm>
              <a:custGeom>
                <a:avLst/>
                <a:gdLst>
                  <a:gd name="T0" fmla="*/ 226 w 254"/>
                  <a:gd name="T1" fmla="*/ 56 h 148"/>
                  <a:gd name="T2" fmla="*/ 214 w 254"/>
                  <a:gd name="T3" fmla="*/ 74 h 148"/>
                  <a:gd name="T4" fmla="*/ 220 w 254"/>
                  <a:gd name="T5" fmla="*/ 88 h 148"/>
                  <a:gd name="T6" fmla="*/ 234 w 254"/>
                  <a:gd name="T7" fmla="*/ 94 h 148"/>
                  <a:gd name="T8" fmla="*/ 252 w 254"/>
                  <a:gd name="T9" fmla="*/ 82 h 148"/>
                  <a:gd name="T10" fmla="*/ 252 w 254"/>
                  <a:gd name="T11" fmla="*/ 66 h 148"/>
                  <a:gd name="T12" fmla="*/ 234 w 254"/>
                  <a:gd name="T13" fmla="*/ 54 h 148"/>
                  <a:gd name="T14" fmla="*/ 20 w 254"/>
                  <a:gd name="T15" fmla="*/ 54 h 148"/>
                  <a:gd name="T16" fmla="*/ 2 w 254"/>
                  <a:gd name="T17" fmla="*/ 66 h 148"/>
                  <a:gd name="T18" fmla="*/ 2 w 254"/>
                  <a:gd name="T19" fmla="*/ 82 h 148"/>
                  <a:gd name="T20" fmla="*/ 20 w 254"/>
                  <a:gd name="T21" fmla="*/ 94 h 148"/>
                  <a:gd name="T22" fmla="*/ 34 w 254"/>
                  <a:gd name="T23" fmla="*/ 88 h 148"/>
                  <a:gd name="T24" fmla="*/ 40 w 254"/>
                  <a:gd name="T25" fmla="*/ 74 h 148"/>
                  <a:gd name="T26" fmla="*/ 28 w 254"/>
                  <a:gd name="T27" fmla="*/ 56 h 148"/>
                  <a:gd name="T28" fmla="*/ 126 w 254"/>
                  <a:gd name="T29" fmla="*/ 0 h 148"/>
                  <a:gd name="T30" fmla="*/ 102 w 254"/>
                  <a:gd name="T31" fmla="*/ 6 h 148"/>
                  <a:gd name="T32" fmla="*/ 72 w 254"/>
                  <a:gd name="T33" fmla="*/ 32 h 148"/>
                  <a:gd name="T34" fmla="*/ 62 w 254"/>
                  <a:gd name="T35" fmla="*/ 74 h 148"/>
                  <a:gd name="T36" fmla="*/ 66 w 254"/>
                  <a:gd name="T37" fmla="*/ 104 h 148"/>
                  <a:gd name="T38" fmla="*/ 90 w 254"/>
                  <a:gd name="T39" fmla="*/ 136 h 148"/>
                  <a:gd name="T40" fmla="*/ 126 w 254"/>
                  <a:gd name="T41" fmla="*/ 148 h 148"/>
                  <a:gd name="T42" fmla="*/ 152 w 254"/>
                  <a:gd name="T43" fmla="*/ 142 h 148"/>
                  <a:gd name="T44" fmla="*/ 182 w 254"/>
                  <a:gd name="T45" fmla="*/ 116 h 148"/>
                  <a:gd name="T46" fmla="*/ 192 w 254"/>
                  <a:gd name="T47" fmla="*/ 74 h 148"/>
                  <a:gd name="T48" fmla="*/ 188 w 254"/>
                  <a:gd name="T49" fmla="*/ 46 h 148"/>
                  <a:gd name="T50" fmla="*/ 164 w 254"/>
                  <a:gd name="T51" fmla="*/ 12 h 148"/>
                  <a:gd name="T52" fmla="*/ 126 w 254"/>
                  <a:gd name="T53" fmla="*/ 0 h 148"/>
                  <a:gd name="T54" fmla="*/ 134 w 254"/>
                  <a:gd name="T55" fmla="*/ 118 h 148"/>
                  <a:gd name="T56" fmla="*/ 120 w 254"/>
                  <a:gd name="T57" fmla="*/ 108 h 148"/>
                  <a:gd name="T58" fmla="*/ 102 w 254"/>
                  <a:gd name="T59" fmla="*/ 88 h 148"/>
                  <a:gd name="T60" fmla="*/ 122 w 254"/>
                  <a:gd name="T61" fmla="*/ 94 h 148"/>
                  <a:gd name="T62" fmla="*/ 132 w 254"/>
                  <a:gd name="T63" fmla="*/ 90 h 148"/>
                  <a:gd name="T64" fmla="*/ 132 w 254"/>
                  <a:gd name="T65" fmla="*/ 86 h 148"/>
                  <a:gd name="T66" fmla="*/ 120 w 254"/>
                  <a:gd name="T67" fmla="*/ 80 h 148"/>
                  <a:gd name="T68" fmla="*/ 100 w 254"/>
                  <a:gd name="T69" fmla="*/ 68 h 148"/>
                  <a:gd name="T70" fmla="*/ 100 w 254"/>
                  <a:gd name="T71" fmla="*/ 54 h 148"/>
                  <a:gd name="T72" fmla="*/ 120 w 254"/>
                  <a:gd name="T73" fmla="*/ 40 h 148"/>
                  <a:gd name="T74" fmla="*/ 134 w 254"/>
                  <a:gd name="T75" fmla="*/ 40 h 148"/>
                  <a:gd name="T76" fmla="*/ 152 w 254"/>
                  <a:gd name="T77" fmla="*/ 42 h 148"/>
                  <a:gd name="T78" fmla="*/ 142 w 254"/>
                  <a:gd name="T79" fmla="*/ 54 h 148"/>
                  <a:gd name="T80" fmla="*/ 122 w 254"/>
                  <a:gd name="T81" fmla="*/ 54 h 148"/>
                  <a:gd name="T82" fmla="*/ 122 w 254"/>
                  <a:gd name="T83" fmla="*/ 60 h 148"/>
                  <a:gd name="T84" fmla="*/ 134 w 254"/>
                  <a:gd name="T85" fmla="*/ 66 h 148"/>
                  <a:gd name="T86" fmla="*/ 154 w 254"/>
                  <a:gd name="T87" fmla="*/ 80 h 148"/>
                  <a:gd name="T88" fmla="*/ 154 w 254"/>
                  <a:gd name="T89" fmla="*/ 94 h 148"/>
                  <a:gd name="T90" fmla="*/ 134 w 254"/>
                  <a:gd name="T91" fmla="*/ 10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4" h="148">
                    <a:moveTo>
                      <a:pt x="234" y="54"/>
                    </a:moveTo>
                    <a:lnTo>
                      <a:pt x="234" y="54"/>
                    </a:lnTo>
                    <a:lnTo>
                      <a:pt x="226" y="56"/>
                    </a:lnTo>
                    <a:lnTo>
                      <a:pt x="220" y="60"/>
                    </a:lnTo>
                    <a:lnTo>
                      <a:pt x="216" y="66"/>
                    </a:lnTo>
                    <a:lnTo>
                      <a:pt x="214" y="74"/>
                    </a:lnTo>
                    <a:lnTo>
                      <a:pt x="214" y="74"/>
                    </a:lnTo>
                    <a:lnTo>
                      <a:pt x="216" y="82"/>
                    </a:lnTo>
                    <a:lnTo>
                      <a:pt x="220" y="88"/>
                    </a:lnTo>
                    <a:lnTo>
                      <a:pt x="226" y="92"/>
                    </a:lnTo>
                    <a:lnTo>
                      <a:pt x="234" y="94"/>
                    </a:lnTo>
                    <a:lnTo>
                      <a:pt x="234" y="94"/>
                    </a:lnTo>
                    <a:lnTo>
                      <a:pt x="242" y="92"/>
                    </a:lnTo>
                    <a:lnTo>
                      <a:pt x="248" y="88"/>
                    </a:lnTo>
                    <a:lnTo>
                      <a:pt x="252" y="82"/>
                    </a:lnTo>
                    <a:lnTo>
                      <a:pt x="254" y="74"/>
                    </a:lnTo>
                    <a:lnTo>
                      <a:pt x="254" y="74"/>
                    </a:lnTo>
                    <a:lnTo>
                      <a:pt x="252" y="66"/>
                    </a:lnTo>
                    <a:lnTo>
                      <a:pt x="248" y="60"/>
                    </a:lnTo>
                    <a:lnTo>
                      <a:pt x="242" y="56"/>
                    </a:lnTo>
                    <a:lnTo>
                      <a:pt x="234" y="54"/>
                    </a:lnTo>
                    <a:lnTo>
                      <a:pt x="234" y="54"/>
                    </a:lnTo>
                    <a:close/>
                    <a:moveTo>
                      <a:pt x="20" y="54"/>
                    </a:moveTo>
                    <a:lnTo>
                      <a:pt x="20" y="54"/>
                    </a:lnTo>
                    <a:lnTo>
                      <a:pt x="12" y="56"/>
                    </a:lnTo>
                    <a:lnTo>
                      <a:pt x="6" y="60"/>
                    </a:lnTo>
                    <a:lnTo>
                      <a:pt x="2" y="66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2" y="82"/>
                    </a:lnTo>
                    <a:lnTo>
                      <a:pt x="6" y="88"/>
                    </a:lnTo>
                    <a:lnTo>
                      <a:pt x="12" y="92"/>
                    </a:lnTo>
                    <a:lnTo>
                      <a:pt x="20" y="94"/>
                    </a:lnTo>
                    <a:lnTo>
                      <a:pt x="20" y="94"/>
                    </a:lnTo>
                    <a:lnTo>
                      <a:pt x="28" y="92"/>
                    </a:lnTo>
                    <a:lnTo>
                      <a:pt x="34" y="88"/>
                    </a:lnTo>
                    <a:lnTo>
                      <a:pt x="38" y="82"/>
                    </a:lnTo>
                    <a:lnTo>
                      <a:pt x="40" y="74"/>
                    </a:lnTo>
                    <a:lnTo>
                      <a:pt x="40" y="74"/>
                    </a:lnTo>
                    <a:lnTo>
                      <a:pt x="38" y="66"/>
                    </a:lnTo>
                    <a:lnTo>
                      <a:pt x="34" y="60"/>
                    </a:lnTo>
                    <a:lnTo>
                      <a:pt x="28" y="56"/>
                    </a:lnTo>
                    <a:lnTo>
                      <a:pt x="20" y="54"/>
                    </a:lnTo>
                    <a:lnTo>
                      <a:pt x="20" y="54"/>
                    </a:lnTo>
                    <a:close/>
                    <a:moveTo>
                      <a:pt x="126" y="0"/>
                    </a:moveTo>
                    <a:lnTo>
                      <a:pt x="126" y="0"/>
                    </a:lnTo>
                    <a:lnTo>
                      <a:pt x="114" y="2"/>
                    </a:lnTo>
                    <a:lnTo>
                      <a:pt x="102" y="6"/>
                    </a:lnTo>
                    <a:lnTo>
                      <a:pt x="90" y="12"/>
                    </a:lnTo>
                    <a:lnTo>
                      <a:pt x="80" y="22"/>
                    </a:lnTo>
                    <a:lnTo>
                      <a:pt x="72" y="32"/>
                    </a:lnTo>
                    <a:lnTo>
                      <a:pt x="66" y="46"/>
                    </a:lnTo>
                    <a:lnTo>
                      <a:pt x="62" y="60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62" y="90"/>
                    </a:lnTo>
                    <a:lnTo>
                      <a:pt x="66" y="104"/>
                    </a:lnTo>
                    <a:lnTo>
                      <a:pt x="72" y="116"/>
                    </a:lnTo>
                    <a:lnTo>
                      <a:pt x="80" y="126"/>
                    </a:lnTo>
                    <a:lnTo>
                      <a:pt x="90" y="136"/>
                    </a:lnTo>
                    <a:lnTo>
                      <a:pt x="102" y="142"/>
                    </a:lnTo>
                    <a:lnTo>
                      <a:pt x="114" y="146"/>
                    </a:lnTo>
                    <a:lnTo>
                      <a:pt x="126" y="148"/>
                    </a:lnTo>
                    <a:lnTo>
                      <a:pt x="126" y="148"/>
                    </a:lnTo>
                    <a:lnTo>
                      <a:pt x="140" y="146"/>
                    </a:lnTo>
                    <a:lnTo>
                      <a:pt x="152" y="142"/>
                    </a:lnTo>
                    <a:lnTo>
                      <a:pt x="164" y="136"/>
                    </a:lnTo>
                    <a:lnTo>
                      <a:pt x="174" y="126"/>
                    </a:lnTo>
                    <a:lnTo>
                      <a:pt x="182" y="116"/>
                    </a:lnTo>
                    <a:lnTo>
                      <a:pt x="188" y="104"/>
                    </a:lnTo>
                    <a:lnTo>
                      <a:pt x="192" y="90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92" y="60"/>
                    </a:lnTo>
                    <a:lnTo>
                      <a:pt x="188" y="46"/>
                    </a:lnTo>
                    <a:lnTo>
                      <a:pt x="182" y="32"/>
                    </a:lnTo>
                    <a:lnTo>
                      <a:pt x="174" y="22"/>
                    </a:lnTo>
                    <a:lnTo>
                      <a:pt x="164" y="12"/>
                    </a:lnTo>
                    <a:lnTo>
                      <a:pt x="152" y="6"/>
                    </a:lnTo>
                    <a:lnTo>
                      <a:pt x="140" y="2"/>
                    </a:lnTo>
                    <a:lnTo>
                      <a:pt x="126" y="0"/>
                    </a:lnTo>
                    <a:lnTo>
                      <a:pt x="126" y="0"/>
                    </a:lnTo>
                    <a:close/>
                    <a:moveTo>
                      <a:pt x="134" y="108"/>
                    </a:moveTo>
                    <a:lnTo>
                      <a:pt x="134" y="118"/>
                    </a:lnTo>
                    <a:lnTo>
                      <a:pt x="120" y="118"/>
                    </a:lnTo>
                    <a:lnTo>
                      <a:pt x="120" y="108"/>
                    </a:lnTo>
                    <a:lnTo>
                      <a:pt x="120" y="108"/>
                    </a:lnTo>
                    <a:lnTo>
                      <a:pt x="106" y="106"/>
                    </a:lnTo>
                    <a:lnTo>
                      <a:pt x="98" y="104"/>
                    </a:lnTo>
                    <a:lnTo>
                      <a:pt x="102" y="88"/>
                    </a:lnTo>
                    <a:lnTo>
                      <a:pt x="102" y="88"/>
                    </a:lnTo>
                    <a:lnTo>
                      <a:pt x="112" y="92"/>
                    </a:lnTo>
                    <a:lnTo>
                      <a:pt x="122" y="94"/>
                    </a:lnTo>
                    <a:lnTo>
                      <a:pt x="122" y="94"/>
                    </a:lnTo>
                    <a:lnTo>
                      <a:pt x="130" y="92"/>
                    </a:lnTo>
                    <a:lnTo>
                      <a:pt x="132" y="90"/>
                    </a:lnTo>
                    <a:lnTo>
                      <a:pt x="134" y="88"/>
                    </a:lnTo>
                    <a:lnTo>
                      <a:pt x="134" y="88"/>
                    </a:lnTo>
                    <a:lnTo>
                      <a:pt x="132" y="86"/>
                    </a:lnTo>
                    <a:lnTo>
                      <a:pt x="130" y="84"/>
                    </a:lnTo>
                    <a:lnTo>
                      <a:pt x="120" y="80"/>
                    </a:lnTo>
                    <a:lnTo>
                      <a:pt x="120" y="80"/>
                    </a:lnTo>
                    <a:lnTo>
                      <a:pt x="112" y="78"/>
                    </a:lnTo>
                    <a:lnTo>
                      <a:pt x="104" y="74"/>
                    </a:lnTo>
                    <a:lnTo>
                      <a:pt x="100" y="68"/>
                    </a:lnTo>
                    <a:lnTo>
                      <a:pt x="98" y="60"/>
                    </a:lnTo>
                    <a:lnTo>
                      <a:pt x="98" y="60"/>
                    </a:lnTo>
                    <a:lnTo>
                      <a:pt x="100" y="54"/>
                    </a:lnTo>
                    <a:lnTo>
                      <a:pt x="104" y="48"/>
                    </a:lnTo>
                    <a:lnTo>
                      <a:pt x="110" y="42"/>
                    </a:lnTo>
                    <a:lnTo>
                      <a:pt x="120" y="40"/>
                    </a:lnTo>
                    <a:lnTo>
                      <a:pt x="120" y="30"/>
                    </a:lnTo>
                    <a:lnTo>
                      <a:pt x="134" y="30"/>
                    </a:lnTo>
                    <a:lnTo>
                      <a:pt x="134" y="40"/>
                    </a:lnTo>
                    <a:lnTo>
                      <a:pt x="134" y="40"/>
                    </a:lnTo>
                    <a:lnTo>
                      <a:pt x="144" y="40"/>
                    </a:lnTo>
                    <a:lnTo>
                      <a:pt x="152" y="42"/>
                    </a:lnTo>
                    <a:lnTo>
                      <a:pt x="148" y="58"/>
                    </a:lnTo>
                    <a:lnTo>
                      <a:pt x="148" y="58"/>
                    </a:lnTo>
                    <a:lnTo>
                      <a:pt x="142" y="54"/>
                    </a:lnTo>
                    <a:lnTo>
                      <a:pt x="130" y="54"/>
                    </a:lnTo>
                    <a:lnTo>
                      <a:pt x="130" y="54"/>
                    </a:lnTo>
                    <a:lnTo>
                      <a:pt x="122" y="54"/>
                    </a:lnTo>
                    <a:lnTo>
                      <a:pt x="120" y="58"/>
                    </a:lnTo>
                    <a:lnTo>
                      <a:pt x="120" y="58"/>
                    </a:lnTo>
                    <a:lnTo>
                      <a:pt x="122" y="60"/>
                    </a:lnTo>
                    <a:lnTo>
                      <a:pt x="124" y="62"/>
                    </a:lnTo>
                    <a:lnTo>
                      <a:pt x="134" y="66"/>
                    </a:lnTo>
                    <a:lnTo>
                      <a:pt x="134" y="66"/>
                    </a:lnTo>
                    <a:lnTo>
                      <a:pt x="144" y="70"/>
                    </a:lnTo>
                    <a:lnTo>
                      <a:pt x="150" y="74"/>
                    </a:lnTo>
                    <a:lnTo>
                      <a:pt x="154" y="80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4" y="94"/>
                    </a:lnTo>
                    <a:lnTo>
                      <a:pt x="150" y="100"/>
                    </a:lnTo>
                    <a:lnTo>
                      <a:pt x="142" y="104"/>
                    </a:lnTo>
                    <a:lnTo>
                      <a:pt x="134" y="108"/>
                    </a:lnTo>
                    <a:lnTo>
                      <a:pt x="134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Freeform 26"/>
              <p:cNvSpPr>
                <a:spLocks/>
              </p:cNvSpPr>
              <p:nvPr/>
            </p:nvSpPr>
            <p:spPr bwMode="auto">
              <a:xfrm>
                <a:off x="5948363" y="733425"/>
                <a:ext cx="555625" cy="358775"/>
              </a:xfrm>
              <a:custGeom>
                <a:avLst/>
                <a:gdLst>
                  <a:gd name="T0" fmla="*/ 254 w 350"/>
                  <a:gd name="T1" fmla="*/ 218 h 226"/>
                  <a:gd name="T2" fmla="*/ 254 w 350"/>
                  <a:gd name="T3" fmla="*/ 218 h 226"/>
                  <a:gd name="T4" fmla="*/ 254 w 350"/>
                  <a:gd name="T5" fmla="*/ 210 h 226"/>
                  <a:gd name="T6" fmla="*/ 258 w 350"/>
                  <a:gd name="T7" fmla="*/ 204 h 226"/>
                  <a:gd name="T8" fmla="*/ 54 w 350"/>
                  <a:gd name="T9" fmla="*/ 204 h 226"/>
                  <a:gd name="T10" fmla="*/ 54 w 350"/>
                  <a:gd name="T11" fmla="*/ 204 h 226"/>
                  <a:gd name="T12" fmla="*/ 50 w 350"/>
                  <a:gd name="T13" fmla="*/ 192 h 226"/>
                  <a:gd name="T14" fmla="*/ 42 w 350"/>
                  <a:gd name="T15" fmla="*/ 182 h 226"/>
                  <a:gd name="T16" fmla="*/ 34 w 350"/>
                  <a:gd name="T17" fmla="*/ 176 h 226"/>
                  <a:gd name="T18" fmla="*/ 22 w 350"/>
                  <a:gd name="T19" fmla="*/ 172 h 226"/>
                  <a:gd name="T20" fmla="*/ 22 w 350"/>
                  <a:gd name="T21" fmla="*/ 56 h 226"/>
                  <a:gd name="T22" fmla="*/ 22 w 350"/>
                  <a:gd name="T23" fmla="*/ 56 h 226"/>
                  <a:gd name="T24" fmla="*/ 34 w 350"/>
                  <a:gd name="T25" fmla="*/ 52 h 226"/>
                  <a:gd name="T26" fmla="*/ 44 w 350"/>
                  <a:gd name="T27" fmla="*/ 44 h 226"/>
                  <a:gd name="T28" fmla="*/ 50 w 350"/>
                  <a:gd name="T29" fmla="*/ 34 h 226"/>
                  <a:gd name="T30" fmla="*/ 54 w 350"/>
                  <a:gd name="T31" fmla="*/ 22 h 226"/>
                  <a:gd name="T32" fmla="*/ 294 w 350"/>
                  <a:gd name="T33" fmla="*/ 22 h 226"/>
                  <a:gd name="T34" fmla="*/ 294 w 350"/>
                  <a:gd name="T35" fmla="*/ 22 h 226"/>
                  <a:gd name="T36" fmla="*/ 300 w 350"/>
                  <a:gd name="T37" fmla="*/ 34 h 226"/>
                  <a:gd name="T38" fmla="*/ 306 w 350"/>
                  <a:gd name="T39" fmla="*/ 44 h 226"/>
                  <a:gd name="T40" fmla="*/ 316 w 350"/>
                  <a:gd name="T41" fmla="*/ 52 h 226"/>
                  <a:gd name="T42" fmla="*/ 328 w 350"/>
                  <a:gd name="T43" fmla="*/ 56 h 226"/>
                  <a:gd name="T44" fmla="*/ 328 w 350"/>
                  <a:gd name="T45" fmla="*/ 134 h 226"/>
                  <a:gd name="T46" fmla="*/ 350 w 350"/>
                  <a:gd name="T47" fmla="*/ 134 h 226"/>
                  <a:gd name="T48" fmla="*/ 350 w 350"/>
                  <a:gd name="T49" fmla="*/ 12 h 226"/>
                  <a:gd name="T50" fmla="*/ 350 w 350"/>
                  <a:gd name="T51" fmla="*/ 12 h 226"/>
                  <a:gd name="T52" fmla="*/ 350 w 350"/>
                  <a:gd name="T53" fmla="*/ 8 h 226"/>
                  <a:gd name="T54" fmla="*/ 346 w 350"/>
                  <a:gd name="T55" fmla="*/ 4 h 226"/>
                  <a:gd name="T56" fmla="*/ 342 w 350"/>
                  <a:gd name="T57" fmla="*/ 2 h 226"/>
                  <a:gd name="T58" fmla="*/ 338 w 350"/>
                  <a:gd name="T59" fmla="*/ 0 h 226"/>
                  <a:gd name="T60" fmla="*/ 12 w 350"/>
                  <a:gd name="T61" fmla="*/ 0 h 226"/>
                  <a:gd name="T62" fmla="*/ 12 w 350"/>
                  <a:gd name="T63" fmla="*/ 0 h 226"/>
                  <a:gd name="T64" fmla="*/ 8 w 350"/>
                  <a:gd name="T65" fmla="*/ 2 h 226"/>
                  <a:gd name="T66" fmla="*/ 4 w 350"/>
                  <a:gd name="T67" fmla="*/ 4 h 226"/>
                  <a:gd name="T68" fmla="*/ 0 w 350"/>
                  <a:gd name="T69" fmla="*/ 8 h 226"/>
                  <a:gd name="T70" fmla="*/ 0 w 350"/>
                  <a:gd name="T71" fmla="*/ 12 h 226"/>
                  <a:gd name="T72" fmla="*/ 0 w 350"/>
                  <a:gd name="T73" fmla="*/ 214 h 226"/>
                  <a:gd name="T74" fmla="*/ 0 w 350"/>
                  <a:gd name="T75" fmla="*/ 214 h 226"/>
                  <a:gd name="T76" fmla="*/ 0 w 350"/>
                  <a:gd name="T77" fmla="*/ 218 h 226"/>
                  <a:gd name="T78" fmla="*/ 4 w 350"/>
                  <a:gd name="T79" fmla="*/ 222 h 226"/>
                  <a:gd name="T80" fmla="*/ 8 w 350"/>
                  <a:gd name="T81" fmla="*/ 226 h 226"/>
                  <a:gd name="T82" fmla="*/ 12 w 350"/>
                  <a:gd name="T83" fmla="*/ 226 h 226"/>
                  <a:gd name="T84" fmla="*/ 256 w 350"/>
                  <a:gd name="T85" fmla="*/ 226 h 226"/>
                  <a:gd name="T86" fmla="*/ 256 w 350"/>
                  <a:gd name="T87" fmla="*/ 226 h 226"/>
                  <a:gd name="T88" fmla="*/ 254 w 350"/>
                  <a:gd name="T89" fmla="*/ 218 h 226"/>
                  <a:gd name="T90" fmla="*/ 254 w 350"/>
                  <a:gd name="T91" fmla="*/ 218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0" h="226">
                    <a:moveTo>
                      <a:pt x="254" y="218"/>
                    </a:moveTo>
                    <a:lnTo>
                      <a:pt x="254" y="218"/>
                    </a:lnTo>
                    <a:lnTo>
                      <a:pt x="254" y="210"/>
                    </a:lnTo>
                    <a:lnTo>
                      <a:pt x="258" y="204"/>
                    </a:lnTo>
                    <a:lnTo>
                      <a:pt x="54" y="204"/>
                    </a:lnTo>
                    <a:lnTo>
                      <a:pt x="54" y="204"/>
                    </a:lnTo>
                    <a:lnTo>
                      <a:pt x="50" y="192"/>
                    </a:lnTo>
                    <a:lnTo>
                      <a:pt x="42" y="182"/>
                    </a:lnTo>
                    <a:lnTo>
                      <a:pt x="34" y="176"/>
                    </a:lnTo>
                    <a:lnTo>
                      <a:pt x="22" y="172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34" y="52"/>
                    </a:lnTo>
                    <a:lnTo>
                      <a:pt x="44" y="44"/>
                    </a:lnTo>
                    <a:lnTo>
                      <a:pt x="50" y="34"/>
                    </a:lnTo>
                    <a:lnTo>
                      <a:pt x="54" y="22"/>
                    </a:lnTo>
                    <a:lnTo>
                      <a:pt x="294" y="22"/>
                    </a:lnTo>
                    <a:lnTo>
                      <a:pt x="294" y="22"/>
                    </a:lnTo>
                    <a:lnTo>
                      <a:pt x="300" y="34"/>
                    </a:lnTo>
                    <a:lnTo>
                      <a:pt x="306" y="44"/>
                    </a:lnTo>
                    <a:lnTo>
                      <a:pt x="316" y="52"/>
                    </a:lnTo>
                    <a:lnTo>
                      <a:pt x="328" y="56"/>
                    </a:lnTo>
                    <a:lnTo>
                      <a:pt x="328" y="134"/>
                    </a:lnTo>
                    <a:lnTo>
                      <a:pt x="350" y="134"/>
                    </a:lnTo>
                    <a:lnTo>
                      <a:pt x="350" y="12"/>
                    </a:lnTo>
                    <a:lnTo>
                      <a:pt x="350" y="12"/>
                    </a:lnTo>
                    <a:lnTo>
                      <a:pt x="350" y="8"/>
                    </a:lnTo>
                    <a:lnTo>
                      <a:pt x="346" y="4"/>
                    </a:lnTo>
                    <a:lnTo>
                      <a:pt x="342" y="2"/>
                    </a:lnTo>
                    <a:lnTo>
                      <a:pt x="33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214"/>
                    </a:lnTo>
                    <a:lnTo>
                      <a:pt x="0" y="214"/>
                    </a:lnTo>
                    <a:lnTo>
                      <a:pt x="0" y="218"/>
                    </a:lnTo>
                    <a:lnTo>
                      <a:pt x="4" y="222"/>
                    </a:lnTo>
                    <a:lnTo>
                      <a:pt x="8" y="226"/>
                    </a:lnTo>
                    <a:lnTo>
                      <a:pt x="12" y="226"/>
                    </a:lnTo>
                    <a:lnTo>
                      <a:pt x="256" y="226"/>
                    </a:lnTo>
                    <a:lnTo>
                      <a:pt x="256" y="226"/>
                    </a:lnTo>
                    <a:lnTo>
                      <a:pt x="254" y="218"/>
                    </a:lnTo>
                    <a:lnTo>
                      <a:pt x="254" y="2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27"/>
              <p:cNvSpPr>
                <a:spLocks/>
              </p:cNvSpPr>
              <p:nvPr/>
            </p:nvSpPr>
            <p:spPr bwMode="auto">
              <a:xfrm>
                <a:off x="6373813" y="965200"/>
                <a:ext cx="200025" cy="34925"/>
              </a:xfrm>
              <a:custGeom>
                <a:avLst/>
                <a:gdLst>
                  <a:gd name="T0" fmla="*/ 12 w 126"/>
                  <a:gd name="T1" fmla="*/ 22 h 22"/>
                  <a:gd name="T2" fmla="*/ 12 w 126"/>
                  <a:gd name="T3" fmla="*/ 22 h 22"/>
                  <a:gd name="T4" fmla="*/ 8 w 126"/>
                  <a:gd name="T5" fmla="*/ 20 h 22"/>
                  <a:gd name="T6" fmla="*/ 4 w 126"/>
                  <a:gd name="T7" fmla="*/ 18 h 22"/>
                  <a:gd name="T8" fmla="*/ 2 w 126"/>
                  <a:gd name="T9" fmla="*/ 16 h 22"/>
                  <a:gd name="T10" fmla="*/ 0 w 126"/>
                  <a:gd name="T11" fmla="*/ 10 h 22"/>
                  <a:gd name="T12" fmla="*/ 0 w 126"/>
                  <a:gd name="T13" fmla="*/ 10 h 22"/>
                  <a:gd name="T14" fmla="*/ 0 w 126"/>
                  <a:gd name="T15" fmla="*/ 10 h 22"/>
                  <a:gd name="T16" fmla="*/ 2 w 126"/>
                  <a:gd name="T17" fmla="*/ 6 h 22"/>
                  <a:gd name="T18" fmla="*/ 4 w 126"/>
                  <a:gd name="T19" fmla="*/ 4 h 22"/>
                  <a:gd name="T20" fmla="*/ 8 w 126"/>
                  <a:gd name="T21" fmla="*/ 2 h 22"/>
                  <a:gd name="T22" fmla="*/ 12 w 126"/>
                  <a:gd name="T23" fmla="*/ 0 h 22"/>
                  <a:gd name="T24" fmla="*/ 12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4 w 126"/>
                  <a:gd name="T33" fmla="*/ 4 h 22"/>
                  <a:gd name="T34" fmla="*/ 126 w 126"/>
                  <a:gd name="T35" fmla="*/ 6 h 22"/>
                  <a:gd name="T36" fmla="*/ 126 w 126"/>
                  <a:gd name="T37" fmla="*/ 10 h 22"/>
                  <a:gd name="T38" fmla="*/ 126 w 126"/>
                  <a:gd name="T39" fmla="*/ 10 h 22"/>
                  <a:gd name="T40" fmla="*/ 126 w 126"/>
                  <a:gd name="T41" fmla="*/ 10 h 22"/>
                  <a:gd name="T42" fmla="*/ 126 w 126"/>
                  <a:gd name="T43" fmla="*/ 16 h 22"/>
                  <a:gd name="T44" fmla="*/ 124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2 w 126"/>
                  <a:gd name="T53" fmla="*/ 22 h 22"/>
                  <a:gd name="T54" fmla="*/ 12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2" y="22"/>
                    </a:moveTo>
                    <a:lnTo>
                      <a:pt x="12" y="22"/>
                    </a:lnTo>
                    <a:lnTo>
                      <a:pt x="8" y="20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4" y="4"/>
                    </a:lnTo>
                    <a:lnTo>
                      <a:pt x="126" y="6"/>
                    </a:lnTo>
                    <a:lnTo>
                      <a:pt x="126" y="10"/>
                    </a:lnTo>
                    <a:lnTo>
                      <a:pt x="126" y="10"/>
                    </a:lnTo>
                    <a:lnTo>
                      <a:pt x="126" y="10"/>
                    </a:lnTo>
                    <a:lnTo>
                      <a:pt x="126" y="16"/>
                    </a:lnTo>
                    <a:lnTo>
                      <a:pt x="124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28"/>
              <p:cNvSpPr>
                <a:spLocks/>
              </p:cNvSpPr>
              <p:nvPr/>
            </p:nvSpPr>
            <p:spPr bwMode="auto">
              <a:xfrm>
                <a:off x="6367463" y="1012825"/>
                <a:ext cx="200025" cy="34925"/>
              </a:xfrm>
              <a:custGeom>
                <a:avLst/>
                <a:gdLst>
                  <a:gd name="T0" fmla="*/ 10 w 126"/>
                  <a:gd name="T1" fmla="*/ 22 h 22"/>
                  <a:gd name="T2" fmla="*/ 10 w 126"/>
                  <a:gd name="T3" fmla="*/ 22 h 22"/>
                  <a:gd name="T4" fmla="*/ 6 w 126"/>
                  <a:gd name="T5" fmla="*/ 20 h 22"/>
                  <a:gd name="T6" fmla="*/ 4 w 126"/>
                  <a:gd name="T7" fmla="*/ 18 h 22"/>
                  <a:gd name="T8" fmla="*/ 0 w 126"/>
                  <a:gd name="T9" fmla="*/ 16 h 22"/>
                  <a:gd name="T10" fmla="*/ 0 w 126"/>
                  <a:gd name="T11" fmla="*/ 12 h 22"/>
                  <a:gd name="T12" fmla="*/ 0 w 126"/>
                  <a:gd name="T13" fmla="*/ 12 h 22"/>
                  <a:gd name="T14" fmla="*/ 0 w 126"/>
                  <a:gd name="T15" fmla="*/ 12 h 22"/>
                  <a:gd name="T16" fmla="*/ 0 w 126"/>
                  <a:gd name="T17" fmla="*/ 6 h 22"/>
                  <a:gd name="T18" fmla="*/ 4 w 126"/>
                  <a:gd name="T19" fmla="*/ 4 h 22"/>
                  <a:gd name="T20" fmla="*/ 6 w 126"/>
                  <a:gd name="T21" fmla="*/ 2 h 22"/>
                  <a:gd name="T22" fmla="*/ 10 w 126"/>
                  <a:gd name="T23" fmla="*/ 0 h 22"/>
                  <a:gd name="T24" fmla="*/ 10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2 w 126"/>
                  <a:gd name="T33" fmla="*/ 4 h 22"/>
                  <a:gd name="T34" fmla="*/ 124 w 126"/>
                  <a:gd name="T35" fmla="*/ 6 h 22"/>
                  <a:gd name="T36" fmla="*/ 126 w 126"/>
                  <a:gd name="T37" fmla="*/ 12 h 22"/>
                  <a:gd name="T38" fmla="*/ 126 w 126"/>
                  <a:gd name="T39" fmla="*/ 12 h 22"/>
                  <a:gd name="T40" fmla="*/ 126 w 126"/>
                  <a:gd name="T41" fmla="*/ 12 h 22"/>
                  <a:gd name="T42" fmla="*/ 124 w 126"/>
                  <a:gd name="T43" fmla="*/ 16 h 22"/>
                  <a:gd name="T44" fmla="*/ 122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0 w 126"/>
                  <a:gd name="T53" fmla="*/ 22 h 22"/>
                  <a:gd name="T54" fmla="*/ 10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0" y="22"/>
                    </a:moveTo>
                    <a:lnTo>
                      <a:pt x="10" y="22"/>
                    </a:lnTo>
                    <a:lnTo>
                      <a:pt x="6" y="20"/>
                    </a:lnTo>
                    <a:lnTo>
                      <a:pt x="4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2" y="4"/>
                    </a:lnTo>
                    <a:lnTo>
                      <a:pt x="124" y="6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4" y="16"/>
                    </a:lnTo>
                    <a:lnTo>
                      <a:pt x="122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0" y="22"/>
                    </a:lnTo>
                    <a:lnTo>
                      <a:pt x="1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Freeform 29"/>
              <p:cNvSpPr>
                <a:spLocks/>
              </p:cNvSpPr>
              <p:nvPr/>
            </p:nvSpPr>
            <p:spPr bwMode="auto">
              <a:xfrm>
                <a:off x="6370638" y="1060450"/>
                <a:ext cx="200025" cy="34925"/>
              </a:xfrm>
              <a:custGeom>
                <a:avLst/>
                <a:gdLst>
                  <a:gd name="T0" fmla="*/ 12 w 126"/>
                  <a:gd name="T1" fmla="*/ 22 h 22"/>
                  <a:gd name="T2" fmla="*/ 12 w 126"/>
                  <a:gd name="T3" fmla="*/ 22 h 22"/>
                  <a:gd name="T4" fmla="*/ 8 w 126"/>
                  <a:gd name="T5" fmla="*/ 20 h 22"/>
                  <a:gd name="T6" fmla="*/ 4 w 126"/>
                  <a:gd name="T7" fmla="*/ 18 h 22"/>
                  <a:gd name="T8" fmla="*/ 2 w 126"/>
                  <a:gd name="T9" fmla="*/ 16 h 22"/>
                  <a:gd name="T10" fmla="*/ 0 w 126"/>
                  <a:gd name="T11" fmla="*/ 12 h 22"/>
                  <a:gd name="T12" fmla="*/ 0 w 126"/>
                  <a:gd name="T13" fmla="*/ 12 h 22"/>
                  <a:gd name="T14" fmla="*/ 0 w 126"/>
                  <a:gd name="T15" fmla="*/ 12 h 22"/>
                  <a:gd name="T16" fmla="*/ 2 w 126"/>
                  <a:gd name="T17" fmla="*/ 8 h 22"/>
                  <a:gd name="T18" fmla="*/ 4 w 126"/>
                  <a:gd name="T19" fmla="*/ 4 h 22"/>
                  <a:gd name="T20" fmla="*/ 8 w 126"/>
                  <a:gd name="T21" fmla="*/ 2 h 22"/>
                  <a:gd name="T22" fmla="*/ 12 w 126"/>
                  <a:gd name="T23" fmla="*/ 0 h 22"/>
                  <a:gd name="T24" fmla="*/ 12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4 w 126"/>
                  <a:gd name="T33" fmla="*/ 4 h 22"/>
                  <a:gd name="T34" fmla="*/ 126 w 126"/>
                  <a:gd name="T35" fmla="*/ 8 h 22"/>
                  <a:gd name="T36" fmla="*/ 126 w 126"/>
                  <a:gd name="T37" fmla="*/ 12 h 22"/>
                  <a:gd name="T38" fmla="*/ 126 w 126"/>
                  <a:gd name="T39" fmla="*/ 12 h 22"/>
                  <a:gd name="T40" fmla="*/ 126 w 126"/>
                  <a:gd name="T41" fmla="*/ 12 h 22"/>
                  <a:gd name="T42" fmla="*/ 126 w 126"/>
                  <a:gd name="T43" fmla="*/ 16 h 22"/>
                  <a:gd name="T44" fmla="*/ 124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2 w 126"/>
                  <a:gd name="T53" fmla="*/ 22 h 22"/>
                  <a:gd name="T54" fmla="*/ 12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2" y="22"/>
                    </a:moveTo>
                    <a:lnTo>
                      <a:pt x="12" y="22"/>
                    </a:lnTo>
                    <a:lnTo>
                      <a:pt x="8" y="20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4" y="4"/>
                    </a:lnTo>
                    <a:lnTo>
                      <a:pt x="126" y="8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6"/>
                    </a:lnTo>
                    <a:lnTo>
                      <a:pt x="124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227" name="组合 226"/>
          <p:cNvGrpSpPr/>
          <p:nvPr/>
        </p:nvGrpSpPr>
        <p:grpSpPr>
          <a:xfrm>
            <a:off x="899592" y="3901332"/>
            <a:ext cx="1962643" cy="614634"/>
            <a:chOff x="3199529" y="1770394"/>
            <a:chExt cx="1962643" cy="614634"/>
          </a:xfrm>
        </p:grpSpPr>
        <p:sp>
          <p:nvSpPr>
            <p:cNvPr id="228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9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30" name="组合 229"/>
          <p:cNvGrpSpPr/>
          <p:nvPr/>
        </p:nvGrpSpPr>
        <p:grpSpPr>
          <a:xfrm flipH="1">
            <a:off x="6321161" y="3901332"/>
            <a:ext cx="1779231" cy="614634"/>
            <a:chOff x="3199529" y="1770394"/>
            <a:chExt cx="1779231" cy="614634"/>
          </a:xfrm>
        </p:grpSpPr>
        <p:sp>
          <p:nvSpPr>
            <p:cNvPr id="231" name="Text Placeholder 2"/>
            <p:cNvSpPr txBox="1">
              <a:spLocks/>
            </p:cNvSpPr>
            <p:nvPr/>
          </p:nvSpPr>
          <p:spPr bwMode="auto">
            <a:xfrm>
              <a:off x="3455068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2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35" name="组合 234"/>
          <p:cNvGrpSpPr/>
          <p:nvPr/>
        </p:nvGrpSpPr>
        <p:grpSpPr>
          <a:xfrm>
            <a:off x="1278059" y="2662609"/>
            <a:ext cx="1962643" cy="614634"/>
            <a:chOff x="3199529" y="1770394"/>
            <a:chExt cx="1962643" cy="614634"/>
          </a:xfrm>
        </p:grpSpPr>
        <p:sp>
          <p:nvSpPr>
            <p:cNvPr id="239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40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36" name="组合 235"/>
          <p:cNvGrpSpPr/>
          <p:nvPr/>
        </p:nvGrpSpPr>
        <p:grpSpPr>
          <a:xfrm flipH="1">
            <a:off x="5868144" y="2662609"/>
            <a:ext cx="1779231" cy="614634"/>
            <a:chOff x="3199529" y="1770394"/>
            <a:chExt cx="1779231" cy="614634"/>
          </a:xfrm>
        </p:grpSpPr>
        <p:sp>
          <p:nvSpPr>
            <p:cNvPr id="237" name="Text Placeholder 2"/>
            <p:cNvSpPr txBox="1">
              <a:spLocks/>
            </p:cNvSpPr>
            <p:nvPr/>
          </p:nvSpPr>
          <p:spPr bwMode="auto">
            <a:xfrm>
              <a:off x="3455068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8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41" name="组合 240"/>
          <p:cNvGrpSpPr/>
          <p:nvPr/>
        </p:nvGrpSpPr>
        <p:grpSpPr>
          <a:xfrm flipH="1">
            <a:off x="3491880" y="1203598"/>
            <a:ext cx="1768785" cy="614634"/>
            <a:chOff x="3184207" y="1770394"/>
            <a:chExt cx="1768785" cy="614634"/>
          </a:xfrm>
        </p:grpSpPr>
        <p:sp>
          <p:nvSpPr>
            <p:cNvPr id="242" name="Text Placeholder 2"/>
            <p:cNvSpPr txBox="1">
              <a:spLocks/>
            </p:cNvSpPr>
            <p:nvPr/>
          </p:nvSpPr>
          <p:spPr bwMode="auto">
            <a:xfrm>
              <a:off x="3184207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43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1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3" name="飞哥PPT眉头"/>
          <p:cNvSpPr txBox="1"/>
          <p:nvPr/>
        </p:nvSpPr>
        <p:spPr>
          <a:xfrm>
            <a:off x="539552" y="13220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总体思路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687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968">
        <p14:ripple/>
      </p:transition>
    </mc:Choice>
    <mc:Fallback xmlns="">
      <p:transition spd="slow" advTm="79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 rot="2700000">
            <a:off x="3348681" y="1562612"/>
            <a:ext cx="2446638" cy="2446638"/>
          </a:xfrm>
          <a:prstGeom prst="roundRect">
            <a:avLst/>
          </a:prstGeom>
          <a:noFill/>
          <a:ln w="12700">
            <a:solidFill>
              <a:srgbClr val="4D4D4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3203848" y="1440245"/>
            <a:ext cx="940373" cy="940368"/>
            <a:chOff x="4641550" y="1440594"/>
            <a:chExt cx="587801" cy="587801"/>
          </a:xfrm>
        </p:grpSpPr>
        <p:grpSp>
          <p:nvGrpSpPr>
            <p:cNvPr id="5" name="组合 4"/>
            <p:cNvGrpSpPr/>
            <p:nvPr/>
          </p:nvGrpSpPr>
          <p:grpSpPr>
            <a:xfrm>
              <a:off x="4641550" y="1440594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" name="同心圆 1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4795215" y="1597882"/>
              <a:ext cx="286520" cy="248944"/>
              <a:chOff x="2601913" y="584200"/>
              <a:chExt cx="581025" cy="504825"/>
            </a:xfrm>
            <a:solidFill>
              <a:schemeClr val="accent1"/>
            </a:solidFill>
          </p:grpSpPr>
          <p:sp>
            <p:nvSpPr>
              <p:cNvPr id="7" name="Freeform 21"/>
              <p:cNvSpPr>
                <a:spLocks/>
              </p:cNvSpPr>
              <p:nvPr/>
            </p:nvSpPr>
            <p:spPr bwMode="auto">
              <a:xfrm>
                <a:off x="2601913" y="1054100"/>
                <a:ext cx="581025" cy="34925"/>
              </a:xfrm>
              <a:custGeom>
                <a:avLst/>
                <a:gdLst>
                  <a:gd name="T0" fmla="*/ 352 w 366"/>
                  <a:gd name="T1" fmla="*/ 0 h 22"/>
                  <a:gd name="T2" fmla="*/ 14 w 366"/>
                  <a:gd name="T3" fmla="*/ 0 h 22"/>
                  <a:gd name="T4" fmla="*/ 14 w 366"/>
                  <a:gd name="T5" fmla="*/ 0 h 22"/>
                  <a:gd name="T6" fmla="*/ 8 w 366"/>
                  <a:gd name="T7" fmla="*/ 0 h 22"/>
                  <a:gd name="T8" fmla="*/ 4 w 366"/>
                  <a:gd name="T9" fmla="*/ 2 h 22"/>
                  <a:gd name="T10" fmla="*/ 0 w 366"/>
                  <a:gd name="T11" fmla="*/ 6 h 22"/>
                  <a:gd name="T12" fmla="*/ 0 w 366"/>
                  <a:gd name="T13" fmla="*/ 10 h 22"/>
                  <a:gd name="T14" fmla="*/ 0 w 366"/>
                  <a:gd name="T15" fmla="*/ 12 h 22"/>
                  <a:gd name="T16" fmla="*/ 0 w 366"/>
                  <a:gd name="T17" fmla="*/ 12 h 22"/>
                  <a:gd name="T18" fmla="*/ 0 w 366"/>
                  <a:gd name="T19" fmla="*/ 16 h 22"/>
                  <a:gd name="T20" fmla="*/ 4 w 366"/>
                  <a:gd name="T21" fmla="*/ 20 h 22"/>
                  <a:gd name="T22" fmla="*/ 8 w 366"/>
                  <a:gd name="T23" fmla="*/ 22 h 22"/>
                  <a:gd name="T24" fmla="*/ 14 w 366"/>
                  <a:gd name="T25" fmla="*/ 22 h 22"/>
                  <a:gd name="T26" fmla="*/ 352 w 366"/>
                  <a:gd name="T27" fmla="*/ 22 h 22"/>
                  <a:gd name="T28" fmla="*/ 352 w 366"/>
                  <a:gd name="T29" fmla="*/ 22 h 22"/>
                  <a:gd name="T30" fmla="*/ 358 w 366"/>
                  <a:gd name="T31" fmla="*/ 22 h 22"/>
                  <a:gd name="T32" fmla="*/ 362 w 366"/>
                  <a:gd name="T33" fmla="*/ 20 h 22"/>
                  <a:gd name="T34" fmla="*/ 366 w 366"/>
                  <a:gd name="T35" fmla="*/ 16 h 22"/>
                  <a:gd name="T36" fmla="*/ 366 w 366"/>
                  <a:gd name="T37" fmla="*/ 12 h 22"/>
                  <a:gd name="T38" fmla="*/ 366 w 366"/>
                  <a:gd name="T39" fmla="*/ 10 h 22"/>
                  <a:gd name="T40" fmla="*/ 366 w 366"/>
                  <a:gd name="T41" fmla="*/ 10 h 22"/>
                  <a:gd name="T42" fmla="*/ 366 w 366"/>
                  <a:gd name="T43" fmla="*/ 6 h 22"/>
                  <a:gd name="T44" fmla="*/ 362 w 366"/>
                  <a:gd name="T45" fmla="*/ 2 h 22"/>
                  <a:gd name="T46" fmla="*/ 358 w 366"/>
                  <a:gd name="T47" fmla="*/ 0 h 22"/>
                  <a:gd name="T48" fmla="*/ 352 w 366"/>
                  <a:gd name="T49" fmla="*/ 0 h 22"/>
                  <a:gd name="T50" fmla="*/ 352 w 366"/>
                  <a:gd name="T5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6" h="22">
                    <a:moveTo>
                      <a:pt x="352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352" y="22"/>
                    </a:lnTo>
                    <a:lnTo>
                      <a:pt x="352" y="22"/>
                    </a:lnTo>
                    <a:lnTo>
                      <a:pt x="358" y="22"/>
                    </a:lnTo>
                    <a:lnTo>
                      <a:pt x="362" y="20"/>
                    </a:lnTo>
                    <a:lnTo>
                      <a:pt x="366" y="16"/>
                    </a:lnTo>
                    <a:lnTo>
                      <a:pt x="366" y="12"/>
                    </a:lnTo>
                    <a:lnTo>
                      <a:pt x="366" y="10"/>
                    </a:lnTo>
                    <a:lnTo>
                      <a:pt x="366" y="10"/>
                    </a:lnTo>
                    <a:lnTo>
                      <a:pt x="366" y="6"/>
                    </a:lnTo>
                    <a:lnTo>
                      <a:pt x="362" y="2"/>
                    </a:lnTo>
                    <a:lnTo>
                      <a:pt x="358" y="0"/>
                    </a:lnTo>
                    <a:lnTo>
                      <a:pt x="352" y="0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" name="Freeform 22"/>
              <p:cNvSpPr>
                <a:spLocks noEditPoints="1"/>
              </p:cNvSpPr>
              <p:nvPr/>
            </p:nvSpPr>
            <p:spPr bwMode="auto">
              <a:xfrm>
                <a:off x="2687638" y="752475"/>
                <a:ext cx="409575" cy="206375"/>
              </a:xfrm>
              <a:custGeom>
                <a:avLst/>
                <a:gdLst>
                  <a:gd name="T0" fmla="*/ 118 w 258"/>
                  <a:gd name="T1" fmla="*/ 0 h 130"/>
                  <a:gd name="T2" fmla="*/ 112 w 258"/>
                  <a:gd name="T3" fmla="*/ 2 h 130"/>
                  <a:gd name="T4" fmla="*/ 104 w 258"/>
                  <a:gd name="T5" fmla="*/ 8 h 130"/>
                  <a:gd name="T6" fmla="*/ 104 w 258"/>
                  <a:gd name="T7" fmla="*/ 116 h 130"/>
                  <a:gd name="T8" fmla="*/ 104 w 258"/>
                  <a:gd name="T9" fmla="*/ 122 h 130"/>
                  <a:gd name="T10" fmla="*/ 112 w 258"/>
                  <a:gd name="T11" fmla="*/ 128 h 130"/>
                  <a:gd name="T12" fmla="*/ 140 w 258"/>
                  <a:gd name="T13" fmla="*/ 130 h 130"/>
                  <a:gd name="T14" fmla="*/ 146 w 258"/>
                  <a:gd name="T15" fmla="*/ 128 h 130"/>
                  <a:gd name="T16" fmla="*/ 154 w 258"/>
                  <a:gd name="T17" fmla="*/ 122 h 130"/>
                  <a:gd name="T18" fmla="*/ 154 w 258"/>
                  <a:gd name="T19" fmla="*/ 14 h 130"/>
                  <a:gd name="T20" fmla="*/ 154 w 258"/>
                  <a:gd name="T21" fmla="*/ 8 h 130"/>
                  <a:gd name="T22" fmla="*/ 146 w 258"/>
                  <a:gd name="T23" fmla="*/ 2 h 130"/>
                  <a:gd name="T24" fmla="*/ 140 w 258"/>
                  <a:gd name="T25" fmla="*/ 0 h 130"/>
                  <a:gd name="T26" fmla="*/ 14 w 258"/>
                  <a:gd name="T27" fmla="*/ 0 h 130"/>
                  <a:gd name="T28" fmla="*/ 8 w 258"/>
                  <a:gd name="T29" fmla="*/ 2 h 130"/>
                  <a:gd name="T30" fmla="*/ 2 w 258"/>
                  <a:gd name="T31" fmla="*/ 8 h 130"/>
                  <a:gd name="T32" fmla="*/ 0 w 258"/>
                  <a:gd name="T33" fmla="*/ 116 h 130"/>
                  <a:gd name="T34" fmla="*/ 2 w 258"/>
                  <a:gd name="T35" fmla="*/ 122 h 130"/>
                  <a:gd name="T36" fmla="*/ 8 w 258"/>
                  <a:gd name="T37" fmla="*/ 128 h 130"/>
                  <a:gd name="T38" fmla="*/ 38 w 258"/>
                  <a:gd name="T39" fmla="*/ 130 h 130"/>
                  <a:gd name="T40" fmla="*/ 42 w 258"/>
                  <a:gd name="T41" fmla="*/ 128 h 130"/>
                  <a:gd name="T42" fmla="*/ 50 w 258"/>
                  <a:gd name="T43" fmla="*/ 122 h 130"/>
                  <a:gd name="T44" fmla="*/ 52 w 258"/>
                  <a:gd name="T45" fmla="*/ 14 h 130"/>
                  <a:gd name="T46" fmla="*/ 50 w 258"/>
                  <a:gd name="T47" fmla="*/ 8 h 130"/>
                  <a:gd name="T48" fmla="*/ 42 w 258"/>
                  <a:gd name="T49" fmla="*/ 2 h 130"/>
                  <a:gd name="T50" fmla="*/ 38 w 258"/>
                  <a:gd name="T51" fmla="*/ 0 h 130"/>
                  <a:gd name="T52" fmla="*/ 220 w 258"/>
                  <a:gd name="T53" fmla="*/ 0 h 130"/>
                  <a:gd name="T54" fmla="*/ 216 w 258"/>
                  <a:gd name="T55" fmla="*/ 2 h 130"/>
                  <a:gd name="T56" fmla="*/ 208 w 258"/>
                  <a:gd name="T57" fmla="*/ 8 h 130"/>
                  <a:gd name="T58" fmla="*/ 206 w 258"/>
                  <a:gd name="T59" fmla="*/ 116 h 130"/>
                  <a:gd name="T60" fmla="*/ 208 w 258"/>
                  <a:gd name="T61" fmla="*/ 122 h 130"/>
                  <a:gd name="T62" fmla="*/ 216 w 258"/>
                  <a:gd name="T63" fmla="*/ 128 h 130"/>
                  <a:gd name="T64" fmla="*/ 244 w 258"/>
                  <a:gd name="T65" fmla="*/ 130 h 130"/>
                  <a:gd name="T66" fmla="*/ 250 w 258"/>
                  <a:gd name="T67" fmla="*/ 128 h 130"/>
                  <a:gd name="T68" fmla="*/ 256 w 258"/>
                  <a:gd name="T69" fmla="*/ 122 h 130"/>
                  <a:gd name="T70" fmla="*/ 258 w 258"/>
                  <a:gd name="T71" fmla="*/ 14 h 130"/>
                  <a:gd name="T72" fmla="*/ 256 w 258"/>
                  <a:gd name="T73" fmla="*/ 8 h 130"/>
                  <a:gd name="T74" fmla="*/ 250 w 258"/>
                  <a:gd name="T75" fmla="*/ 2 h 130"/>
                  <a:gd name="T76" fmla="*/ 244 w 258"/>
                  <a:gd name="T7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8" h="130">
                    <a:moveTo>
                      <a:pt x="140" y="0"/>
                    </a:moveTo>
                    <a:lnTo>
                      <a:pt x="118" y="0"/>
                    </a:lnTo>
                    <a:lnTo>
                      <a:pt x="118" y="0"/>
                    </a:lnTo>
                    <a:lnTo>
                      <a:pt x="112" y="2"/>
                    </a:lnTo>
                    <a:lnTo>
                      <a:pt x="108" y="4"/>
                    </a:lnTo>
                    <a:lnTo>
                      <a:pt x="104" y="8"/>
                    </a:lnTo>
                    <a:lnTo>
                      <a:pt x="104" y="14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22"/>
                    </a:lnTo>
                    <a:lnTo>
                      <a:pt x="108" y="126"/>
                    </a:lnTo>
                    <a:lnTo>
                      <a:pt x="112" y="128"/>
                    </a:lnTo>
                    <a:lnTo>
                      <a:pt x="118" y="130"/>
                    </a:lnTo>
                    <a:lnTo>
                      <a:pt x="140" y="130"/>
                    </a:lnTo>
                    <a:lnTo>
                      <a:pt x="140" y="130"/>
                    </a:lnTo>
                    <a:lnTo>
                      <a:pt x="146" y="128"/>
                    </a:lnTo>
                    <a:lnTo>
                      <a:pt x="150" y="126"/>
                    </a:lnTo>
                    <a:lnTo>
                      <a:pt x="154" y="122"/>
                    </a:lnTo>
                    <a:lnTo>
                      <a:pt x="154" y="116"/>
                    </a:lnTo>
                    <a:lnTo>
                      <a:pt x="154" y="14"/>
                    </a:lnTo>
                    <a:lnTo>
                      <a:pt x="154" y="14"/>
                    </a:lnTo>
                    <a:lnTo>
                      <a:pt x="154" y="8"/>
                    </a:lnTo>
                    <a:lnTo>
                      <a:pt x="150" y="4"/>
                    </a:lnTo>
                    <a:lnTo>
                      <a:pt x="146" y="2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  <a:moveTo>
                      <a:pt x="38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22"/>
                    </a:lnTo>
                    <a:lnTo>
                      <a:pt x="4" y="126"/>
                    </a:lnTo>
                    <a:lnTo>
                      <a:pt x="8" y="128"/>
                    </a:lnTo>
                    <a:lnTo>
                      <a:pt x="14" y="130"/>
                    </a:lnTo>
                    <a:lnTo>
                      <a:pt x="38" y="130"/>
                    </a:lnTo>
                    <a:lnTo>
                      <a:pt x="38" y="130"/>
                    </a:lnTo>
                    <a:lnTo>
                      <a:pt x="42" y="128"/>
                    </a:lnTo>
                    <a:lnTo>
                      <a:pt x="48" y="126"/>
                    </a:lnTo>
                    <a:lnTo>
                      <a:pt x="50" y="122"/>
                    </a:lnTo>
                    <a:lnTo>
                      <a:pt x="52" y="116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0" y="8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  <a:moveTo>
                      <a:pt x="244" y="0"/>
                    </a:moveTo>
                    <a:lnTo>
                      <a:pt x="220" y="0"/>
                    </a:lnTo>
                    <a:lnTo>
                      <a:pt x="220" y="0"/>
                    </a:lnTo>
                    <a:lnTo>
                      <a:pt x="216" y="2"/>
                    </a:lnTo>
                    <a:lnTo>
                      <a:pt x="210" y="4"/>
                    </a:lnTo>
                    <a:lnTo>
                      <a:pt x="208" y="8"/>
                    </a:lnTo>
                    <a:lnTo>
                      <a:pt x="206" y="14"/>
                    </a:lnTo>
                    <a:lnTo>
                      <a:pt x="206" y="116"/>
                    </a:lnTo>
                    <a:lnTo>
                      <a:pt x="206" y="116"/>
                    </a:lnTo>
                    <a:lnTo>
                      <a:pt x="208" y="122"/>
                    </a:lnTo>
                    <a:lnTo>
                      <a:pt x="210" y="126"/>
                    </a:lnTo>
                    <a:lnTo>
                      <a:pt x="216" y="128"/>
                    </a:lnTo>
                    <a:lnTo>
                      <a:pt x="220" y="130"/>
                    </a:lnTo>
                    <a:lnTo>
                      <a:pt x="244" y="130"/>
                    </a:lnTo>
                    <a:lnTo>
                      <a:pt x="244" y="130"/>
                    </a:lnTo>
                    <a:lnTo>
                      <a:pt x="250" y="128"/>
                    </a:lnTo>
                    <a:lnTo>
                      <a:pt x="254" y="126"/>
                    </a:lnTo>
                    <a:lnTo>
                      <a:pt x="256" y="122"/>
                    </a:lnTo>
                    <a:lnTo>
                      <a:pt x="258" y="116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56" y="8"/>
                    </a:lnTo>
                    <a:lnTo>
                      <a:pt x="254" y="4"/>
                    </a:lnTo>
                    <a:lnTo>
                      <a:pt x="250" y="2"/>
                    </a:lnTo>
                    <a:lnTo>
                      <a:pt x="244" y="0"/>
                    </a:lnTo>
                    <a:lnTo>
                      <a:pt x="2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" name="Freeform 23"/>
              <p:cNvSpPr>
                <a:spLocks/>
              </p:cNvSpPr>
              <p:nvPr/>
            </p:nvSpPr>
            <p:spPr bwMode="auto">
              <a:xfrm>
                <a:off x="2601913" y="584200"/>
                <a:ext cx="581025" cy="136525"/>
              </a:xfrm>
              <a:custGeom>
                <a:avLst/>
                <a:gdLst>
                  <a:gd name="T0" fmla="*/ 358 w 366"/>
                  <a:gd name="T1" fmla="*/ 66 h 86"/>
                  <a:gd name="T2" fmla="*/ 186 w 366"/>
                  <a:gd name="T3" fmla="*/ 0 h 86"/>
                  <a:gd name="T4" fmla="*/ 186 w 366"/>
                  <a:gd name="T5" fmla="*/ 0 h 86"/>
                  <a:gd name="T6" fmla="*/ 180 w 366"/>
                  <a:gd name="T7" fmla="*/ 0 h 86"/>
                  <a:gd name="T8" fmla="*/ 8 w 366"/>
                  <a:gd name="T9" fmla="*/ 66 h 86"/>
                  <a:gd name="T10" fmla="*/ 8 w 366"/>
                  <a:gd name="T11" fmla="*/ 66 h 86"/>
                  <a:gd name="T12" fmla="*/ 4 w 366"/>
                  <a:gd name="T13" fmla="*/ 68 h 86"/>
                  <a:gd name="T14" fmla="*/ 2 w 366"/>
                  <a:gd name="T15" fmla="*/ 70 h 86"/>
                  <a:gd name="T16" fmla="*/ 0 w 366"/>
                  <a:gd name="T17" fmla="*/ 74 h 86"/>
                  <a:gd name="T18" fmla="*/ 0 w 366"/>
                  <a:gd name="T19" fmla="*/ 78 h 86"/>
                  <a:gd name="T20" fmla="*/ 0 w 366"/>
                  <a:gd name="T21" fmla="*/ 78 h 86"/>
                  <a:gd name="T22" fmla="*/ 2 w 366"/>
                  <a:gd name="T23" fmla="*/ 80 h 86"/>
                  <a:gd name="T24" fmla="*/ 4 w 366"/>
                  <a:gd name="T25" fmla="*/ 82 h 86"/>
                  <a:gd name="T26" fmla="*/ 6 w 366"/>
                  <a:gd name="T27" fmla="*/ 84 h 86"/>
                  <a:gd name="T28" fmla="*/ 10 w 366"/>
                  <a:gd name="T29" fmla="*/ 86 h 86"/>
                  <a:gd name="T30" fmla="*/ 356 w 366"/>
                  <a:gd name="T31" fmla="*/ 86 h 86"/>
                  <a:gd name="T32" fmla="*/ 356 w 366"/>
                  <a:gd name="T33" fmla="*/ 86 h 86"/>
                  <a:gd name="T34" fmla="*/ 360 w 366"/>
                  <a:gd name="T35" fmla="*/ 84 h 86"/>
                  <a:gd name="T36" fmla="*/ 362 w 366"/>
                  <a:gd name="T37" fmla="*/ 82 h 86"/>
                  <a:gd name="T38" fmla="*/ 364 w 366"/>
                  <a:gd name="T39" fmla="*/ 80 h 86"/>
                  <a:gd name="T40" fmla="*/ 366 w 366"/>
                  <a:gd name="T41" fmla="*/ 78 h 86"/>
                  <a:gd name="T42" fmla="*/ 366 w 366"/>
                  <a:gd name="T43" fmla="*/ 78 h 86"/>
                  <a:gd name="T44" fmla="*/ 366 w 366"/>
                  <a:gd name="T45" fmla="*/ 74 h 86"/>
                  <a:gd name="T46" fmla="*/ 364 w 366"/>
                  <a:gd name="T47" fmla="*/ 70 h 86"/>
                  <a:gd name="T48" fmla="*/ 362 w 366"/>
                  <a:gd name="T49" fmla="*/ 68 h 86"/>
                  <a:gd name="T50" fmla="*/ 358 w 366"/>
                  <a:gd name="T51" fmla="*/ 66 h 86"/>
                  <a:gd name="T52" fmla="*/ 358 w 366"/>
                  <a:gd name="T53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6" h="86">
                    <a:moveTo>
                      <a:pt x="358" y="66"/>
                    </a:moveTo>
                    <a:lnTo>
                      <a:pt x="186" y="0"/>
                    </a:lnTo>
                    <a:lnTo>
                      <a:pt x="186" y="0"/>
                    </a:lnTo>
                    <a:lnTo>
                      <a:pt x="180" y="0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4" y="68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0"/>
                    </a:lnTo>
                    <a:lnTo>
                      <a:pt x="4" y="82"/>
                    </a:lnTo>
                    <a:lnTo>
                      <a:pt x="6" y="84"/>
                    </a:lnTo>
                    <a:lnTo>
                      <a:pt x="10" y="86"/>
                    </a:lnTo>
                    <a:lnTo>
                      <a:pt x="356" y="86"/>
                    </a:lnTo>
                    <a:lnTo>
                      <a:pt x="356" y="86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4" y="80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66" y="74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8" y="66"/>
                    </a:lnTo>
                    <a:lnTo>
                      <a:pt x="358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" name="Freeform 84"/>
              <p:cNvSpPr>
                <a:spLocks/>
              </p:cNvSpPr>
              <p:nvPr/>
            </p:nvSpPr>
            <p:spPr bwMode="auto">
              <a:xfrm>
                <a:off x="2630488" y="987425"/>
                <a:ext cx="523875" cy="38100"/>
              </a:xfrm>
              <a:custGeom>
                <a:avLst/>
                <a:gdLst>
                  <a:gd name="T0" fmla="*/ 330 w 330"/>
                  <a:gd name="T1" fmla="*/ 12 h 24"/>
                  <a:gd name="T2" fmla="*/ 330 w 330"/>
                  <a:gd name="T3" fmla="*/ 12 h 24"/>
                  <a:gd name="T4" fmla="*/ 330 w 330"/>
                  <a:gd name="T5" fmla="*/ 12 h 24"/>
                  <a:gd name="T6" fmla="*/ 330 w 330"/>
                  <a:gd name="T7" fmla="*/ 18 h 24"/>
                  <a:gd name="T8" fmla="*/ 326 w 330"/>
                  <a:gd name="T9" fmla="*/ 20 h 24"/>
                  <a:gd name="T10" fmla="*/ 322 w 330"/>
                  <a:gd name="T11" fmla="*/ 24 h 24"/>
                  <a:gd name="T12" fmla="*/ 316 w 330"/>
                  <a:gd name="T13" fmla="*/ 24 h 24"/>
                  <a:gd name="T14" fmla="*/ 14 w 330"/>
                  <a:gd name="T15" fmla="*/ 24 h 24"/>
                  <a:gd name="T16" fmla="*/ 14 w 330"/>
                  <a:gd name="T17" fmla="*/ 24 h 24"/>
                  <a:gd name="T18" fmla="*/ 8 w 330"/>
                  <a:gd name="T19" fmla="*/ 24 h 24"/>
                  <a:gd name="T20" fmla="*/ 4 w 330"/>
                  <a:gd name="T21" fmla="*/ 20 h 24"/>
                  <a:gd name="T22" fmla="*/ 0 w 330"/>
                  <a:gd name="T23" fmla="*/ 18 h 24"/>
                  <a:gd name="T24" fmla="*/ 0 w 330"/>
                  <a:gd name="T25" fmla="*/ 12 h 24"/>
                  <a:gd name="T26" fmla="*/ 0 w 330"/>
                  <a:gd name="T27" fmla="*/ 12 h 24"/>
                  <a:gd name="T28" fmla="*/ 0 w 330"/>
                  <a:gd name="T29" fmla="*/ 12 h 24"/>
                  <a:gd name="T30" fmla="*/ 0 w 330"/>
                  <a:gd name="T31" fmla="*/ 8 h 24"/>
                  <a:gd name="T32" fmla="*/ 4 w 330"/>
                  <a:gd name="T33" fmla="*/ 4 h 24"/>
                  <a:gd name="T34" fmla="*/ 8 w 330"/>
                  <a:gd name="T35" fmla="*/ 2 h 24"/>
                  <a:gd name="T36" fmla="*/ 14 w 330"/>
                  <a:gd name="T37" fmla="*/ 0 h 24"/>
                  <a:gd name="T38" fmla="*/ 316 w 330"/>
                  <a:gd name="T39" fmla="*/ 0 h 24"/>
                  <a:gd name="T40" fmla="*/ 316 w 330"/>
                  <a:gd name="T41" fmla="*/ 0 h 24"/>
                  <a:gd name="T42" fmla="*/ 322 w 330"/>
                  <a:gd name="T43" fmla="*/ 2 h 24"/>
                  <a:gd name="T44" fmla="*/ 326 w 330"/>
                  <a:gd name="T45" fmla="*/ 4 h 24"/>
                  <a:gd name="T46" fmla="*/ 330 w 330"/>
                  <a:gd name="T47" fmla="*/ 8 h 24"/>
                  <a:gd name="T48" fmla="*/ 330 w 330"/>
                  <a:gd name="T49" fmla="*/ 12 h 24"/>
                  <a:gd name="T50" fmla="*/ 330 w 330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0" h="24">
                    <a:moveTo>
                      <a:pt x="330" y="12"/>
                    </a:moveTo>
                    <a:lnTo>
                      <a:pt x="330" y="12"/>
                    </a:lnTo>
                    <a:lnTo>
                      <a:pt x="330" y="12"/>
                    </a:lnTo>
                    <a:lnTo>
                      <a:pt x="330" y="18"/>
                    </a:lnTo>
                    <a:lnTo>
                      <a:pt x="326" y="20"/>
                    </a:lnTo>
                    <a:lnTo>
                      <a:pt x="322" y="24"/>
                    </a:lnTo>
                    <a:lnTo>
                      <a:pt x="316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22" y="2"/>
                    </a:lnTo>
                    <a:lnTo>
                      <a:pt x="326" y="4"/>
                    </a:lnTo>
                    <a:lnTo>
                      <a:pt x="330" y="8"/>
                    </a:lnTo>
                    <a:lnTo>
                      <a:pt x="330" y="12"/>
                    </a:lnTo>
                    <a:lnTo>
                      <a:pt x="33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4999779" y="1440245"/>
            <a:ext cx="940373" cy="940368"/>
            <a:chOff x="4641550" y="3027270"/>
            <a:chExt cx="587801" cy="587801"/>
          </a:xfrm>
        </p:grpSpPr>
        <p:grpSp>
          <p:nvGrpSpPr>
            <p:cNvPr id="14" name="组合 13"/>
            <p:cNvGrpSpPr/>
            <p:nvPr/>
          </p:nvGrpSpPr>
          <p:grpSpPr>
            <a:xfrm>
              <a:off x="4641550" y="3027270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8" name="同心圆 1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4790609" y="3178517"/>
              <a:ext cx="289682" cy="293110"/>
              <a:chOff x="2627313" y="1546225"/>
              <a:chExt cx="536575" cy="542925"/>
            </a:xfrm>
            <a:solidFill>
              <a:schemeClr val="accent3"/>
            </a:solidFill>
          </p:grpSpPr>
          <p:sp>
            <p:nvSpPr>
              <p:cNvPr id="16" name="Freeform 30"/>
              <p:cNvSpPr>
                <a:spLocks noEditPoints="1"/>
              </p:cNvSpPr>
              <p:nvPr/>
            </p:nvSpPr>
            <p:spPr bwMode="auto">
              <a:xfrm>
                <a:off x="2627313" y="1616075"/>
                <a:ext cx="536575" cy="473075"/>
              </a:xfrm>
              <a:custGeom>
                <a:avLst/>
                <a:gdLst>
                  <a:gd name="T0" fmla="*/ 310 w 338"/>
                  <a:gd name="T1" fmla="*/ 134 h 298"/>
                  <a:gd name="T2" fmla="*/ 296 w 338"/>
                  <a:gd name="T3" fmla="*/ 94 h 298"/>
                  <a:gd name="T4" fmla="*/ 270 w 338"/>
                  <a:gd name="T5" fmla="*/ 62 h 298"/>
                  <a:gd name="T6" fmla="*/ 248 w 338"/>
                  <a:gd name="T7" fmla="*/ 46 h 298"/>
                  <a:gd name="T8" fmla="*/ 208 w 338"/>
                  <a:gd name="T9" fmla="*/ 72 h 298"/>
                  <a:gd name="T10" fmla="*/ 182 w 338"/>
                  <a:gd name="T11" fmla="*/ 72 h 298"/>
                  <a:gd name="T12" fmla="*/ 152 w 338"/>
                  <a:gd name="T13" fmla="*/ 60 h 298"/>
                  <a:gd name="T14" fmla="*/ 132 w 338"/>
                  <a:gd name="T15" fmla="*/ 36 h 298"/>
                  <a:gd name="T16" fmla="*/ 94 w 338"/>
                  <a:gd name="T17" fmla="*/ 2 h 298"/>
                  <a:gd name="T18" fmla="*/ 86 w 338"/>
                  <a:gd name="T19" fmla="*/ 2 h 298"/>
                  <a:gd name="T20" fmla="*/ 80 w 338"/>
                  <a:gd name="T21" fmla="*/ 56 h 298"/>
                  <a:gd name="T22" fmla="*/ 48 w 338"/>
                  <a:gd name="T23" fmla="*/ 92 h 298"/>
                  <a:gd name="T24" fmla="*/ 18 w 338"/>
                  <a:gd name="T25" fmla="*/ 108 h 298"/>
                  <a:gd name="T26" fmla="*/ 2 w 338"/>
                  <a:gd name="T27" fmla="*/ 118 h 298"/>
                  <a:gd name="T28" fmla="*/ 0 w 338"/>
                  <a:gd name="T29" fmla="*/ 174 h 298"/>
                  <a:gd name="T30" fmla="*/ 10 w 338"/>
                  <a:gd name="T31" fmla="*/ 188 h 298"/>
                  <a:gd name="T32" fmla="*/ 36 w 338"/>
                  <a:gd name="T33" fmla="*/ 190 h 298"/>
                  <a:gd name="T34" fmla="*/ 74 w 338"/>
                  <a:gd name="T35" fmla="*/ 246 h 298"/>
                  <a:gd name="T36" fmla="*/ 92 w 338"/>
                  <a:gd name="T37" fmla="*/ 290 h 298"/>
                  <a:gd name="T38" fmla="*/ 136 w 338"/>
                  <a:gd name="T39" fmla="*/ 298 h 298"/>
                  <a:gd name="T40" fmla="*/ 144 w 338"/>
                  <a:gd name="T41" fmla="*/ 290 h 298"/>
                  <a:gd name="T42" fmla="*/ 156 w 338"/>
                  <a:gd name="T43" fmla="*/ 280 h 298"/>
                  <a:gd name="T44" fmla="*/ 184 w 338"/>
                  <a:gd name="T45" fmla="*/ 280 h 298"/>
                  <a:gd name="T46" fmla="*/ 198 w 338"/>
                  <a:gd name="T47" fmla="*/ 290 h 298"/>
                  <a:gd name="T48" fmla="*/ 242 w 338"/>
                  <a:gd name="T49" fmla="*/ 298 h 298"/>
                  <a:gd name="T50" fmla="*/ 248 w 338"/>
                  <a:gd name="T51" fmla="*/ 290 h 298"/>
                  <a:gd name="T52" fmla="*/ 262 w 338"/>
                  <a:gd name="T53" fmla="*/ 250 h 298"/>
                  <a:gd name="T54" fmla="*/ 290 w 338"/>
                  <a:gd name="T55" fmla="*/ 220 h 298"/>
                  <a:gd name="T56" fmla="*/ 308 w 338"/>
                  <a:gd name="T57" fmla="*/ 180 h 298"/>
                  <a:gd name="T58" fmla="*/ 322 w 338"/>
                  <a:gd name="T59" fmla="*/ 166 h 298"/>
                  <a:gd name="T60" fmla="*/ 336 w 338"/>
                  <a:gd name="T61" fmla="*/ 156 h 298"/>
                  <a:gd name="T62" fmla="*/ 336 w 338"/>
                  <a:gd name="T63" fmla="*/ 144 h 298"/>
                  <a:gd name="T64" fmla="*/ 322 w 338"/>
                  <a:gd name="T65" fmla="*/ 134 h 298"/>
                  <a:gd name="T66" fmla="*/ 96 w 338"/>
                  <a:gd name="T67" fmla="*/ 120 h 298"/>
                  <a:gd name="T68" fmla="*/ 78 w 338"/>
                  <a:gd name="T69" fmla="*/ 110 h 298"/>
                  <a:gd name="T70" fmla="*/ 80 w 338"/>
                  <a:gd name="T71" fmla="*/ 108 h 298"/>
                  <a:gd name="T72" fmla="*/ 92 w 338"/>
                  <a:gd name="T73" fmla="*/ 108 h 298"/>
                  <a:gd name="T74" fmla="*/ 102 w 338"/>
                  <a:gd name="T75" fmla="*/ 94 h 298"/>
                  <a:gd name="T76" fmla="*/ 98 w 338"/>
                  <a:gd name="T77" fmla="*/ 84 h 298"/>
                  <a:gd name="T78" fmla="*/ 88 w 338"/>
                  <a:gd name="T79" fmla="*/ 80 h 298"/>
                  <a:gd name="T80" fmla="*/ 90 w 338"/>
                  <a:gd name="T81" fmla="*/ 78 h 298"/>
                  <a:gd name="T82" fmla="*/ 104 w 338"/>
                  <a:gd name="T83" fmla="*/ 78 h 298"/>
                  <a:gd name="T84" fmla="*/ 116 w 338"/>
                  <a:gd name="T85" fmla="*/ 98 h 298"/>
                  <a:gd name="T86" fmla="*/ 110 w 338"/>
                  <a:gd name="T87" fmla="*/ 114 h 298"/>
                  <a:gd name="T88" fmla="*/ 96 w 338"/>
                  <a:gd name="T89" fmla="*/ 12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8" h="298">
                    <a:moveTo>
                      <a:pt x="322" y="134"/>
                    </a:moveTo>
                    <a:lnTo>
                      <a:pt x="310" y="134"/>
                    </a:lnTo>
                    <a:lnTo>
                      <a:pt x="310" y="134"/>
                    </a:lnTo>
                    <a:lnTo>
                      <a:pt x="306" y="120"/>
                    </a:lnTo>
                    <a:lnTo>
                      <a:pt x="302" y="108"/>
                    </a:lnTo>
                    <a:lnTo>
                      <a:pt x="296" y="94"/>
                    </a:lnTo>
                    <a:lnTo>
                      <a:pt x="288" y="84"/>
                    </a:lnTo>
                    <a:lnTo>
                      <a:pt x="280" y="72"/>
                    </a:lnTo>
                    <a:lnTo>
                      <a:pt x="270" y="62"/>
                    </a:lnTo>
                    <a:lnTo>
                      <a:pt x="260" y="54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36" y="58"/>
                    </a:lnTo>
                    <a:lnTo>
                      <a:pt x="224" y="66"/>
                    </a:lnTo>
                    <a:lnTo>
                      <a:pt x="208" y="72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82" y="72"/>
                    </a:lnTo>
                    <a:lnTo>
                      <a:pt x="172" y="70"/>
                    </a:lnTo>
                    <a:lnTo>
                      <a:pt x="162" y="66"/>
                    </a:lnTo>
                    <a:lnTo>
                      <a:pt x="152" y="60"/>
                    </a:lnTo>
                    <a:lnTo>
                      <a:pt x="144" y="54"/>
                    </a:lnTo>
                    <a:lnTo>
                      <a:pt x="138" y="46"/>
                    </a:lnTo>
                    <a:lnTo>
                      <a:pt x="132" y="36"/>
                    </a:lnTo>
                    <a:lnTo>
                      <a:pt x="128" y="28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6" y="2"/>
                    </a:lnTo>
                    <a:lnTo>
                      <a:pt x="86" y="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68" y="66"/>
                    </a:lnTo>
                    <a:lnTo>
                      <a:pt x="56" y="80"/>
                    </a:lnTo>
                    <a:lnTo>
                      <a:pt x="48" y="92"/>
                    </a:lnTo>
                    <a:lnTo>
                      <a:pt x="40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0" y="108"/>
                    </a:lnTo>
                    <a:lnTo>
                      <a:pt x="6" y="112"/>
                    </a:lnTo>
                    <a:lnTo>
                      <a:pt x="2" y="118"/>
                    </a:lnTo>
                    <a:lnTo>
                      <a:pt x="0" y="12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2" y="180"/>
                    </a:lnTo>
                    <a:lnTo>
                      <a:pt x="6" y="184"/>
                    </a:lnTo>
                    <a:lnTo>
                      <a:pt x="10" y="188"/>
                    </a:lnTo>
                    <a:lnTo>
                      <a:pt x="18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46" y="210"/>
                    </a:lnTo>
                    <a:lnTo>
                      <a:pt x="58" y="228"/>
                    </a:lnTo>
                    <a:lnTo>
                      <a:pt x="74" y="246"/>
                    </a:lnTo>
                    <a:lnTo>
                      <a:pt x="92" y="258"/>
                    </a:lnTo>
                    <a:lnTo>
                      <a:pt x="92" y="290"/>
                    </a:lnTo>
                    <a:lnTo>
                      <a:pt x="92" y="290"/>
                    </a:lnTo>
                    <a:lnTo>
                      <a:pt x="96" y="296"/>
                    </a:lnTo>
                    <a:lnTo>
                      <a:pt x="100" y="298"/>
                    </a:lnTo>
                    <a:lnTo>
                      <a:pt x="136" y="298"/>
                    </a:lnTo>
                    <a:lnTo>
                      <a:pt x="136" y="298"/>
                    </a:lnTo>
                    <a:lnTo>
                      <a:pt x="142" y="296"/>
                    </a:lnTo>
                    <a:lnTo>
                      <a:pt x="144" y="290"/>
                    </a:lnTo>
                    <a:lnTo>
                      <a:pt x="144" y="278"/>
                    </a:lnTo>
                    <a:lnTo>
                      <a:pt x="144" y="278"/>
                    </a:lnTo>
                    <a:lnTo>
                      <a:pt x="156" y="280"/>
                    </a:lnTo>
                    <a:lnTo>
                      <a:pt x="170" y="280"/>
                    </a:lnTo>
                    <a:lnTo>
                      <a:pt x="170" y="280"/>
                    </a:lnTo>
                    <a:lnTo>
                      <a:pt x="184" y="280"/>
                    </a:lnTo>
                    <a:lnTo>
                      <a:pt x="198" y="278"/>
                    </a:lnTo>
                    <a:lnTo>
                      <a:pt x="198" y="290"/>
                    </a:lnTo>
                    <a:lnTo>
                      <a:pt x="198" y="290"/>
                    </a:lnTo>
                    <a:lnTo>
                      <a:pt x="200" y="296"/>
                    </a:lnTo>
                    <a:lnTo>
                      <a:pt x="206" y="298"/>
                    </a:lnTo>
                    <a:lnTo>
                      <a:pt x="242" y="298"/>
                    </a:lnTo>
                    <a:lnTo>
                      <a:pt x="242" y="298"/>
                    </a:lnTo>
                    <a:lnTo>
                      <a:pt x="246" y="296"/>
                    </a:lnTo>
                    <a:lnTo>
                      <a:pt x="248" y="290"/>
                    </a:lnTo>
                    <a:lnTo>
                      <a:pt x="248" y="258"/>
                    </a:lnTo>
                    <a:lnTo>
                      <a:pt x="248" y="258"/>
                    </a:lnTo>
                    <a:lnTo>
                      <a:pt x="262" y="250"/>
                    </a:lnTo>
                    <a:lnTo>
                      <a:pt x="272" y="242"/>
                    </a:lnTo>
                    <a:lnTo>
                      <a:pt x="282" y="230"/>
                    </a:lnTo>
                    <a:lnTo>
                      <a:pt x="290" y="220"/>
                    </a:lnTo>
                    <a:lnTo>
                      <a:pt x="298" y="208"/>
                    </a:lnTo>
                    <a:lnTo>
                      <a:pt x="304" y="194"/>
                    </a:lnTo>
                    <a:lnTo>
                      <a:pt x="308" y="180"/>
                    </a:lnTo>
                    <a:lnTo>
                      <a:pt x="310" y="166"/>
                    </a:lnTo>
                    <a:lnTo>
                      <a:pt x="322" y="166"/>
                    </a:lnTo>
                    <a:lnTo>
                      <a:pt x="322" y="166"/>
                    </a:lnTo>
                    <a:lnTo>
                      <a:pt x="328" y="166"/>
                    </a:lnTo>
                    <a:lnTo>
                      <a:pt x="332" y="162"/>
                    </a:lnTo>
                    <a:lnTo>
                      <a:pt x="336" y="156"/>
                    </a:lnTo>
                    <a:lnTo>
                      <a:pt x="338" y="150"/>
                    </a:lnTo>
                    <a:lnTo>
                      <a:pt x="338" y="150"/>
                    </a:lnTo>
                    <a:lnTo>
                      <a:pt x="336" y="144"/>
                    </a:lnTo>
                    <a:lnTo>
                      <a:pt x="332" y="138"/>
                    </a:lnTo>
                    <a:lnTo>
                      <a:pt x="328" y="136"/>
                    </a:lnTo>
                    <a:lnTo>
                      <a:pt x="322" y="134"/>
                    </a:lnTo>
                    <a:lnTo>
                      <a:pt x="322" y="134"/>
                    </a:lnTo>
                    <a:close/>
                    <a:moveTo>
                      <a:pt x="96" y="120"/>
                    </a:moveTo>
                    <a:lnTo>
                      <a:pt x="96" y="120"/>
                    </a:lnTo>
                    <a:lnTo>
                      <a:pt x="88" y="118"/>
                    </a:lnTo>
                    <a:lnTo>
                      <a:pt x="82" y="114"/>
                    </a:lnTo>
                    <a:lnTo>
                      <a:pt x="78" y="110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80" y="108"/>
                    </a:lnTo>
                    <a:lnTo>
                      <a:pt x="88" y="110"/>
                    </a:lnTo>
                    <a:lnTo>
                      <a:pt x="88" y="110"/>
                    </a:lnTo>
                    <a:lnTo>
                      <a:pt x="92" y="108"/>
                    </a:lnTo>
                    <a:lnTo>
                      <a:pt x="98" y="106"/>
                    </a:lnTo>
                    <a:lnTo>
                      <a:pt x="100" y="100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0" y="88"/>
                    </a:lnTo>
                    <a:lnTo>
                      <a:pt x="98" y="84"/>
                    </a:lnTo>
                    <a:lnTo>
                      <a:pt x="92" y="82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9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4" y="78"/>
                    </a:lnTo>
                    <a:lnTo>
                      <a:pt x="110" y="84"/>
                    </a:lnTo>
                    <a:lnTo>
                      <a:pt x="116" y="90"/>
                    </a:lnTo>
                    <a:lnTo>
                      <a:pt x="116" y="98"/>
                    </a:lnTo>
                    <a:lnTo>
                      <a:pt x="116" y="98"/>
                    </a:lnTo>
                    <a:lnTo>
                      <a:pt x="116" y="106"/>
                    </a:lnTo>
                    <a:lnTo>
                      <a:pt x="110" y="114"/>
                    </a:lnTo>
                    <a:lnTo>
                      <a:pt x="104" y="118"/>
                    </a:lnTo>
                    <a:lnTo>
                      <a:pt x="96" y="120"/>
                    </a:ln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31"/>
              <p:cNvSpPr>
                <a:spLocks noEditPoints="1"/>
              </p:cNvSpPr>
              <p:nvPr/>
            </p:nvSpPr>
            <p:spPr bwMode="auto">
              <a:xfrm>
                <a:off x="2855913" y="1546225"/>
                <a:ext cx="155575" cy="155575"/>
              </a:xfrm>
              <a:custGeom>
                <a:avLst/>
                <a:gdLst>
                  <a:gd name="T0" fmla="*/ 48 w 98"/>
                  <a:gd name="T1" fmla="*/ 0 h 98"/>
                  <a:gd name="T2" fmla="*/ 30 w 98"/>
                  <a:gd name="T3" fmla="*/ 4 h 98"/>
                  <a:gd name="T4" fmla="*/ 14 w 98"/>
                  <a:gd name="T5" fmla="*/ 16 h 98"/>
                  <a:gd name="T6" fmla="*/ 4 w 98"/>
                  <a:gd name="T7" fmla="*/ 30 h 98"/>
                  <a:gd name="T8" fmla="*/ 0 w 98"/>
                  <a:gd name="T9" fmla="*/ 50 h 98"/>
                  <a:gd name="T10" fmla="*/ 0 w 98"/>
                  <a:gd name="T11" fmla="*/ 60 h 98"/>
                  <a:gd name="T12" fmla="*/ 8 w 98"/>
                  <a:gd name="T13" fmla="*/ 78 h 98"/>
                  <a:gd name="T14" fmla="*/ 22 w 98"/>
                  <a:gd name="T15" fmla="*/ 90 h 98"/>
                  <a:gd name="T16" fmla="*/ 38 w 98"/>
                  <a:gd name="T17" fmla="*/ 98 h 98"/>
                  <a:gd name="T18" fmla="*/ 48 w 98"/>
                  <a:gd name="T19" fmla="*/ 98 h 98"/>
                  <a:gd name="T20" fmla="*/ 68 w 98"/>
                  <a:gd name="T21" fmla="*/ 94 h 98"/>
                  <a:gd name="T22" fmla="*/ 84 w 98"/>
                  <a:gd name="T23" fmla="*/ 84 h 98"/>
                  <a:gd name="T24" fmla="*/ 94 w 98"/>
                  <a:gd name="T25" fmla="*/ 68 h 98"/>
                  <a:gd name="T26" fmla="*/ 98 w 98"/>
                  <a:gd name="T27" fmla="*/ 50 h 98"/>
                  <a:gd name="T28" fmla="*/ 96 w 98"/>
                  <a:gd name="T29" fmla="*/ 40 h 98"/>
                  <a:gd name="T30" fmla="*/ 90 w 98"/>
                  <a:gd name="T31" fmla="*/ 22 h 98"/>
                  <a:gd name="T32" fmla="*/ 76 w 98"/>
                  <a:gd name="T33" fmla="*/ 10 h 98"/>
                  <a:gd name="T34" fmla="*/ 58 w 98"/>
                  <a:gd name="T35" fmla="*/ 2 h 98"/>
                  <a:gd name="T36" fmla="*/ 48 w 98"/>
                  <a:gd name="T37" fmla="*/ 0 h 98"/>
                  <a:gd name="T38" fmla="*/ 52 w 98"/>
                  <a:gd name="T39" fmla="*/ 82 h 98"/>
                  <a:gd name="T40" fmla="*/ 42 w 98"/>
                  <a:gd name="T41" fmla="*/ 74 h 98"/>
                  <a:gd name="T42" fmla="*/ 34 w 98"/>
                  <a:gd name="T43" fmla="*/ 74 h 98"/>
                  <a:gd name="T44" fmla="*/ 30 w 98"/>
                  <a:gd name="T45" fmla="*/ 60 h 98"/>
                  <a:gd name="T46" fmla="*/ 36 w 98"/>
                  <a:gd name="T47" fmla="*/ 62 h 98"/>
                  <a:gd name="T48" fmla="*/ 46 w 98"/>
                  <a:gd name="T49" fmla="*/ 64 h 98"/>
                  <a:gd name="T50" fmla="*/ 52 w 98"/>
                  <a:gd name="T51" fmla="*/ 60 h 98"/>
                  <a:gd name="T52" fmla="*/ 50 w 98"/>
                  <a:gd name="T53" fmla="*/ 56 h 98"/>
                  <a:gd name="T54" fmla="*/ 44 w 98"/>
                  <a:gd name="T55" fmla="*/ 54 h 98"/>
                  <a:gd name="T56" fmla="*/ 32 w 98"/>
                  <a:gd name="T57" fmla="*/ 48 h 98"/>
                  <a:gd name="T58" fmla="*/ 28 w 98"/>
                  <a:gd name="T59" fmla="*/ 38 h 98"/>
                  <a:gd name="T60" fmla="*/ 28 w 98"/>
                  <a:gd name="T61" fmla="*/ 34 h 98"/>
                  <a:gd name="T62" fmla="*/ 36 w 98"/>
                  <a:gd name="T63" fmla="*/ 26 h 98"/>
                  <a:gd name="T64" fmla="*/ 42 w 98"/>
                  <a:gd name="T65" fmla="*/ 16 h 98"/>
                  <a:gd name="T66" fmla="*/ 52 w 98"/>
                  <a:gd name="T67" fmla="*/ 22 h 98"/>
                  <a:gd name="T68" fmla="*/ 60 w 98"/>
                  <a:gd name="T69" fmla="*/ 24 h 98"/>
                  <a:gd name="T70" fmla="*/ 64 w 98"/>
                  <a:gd name="T71" fmla="*/ 36 h 98"/>
                  <a:gd name="T72" fmla="*/ 58 w 98"/>
                  <a:gd name="T73" fmla="*/ 34 h 98"/>
                  <a:gd name="T74" fmla="*/ 50 w 98"/>
                  <a:gd name="T75" fmla="*/ 34 h 98"/>
                  <a:gd name="T76" fmla="*/ 44 w 98"/>
                  <a:gd name="T77" fmla="*/ 38 h 98"/>
                  <a:gd name="T78" fmla="*/ 46 w 98"/>
                  <a:gd name="T79" fmla="*/ 40 h 98"/>
                  <a:gd name="T80" fmla="*/ 54 w 98"/>
                  <a:gd name="T81" fmla="*/ 44 h 98"/>
                  <a:gd name="T82" fmla="*/ 66 w 98"/>
                  <a:gd name="T83" fmla="*/ 50 h 98"/>
                  <a:gd name="T84" fmla="*/ 70 w 98"/>
                  <a:gd name="T85" fmla="*/ 58 h 98"/>
                  <a:gd name="T86" fmla="*/ 68 w 98"/>
                  <a:gd name="T87" fmla="*/ 64 h 98"/>
                  <a:gd name="T88" fmla="*/ 60 w 98"/>
                  <a:gd name="T89" fmla="*/ 72 h 98"/>
                  <a:gd name="T90" fmla="*/ 52 w 98"/>
                  <a:gd name="T91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" h="98">
                    <a:moveTo>
                      <a:pt x="48" y="0"/>
                    </a:moveTo>
                    <a:lnTo>
                      <a:pt x="48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10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60"/>
                    </a:lnTo>
                    <a:lnTo>
                      <a:pt x="4" y="68"/>
                    </a:lnTo>
                    <a:lnTo>
                      <a:pt x="8" y="78"/>
                    </a:lnTo>
                    <a:lnTo>
                      <a:pt x="14" y="84"/>
                    </a:lnTo>
                    <a:lnTo>
                      <a:pt x="22" y="90"/>
                    </a:lnTo>
                    <a:lnTo>
                      <a:pt x="30" y="94"/>
                    </a:lnTo>
                    <a:lnTo>
                      <a:pt x="3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58" y="98"/>
                    </a:lnTo>
                    <a:lnTo>
                      <a:pt x="68" y="94"/>
                    </a:lnTo>
                    <a:lnTo>
                      <a:pt x="76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4" y="68"/>
                    </a:lnTo>
                    <a:lnTo>
                      <a:pt x="96" y="60"/>
                    </a:lnTo>
                    <a:lnTo>
                      <a:pt x="98" y="50"/>
                    </a:lnTo>
                    <a:lnTo>
                      <a:pt x="98" y="50"/>
                    </a:lnTo>
                    <a:lnTo>
                      <a:pt x="96" y="40"/>
                    </a:lnTo>
                    <a:lnTo>
                      <a:pt x="94" y="30"/>
                    </a:lnTo>
                    <a:lnTo>
                      <a:pt x="90" y="22"/>
                    </a:lnTo>
                    <a:lnTo>
                      <a:pt x="84" y="16"/>
                    </a:lnTo>
                    <a:lnTo>
                      <a:pt x="76" y="10"/>
                    </a:lnTo>
                    <a:lnTo>
                      <a:pt x="68" y="4"/>
                    </a:lnTo>
                    <a:lnTo>
                      <a:pt x="58" y="2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52" y="74"/>
                    </a:moveTo>
                    <a:lnTo>
                      <a:pt x="52" y="82"/>
                    </a:lnTo>
                    <a:lnTo>
                      <a:pt x="42" y="82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4" y="74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6" y="62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0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38" y="52"/>
                    </a:lnTo>
                    <a:lnTo>
                      <a:pt x="32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4"/>
                    </a:lnTo>
                    <a:lnTo>
                      <a:pt x="32" y="28"/>
                    </a:lnTo>
                    <a:lnTo>
                      <a:pt x="36" y="26"/>
                    </a:lnTo>
                    <a:lnTo>
                      <a:pt x="42" y="24"/>
                    </a:lnTo>
                    <a:lnTo>
                      <a:pt x="42" y="16"/>
                    </a:lnTo>
                    <a:lnTo>
                      <a:pt x="52" y="16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60" y="24"/>
                    </a:lnTo>
                    <a:lnTo>
                      <a:pt x="66" y="2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6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60" y="46"/>
                    </a:lnTo>
                    <a:lnTo>
                      <a:pt x="66" y="50"/>
                    </a:lnTo>
                    <a:lnTo>
                      <a:pt x="68" y="54"/>
                    </a:lnTo>
                    <a:lnTo>
                      <a:pt x="70" y="58"/>
                    </a:lnTo>
                    <a:lnTo>
                      <a:pt x="70" y="58"/>
                    </a:lnTo>
                    <a:lnTo>
                      <a:pt x="68" y="64"/>
                    </a:lnTo>
                    <a:lnTo>
                      <a:pt x="64" y="68"/>
                    </a:lnTo>
                    <a:lnTo>
                      <a:pt x="60" y="72"/>
                    </a:lnTo>
                    <a:lnTo>
                      <a:pt x="52" y="74"/>
                    </a:lnTo>
                    <a:lnTo>
                      <a:pt x="52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3203848" y="3191249"/>
            <a:ext cx="940373" cy="940368"/>
            <a:chOff x="4641550" y="2233932"/>
            <a:chExt cx="587801" cy="587801"/>
          </a:xfrm>
        </p:grpSpPr>
        <p:grpSp>
          <p:nvGrpSpPr>
            <p:cNvPr id="21" name="组合 20"/>
            <p:cNvGrpSpPr/>
            <p:nvPr/>
          </p:nvGrpSpPr>
          <p:grpSpPr>
            <a:xfrm>
              <a:off x="4641550" y="2233932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5" name="同心圆 2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4817013" y="2396824"/>
              <a:ext cx="253510" cy="262016"/>
              <a:chOff x="2649538" y="2673350"/>
              <a:chExt cx="473075" cy="488950"/>
            </a:xfrm>
            <a:solidFill>
              <a:schemeClr val="accent2"/>
            </a:solidFill>
          </p:grpSpPr>
          <p:sp>
            <p:nvSpPr>
              <p:cNvPr id="23" name="Freeform 64"/>
              <p:cNvSpPr>
                <a:spLocks noEditPoints="1"/>
              </p:cNvSpPr>
              <p:nvPr/>
            </p:nvSpPr>
            <p:spPr bwMode="auto">
              <a:xfrm>
                <a:off x="2887663" y="2673350"/>
                <a:ext cx="234950" cy="488950"/>
              </a:xfrm>
              <a:custGeom>
                <a:avLst/>
                <a:gdLst>
                  <a:gd name="T0" fmla="*/ 148 w 148"/>
                  <a:gd name="T1" fmla="*/ 146 h 308"/>
                  <a:gd name="T2" fmla="*/ 146 w 148"/>
                  <a:gd name="T3" fmla="*/ 132 h 308"/>
                  <a:gd name="T4" fmla="*/ 140 w 148"/>
                  <a:gd name="T5" fmla="*/ 102 h 308"/>
                  <a:gd name="T6" fmla="*/ 80 w 148"/>
                  <a:gd name="T7" fmla="*/ 86 h 308"/>
                  <a:gd name="T8" fmla="*/ 86 w 148"/>
                  <a:gd name="T9" fmla="*/ 116 h 308"/>
                  <a:gd name="T10" fmla="*/ 88 w 148"/>
                  <a:gd name="T11" fmla="*/ 146 h 308"/>
                  <a:gd name="T12" fmla="*/ 48 w 148"/>
                  <a:gd name="T13" fmla="*/ 42 h 308"/>
                  <a:gd name="T14" fmla="*/ 26 w 148"/>
                  <a:gd name="T15" fmla="*/ 12 h 308"/>
                  <a:gd name="T16" fmla="*/ 0 w 148"/>
                  <a:gd name="T17" fmla="*/ 0 h 308"/>
                  <a:gd name="T18" fmla="*/ 62 w 148"/>
                  <a:gd name="T19" fmla="*/ 74 h 308"/>
                  <a:gd name="T20" fmla="*/ 56 w 148"/>
                  <a:gd name="T21" fmla="*/ 58 h 308"/>
                  <a:gd name="T22" fmla="*/ 48 w 148"/>
                  <a:gd name="T23" fmla="*/ 42 h 308"/>
                  <a:gd name="T24" fmla="*/ 0 w 148"/>
                  <a:gd name="T25" fmla="*/ 86 h 308"/>
                  <a:gd name="T26" fmla="*/ 72 w 148"/>
                  <a:gd name="T27" fmla="*/ 146 h 308"/>
                  <a:gd name="T28" fmla="*/ 70 w 148"/>
                  <a:gd name="T29" fmla="*/ 116 h 308"/>
                  <a:gd name="T30" fmla="*/ 64 w 148"/>
                  <a:gd name="T31" fmla="*/ 86 h 308"/>
                  <a:gd name="T32" fmla="*/ 126 w 148"/>
                  <a:gd name="T33" fmla="*/ 74 h 308"/>
                  <a:gd name="T34" fmla="*/ 120 w 148"/>
                  <a:gd name="T35" fmla="*/ 64 h 308"/>
                  <a:gd name="T36" fmla="*/ 100 w 148"/>
                  <a:gd name="T37" fmla="*/ 42 h 308"/>
                  <a:gd name="T38" fmla="*/ 80 w 148"/>
                  <a:gd name="T39" fmla="*/ 24 h 308"/>
                  <a:gd name="T40" fmla="*/ 54 w 148"/>
                  <a:gd name="T41" fmla="*/ 12 h 308"/>
                  <a:gd name="T42" fmla="*/ 42 w 148"/>
                  <a:gd name="T43" fmla="*/ 6 h 308"/>
                  <a:gd name="T44" fmla="*/ 62 w 148"/>
                  <a:gd name="T45" fmla="*/ 36 h 308"/>
                  <a:gd name="T46" fmla="*/ 70 w 148"/>
                  <a:gd name="T47" fmla="*/ 54 h 308"/>
                  <a:gd name="T48" fmla="*/ 78 w 148"/>
                  <a:gd name="T49" fmla="*/ 74 h 308"/>
                  <a:gd name="T50" fmla="*/ 62 w 148"/>
                  <a:gd name="T51" fmla="*/ 272 h 308"/>
                  <a:gd name="T52" fmla="*/ 42 w 148"/>
                  <a:gd name="T53" fmla="*/ 302 h 308"/>
                  <a:gd name="T54" fmla="*/ 54 w 148"/>
                  <a:gd name="T55" fmla="*/ 296 h 308"/>
                  <a:gd name="T56" fmla="*/ 80 w 148"/>
                  <a:gd name="T57" fmla="*/ 282 h 308"/>
                  <a:gd name="T58" fmla="*/ 102 w 148"/>
                  <a:gd name="T59" fmla="*/ 264 h 308"/>
                  <a:gd name="T60" fmla="*/ 120 w 148"/>
                  <a:gd name="T61" fmla="*/ 242 h 308"/>
                  <a:gd name="T62" fmla="*/ 78 w 148"/>
                  <a:gd name="T63" fmla="*/ 230 h 308"/>
                  <a:gd name="T64" fmla="*/ 70 w 148"/>
                  <a:gd name="T65" fmla="*/ 252 h 308"/>
                  <a:gd name="T66" fmla="*/ 62 w 148"/>
                  <a:gd name="T67" fmla="*/ 272 h 308"/>
                  <a:gd name="T68" fmla="*/ 88 w 148"/>
                  <a:gd name="T69" fmla="*/ 158 h 308"/>
                  <a:gd name="T70" fmla="*/ 80 w 148"/>
                  <a:gd name="T71" fmla="*/ 218 h 308"/>
                  <a:gd name="T72" fmla="*/ 134 w 148"/>
                  <a:gd name="T73" fmla="*/ 218 h 308"/>
                  <a:gd name="T74" fmla="*/ 144 w 148"/>
                  <a:gd name="T75" fmla="*/ 190 h 308"/>
                  <a:gd name="T76" fmla="*/ 148 w 148"/>
                  <a:gd name="T77" fmla="*/ 158 h 308"/>
                  <a:gd name="T78" fmla="*/ 72 w 148"/>
                  <a:gd name="T79" fmla="*/ 158 h 308"/>
                  <a:gd name="T80" fmla="*/ 0 w 148"/>
                  <a:gd name="T81" fmla="*/ 218 h 308"/>
                  <a:gd name="T82" fmla="*/ 66 w 148"/>
                  <a:gd name="T83" fmla="*/ 218 h 308"/>
                  <a:gd name="T84" fmla="*/ 72 w 148"/>
                  <a:gd name="T85" fmla="*/ 158 h 308"/>
                  <a:gd name="T86" fmla="*/ 62 w 148"/>
                  <a:gd name="T87" fmla="*/ 230 h 308"/>
                  <a:gd name="T88" fmla="*/ 0 w 148"/>
                  <a:gd name="T89" fmla="*/ 308 h 308"/>
                  <a:gd name="T90" fmla="*/ 14 w 148"/>
                  <a:gd name="T91" fmla="*/ 304 h 308"/>
                  <a:gd name="T92" fmla="*/ 38 w 148"/>
                  <a:gd name="T93" fmla="*/ 282 h 308"/>
                  <a:gd name="T94" fmla="*/ 48 w 148"/>
                  <a:gd name="T95" fmla="*/ 266 h 308"/>
                  <a:gd name="T96" fmla="*/ 62 w 148"/>
                  <a:gd name="T97" fmla="*/ 23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8" h="308">
                    <a:moveTo>
                      <a:pt x="88" y="146"/>
                    </a:moveTo>
                    <a:lnTo>
                      <a:pt x="148" y="146"/>
                    </a:lnTo>
                    <a:lnTo>
                      <a:pt x="148" y="146"/>
                    </a:lnTo>
                    <a:lnTo>
                      <a:pt x="146" y="132"/>
                    </a:lnTo>
                    <a:lnTo>
                      <a:pt x="144" y="116"/>
                    </a:lnTo>
                    <a:lnTo>
                      <a:pt x="140" y="102"/>
                    </a:lnTo>
                    <a:lnTo>
                      <a:pt x="134" y="86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6" y="116"/>
                    </a:lnTo>
                    <a:lnTo>
                      <a:pt x="88" y="146"/>
                    </a:lnTo>
                    <a:lnTo>
                      <a:pt x="88" y="146"/>
                    </a:lnTo>
                    <a:close/>
                    <a:moveTo>
                      <a:pt x="48" y="42"/>
                    </a:moveTo>
                    <a:lnTo>
                      <a:pt x="48" y="42"/>
                    </a:lnTo>
                    <a:lnTo>
                      <a:pt x="38" y="26"/>
                    </a:lnTo>
                    <a:lnTo>
                      <a:pt x="26" y="12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6" y="58"/>
                    </a:lnTo>
                    <a:lnTo>
                      <a:pt x="48" y="42"/>
                    </a:lnTo>
                    <a:lnTo>
                      <a:pt x="48" y="42"/>
                    </a:lnTo>
                    <a:close/>
                    <a:moveTo>
                      <a:pt x="64" y="86"/>
                    </a:moveTo>
                    <a:lnTo>
                      <a:pt x="0" y="86"/>
                    </a:lnTo>
                    <a:lnTo>
                      <a:pt x="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0" y="116"/>
                    </a:lnTo>
                    <a:lnTo>
                      <a:pt x="64" y="86"/>
                    </a:lnTo>
                    <a:lnTo>
                      <a:pt x="64" y="86"/>
                    </a:lnTo>
                    <a:close/>
                    <a:moveTo>
                      <a:pt x="78" y="74"/>
                    </a:moveTo>
                    <a:lnTo>
                      <a:pt x="126" y="74"/>
                    </a:lnTo>
                    <a:lnTo>
                      <a:pt x="126" y="74"/>
                    </a:lnTo>
                    <a:lnTo>
                      <a:pt x="120" y="64"/>
                    </a:lnTo>
                    <a:lnTo>
                      <a:pt x="110" y="52"/>
                    </a:lnTo>
                    <a:lnTo>
                      <a:pt x="100" y="42"/>
                    </a:lnTo>
                    <a:lnTo>
                      <a:pt x="90" y="32"/>
                    </a:lnTo>
                    <a:lnTo>
                      <a:pt x="80" y="24"/>
                    </a:lnTo>
                    <a:lnTo>
                      <a:pt x="68" y="18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52" y="20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70" y="54"/>
                    </a:lnTo>
                    <a:lnTo>
                      <a:pt x="78" y="74"/>
                    </a:lnTo>
                    <a:lnTo>
                      <a:pt x="78" y="74"/>
                    </a:lnTo>
                    <a:close/>
                    <a:moveTo>
                      <a:pt x="62" y="272"/>
                    </a:moveTo>
                    <a:lnTo>
                      <a:pt x="62" y="272"/>
                    </a:lnTo>
                    <a:lnTo>
                      <a:pt x="52" y="288"/>
                    </a:lnTo>
                    <a:lnTo>
                      <a:pt x="42" y="302"/>
                    </a:lnTo>
                    <a:lnTo>
                      <a:pt x="42" y="302"/>
                    </a:lnTo>
                    <a:lnTo>
                      <a:pt x="54" y="296"/>
                    </a:lnTo>
                    <a:lnTo>
                      <a:pt x="68" y="290"/>
                    </a:lnTo>
                    <a:lnTo>
                      <a:pt x="80" y="282"/>
                    </a:lnTo>
                    <a:lnTo>
                      <a:pt x="92" y="274"/>
                    </a:lnTo>
                    <a:lnTo>
                      <a:pt x="102" y="264"/>
                    </a:lnTo>
                    <a:lnTo>
                      <a:pt x="112" y="254"/>
                    </a:lnTo>
                    <a:lnTo>
                      <a:pt x="120" y="242"/>
                    </a:lnTo>
                    <a:lnTo>
                      <a:pt x="128" y="230"/>
                    </a:lnTo>
                    <a:lnTo>
                      <a:pt x="78" y="230"/>
                    </a:lnTo>
                    <a:lnTo>
                      <a:pt x="78" y="230"/>
                    </a:lnTo>
                    <a:lnTo>
                      <a:pt x="70" y="252"/>
                    </a:lnTo>
                    <a:lnTo>
                      <a:pt x="62" y="272"/>
                    </a:lnTo>
                    <a:lnTo>
                      <a:pt x="62" y="272"/>
                    </a:lnTo>
                    <a:close/>
                    <a:moveTo>
                      <a:pt x="88" y="158"/>
                    </a:moveTo>
                    <a:lnTo>
                      <a:pt x="88" y="158"/>
                    </a:lnTo>
                    <a:lnTo>
                      <a:pt x="86" y="190"/>
                    </a:lnTo>
                    <a:lnTo>
                      <a:pt x="80" y="218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40" y="204"/>
                    </a:lnTo>
                    <a:lnTo>
                      <a:pt x="144" y="190"/>
                    </a:lnTo>
                    <a:lnTo>
                      <a:pt x="148" y="174"/>
                    </a:lnTo>
                    <a:lnTo>
                      <a:pt x="148" y="158"/>
                    </a:lnTo>
                    <a:lnTo>
                      <a:pt x="88" y="158"/>
                    </a:lnTo>
                    <a:close/>
                    <a:moveTo>
                      <a:pt x="72" y="158"/>
                    </a:moveTo>
                    <a:lnTo>
                      <a:pt x="0" y="158"/>
                    </a:lnTo>
                    <a:lnTo>
                      <a:pt x="0" y="218"/>
                    </a:lnTo>
                    <a:lnTo>
                      <a:pt x="66" y="218"/>
                    </a:lnTo>
                    <a:lnTo>
                      <a:pt x="66" y="218"/>
                    </a:lnTo>
                    <a:lnTo>
                      <a:pt x="70" y="190"/>
                    </a:lnTo>
                    <a:lnTo>
                      <a:pt x="72" y="158"/>
                    </a:lnTo>
                    <a:lnTo>
                      <a:pt x="72" y="158"/>
                    </a:lnTo>
                    <a:close/>
                    <a:moveTo>
                      <a:pt x="62" y="230"/>
                    </a:moveTo>
                    <a:lnTo>
                      <a:pt x="0" y="230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14" y="304"/>
                    </a:lnTo>
                    <a:lnTo>
                      <a:pt x="26" y="296"/>
                    </a:lnTo>
                    <a:lnTo>
                      <a:pt x="38" y="282"/>
                    </a:lnTo>
                    <a:lnTo>
                      <a:pt x="48" y="266"/>
                    </a:lnTo>
                    <a:lnTo>
                      <a:pt x="48" y="266"/>
                    </a:lnTo>
                    <a:lnTo>
                      <a:pt x="56" y="250"/>
                    </a:lnTo>
                    <a:lnTo>
                      <a:pt x="62" y="230"/>
                    </a:lnTo>
                    <a:lnTo>
                      <a:pt x="62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65"/>
              <p:cNvSpPr>
                <a:spLocks noEditPoints="1"/>
              </p:cNvSpPr>
              <p:nvPr/>
            </p:nvSpPr>
            <p:spPr bwMode="auto">
              <a:xfrm>
                <a:off x="2649538" y="2673350"/>
                <a:ext cx="203200" cy="488950"/>
              </a:xfrm>
              <a:custGeom>
                <a:avLst/>
                <a:gdLst>
                  <a:gd name="T0" fmla="*/ 128 w 128"/>
                  <a:gd name="T1" fmla="*/ 308 h 308"/>
                  <a:gd name="T2" fmla="*/ 128 w 128"/>
                  <a:gd name="T3" fmla="*/ 0 h 308"/>
                  <a:gd name="T4" fmla="*/ 102 w 128"/>
                  <a:gd name="T5" fmla="*/ 0 h 308"/>
                  <a:gd name="T6" fmla="*/ 102 w 128"/>
                  <a:gd name="T7" fmla="*/ 14 h 308"/>
                  <a:gd name="T8" fmla="*/ 102 w 128"/>
                  <a:gd name="T9" fmla="*/ 14 h 308"/>
                  <a:gd name="T10" fmla="*/ 80 w 128"/>
                  <a:gd name="T11" fmla="*/ 16 h 308"/>
                  <a:gd name="T12" fmla="*/ 62 w 128"/>
                  <a:gd name="T13" fmla="*/ 22 h 308"/>
                  <a:gd name="T14" fmla="*/ 46 w 128"/>
                  <a:gd name="T15" fmla="*/ 30 h 308"/>
                  <a:gd name="T16" fmla="*/ 34 w 128"/>
                  <a:gd name="T17" fmla="*/ 40 h 308"/>
                  <a:gd name="T18" fmla="*/ 34 w 128"/>
                  <a:gd name="T19" fmla="*/ 40 h 308"/>
                  <a:gd name="T20" fmla="*/ 24 w 128"/>
                  <a:gd name="T21" fmla="*/ 50 h 308"/>
                  <a:gd name="T22" fmla="*/ 16 w 128"/>
                  <a:gd name="T23" fmla="*/ 64 h 308"/>
                  <a:gd name="T24" fmla="*/ 12 w 128"/>
                  <a:gd name="T25" fmla="*/ 78 h 308"/>
                  <a:gd name="T26" fmla="*/ 10 w 128"/>
                  <a:gd name="T27" fmla="*/ 94 h 308"/>
                  <a:gd name="T28" fmla="*/ 10 w 128"/>
                  <a:gd name="T29" fmla="*/ 94 h 308"/>
                  <a:gd name="T30" fmla="*/ 12 w 128"/>
                  <a:gd name="T31" fmla="*/ 106 h 308"/>
                  <a:gd name="T32" fmla="*/ 14 w 128"/>
                  <a:gd name="T33" fmla="*/ 116 h 308"/>
                  <a:gd name="T34" fmla="*/ 18 w 128"/>
                  <a:gd name="T35" fmla="*/ 126 h 308"/>
                  <a:gd name="T36" fmla="*/ 22 w 128"/>
                  <a:gd name="T37" fmla="*/ 134 h 308"/>
                  <a:gd name="T38" fmla="*/ 22 w 128"/>
                  <a:gd name="T39" fmla="*/ 134 h 308"/>
                  <a:gd name="T40" fmla="*/ 34 w 128"/>
                  <a:gd name="T41" fmla="*/ 150 h 308"/>
                  <a:gd name="T42" fmla="*/ 42 w 128"/>
                  <a:gd name="T43" fmla="*/ 154 h 308"/>
                  <a:gd name="T44" fmla="*/ 50 w 128"/>
                  <a:gd name="T45" fmla="*/ 158 h 308"/>
                  <a:gd name="T46" fmla="*/ 50 w 128"/>
                  <a:gd name="T47" fmla="*/ 158 h 308"/>
                  <a:gd name="T48" fmla="*/ 70 w 128"/>
                  <a:gd name="T49" fmla="*/ 168 h 308"/>
                  <a:gd name="T50" fmla="*/ 102 w 128"/>
                  <a:gd name="T51" fmla="*/ 176 h 308"/>
                  <a:gd name="T52" fmla="*/ 102 w 128"/>
                  <a:gd name="T53" fmla="*/ 242 h 308"/>
                  <a:gd name="T54" fmla="*/ 102 w 128"/>
                  <a:gd name="T55" fmla="*/ 242 h 308"/>
                  <a:gd name="T56" fmla="*/ 90 w 128"/>
                  <a:gd name="T57" fmla="*/ 236 h 308"/>
                  <a:gd name="T58" fmla="*/ 84 w 128"/>
                  <a:gd name="T59" fmla="*/ 228 h 308"/>
                  <a:gd name="T60" fmla="*/ 84 w 128"/>
                  <a:gd name="T61" fmla="*/ 228 h 308"/>
                  <a:gd name="T62" fmla="*/ 78 w 128"/>
                  <a:gd name="T63" fmla="*/ 218 h 308"/>
                  <a:gd name="T64" fmla="*/ 74 w 128"/>
                  <a:gd name="T65" fmla="*/ 202 h 308"/>
                  <a:gd name="T66" fmla="*/ 0 w 128"/>
                  <a:gd name="T67" fmla="*/ 210 h 308"/>
                  <a:gd name="T68" fmla="*/ 0 w 128"/>
                  <a:gd name="T69" fmla="*/ 210 h 308"/>
                  <a:gd name="T70" fmla="*/ 4 w 128"/>
                  <a:gd name="T71" fmla="*/ 228 h 308"/>
                  <a:gd name="T72" fmla="*/ 10 w 128"/>
                  <a:gd name="T73" fmla="*/ 242 h 308"/>
                  <a:gd name="T74" fmla="*/ 10 w 128"/>
                  <a:gd name="T75" fmla="*/ 242 h 308"/>
                  <a:gd name="T76" fmla="*/ 18 w 128"/>
                  <a:gd name="T77" fmla="*/ 254 h 308"/>
                  <a:gd name="T78" fmla="*/ 28 w 128"/>
                  <a:gd name="T79" fmla="*/ 266 h 308"/>
                  <a:gd name="T80" fmla="*/ 28 w 128"/>
                  <a:gd name="T81" fmla="*/ 266 h 308"/>
                  <a:gd name="T82" fmla="*/ 42 w 128"/>
                  <a:gd name="T83" fmla="*/ 276 h 308"/>
                  <a:gd name="T84" fmla="*/ 58 w 128"/>
                  <a:gd name="T85" fmla="*/ 284 h 308"/>
                  <a:gd name="T86" fmla="*/ 58 w 128"/>
                  <a:gd name="T87" fmla="*/ 284 h 308"/>
                  <a:gd name="T88" fmla="*/ 78 w 128"/>
                  <a:gd name="T89" fmla="*/ 288 h 308"/>
                  <a:gd name="T90" fmla="*/ 102 w 128"/>
                  <a:gd name="T91" fmla="*/ 292 h 308"/>
                  <a:gd name="T92" fmla="*/ 102 w 128"/>
                  <a:gd name="T93" fmla="*/ 308 h 308"/>
                  <a:gd name="T94" fmla="*/ 128 w 128"/>
                  <a:gd name="T95" fmla="*/ 308 h 308"/>
                  <a:gd name="T96" fmla="*/ 86 w 128"/>
                  <a:gd name="T97" fmla="*/ 100 h 308"/>
                  <a:gd name="T98" fmla="*/ 86 w 128"/>
                  <a:gd name="T99" fmla="*/ 100 h 308"/>
                  <a:gd name="T100" fmla="*/ 82 w 128"/>
                  <a:gd name="T101" fmla="*/ 92 h 308"/>
                  <a:gd name="T102" fmla="*/ 80 w 128"/>
                  <a:gd name="T103" fmla="*/ 86 h 308"/>
                  <a:gd name="T104" fmla="*/ 80 w 128"/>
                  <a:gd name="T105" fmla="*/ 86 h 308"/>
                  <a:gd name="T106" fmla="*/ 82 w 128"/>
                  <a:gd name="T107" fmla="*/ 78 h 308"/>
                  <a:gd name="T108" fmla="*/ 86 w 128"/>
                  <a:gd name="T109" fmla="*/ 72 h 308"/>
                  <a:gd name="T110" fmla="*/ 86 w 128"/>
                  <a:gd name="T111" fmla="*/ 72 h 308"/>
                  <a:gd name="T112" fmla="*/ 92 w 128"/>
                  <a:gd name="T113" fmla="*/ 66 h 308"/>
                  <a:gd name="T114" fmla="*/ 102 w 128"/>
                  <a:gd name="T115" fmla="*/ 62 h 308"/>
                  <a:gd name="T116" fmla="*/ 102 w 128"/>
                  <a:gd name="T117" fmla="*/ 110 h 308"/>
                  <a:gd name="T118" fmla="*/ 102 w 128"/>
                  <a:gd name="T119" fmla="*/ 110 h 308"/>
                  <a:gd name="T120" fmla="*/ 92 w 128"/>
                  <a:gd name="T121" fmla="*/ 106 h 308"/>
                  <a:gd name="T122" fmla="*/ 86 w 128"/>
                  <a:gd name="T123" fmla="*/ 100 h 308"/>
                  <a:gd name="T124" fmla="*/ 86 w 128"/>
                  <a:gd name="T125" fmla="*/ 10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308">
                    <a:moveTo>
                      <a:pt x="128" y="308"/>
                    </a:moveTo>
                    <a:lnTo>
                      <a:pt x="128" y="0"/>
                    </a:lnTo>
                    <a:lnTo>
                      <a:pt x="102" y="0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0" y="16"/>
                    </a:lnTo>
                    <a:lnTo>
                      <a:pt x="62" y="22"/>
                    </a:lnTo>
                    <a:lnTo>
                      <a:pt x="46" y="3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24" y="50"/>
                    </a:lnTo>
                    <a:lnTo>
                      <a:pt x="16" y="64"/>
                    </a:lnTo>
                    <a:lnTo>
                      <a:pt x="12" y="78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2" y="106"/>
                    </a:lnTo>
                    <a:lnTo>
                      <a:pt x="14" y="116"/>
                    </a:lnTo>
                    <a:lnTo>
                      <a:pt x="18" y="126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34" y="150"/>
                    </a:lnTo>
                    <a:lnTo>
                      <a:pt x="42" y="154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70" y="168"/>
                    </a:lnTo>
                    <a:lnTo>
                      <a:pt x="102" y="176"/>
                    </a:lnTo>
                    <a:lnTo>
                      <a:pt x="102" y="242"/>
                    </a:lnTo>
                    <a:lnTo>
                      <a:pt x="102" y="242"/>
                    </a:lnTo>
                    <a:lnTo>
                      <a:pt x="90" y="236"/>
                    </a:lnTo>
                    <a:lnTo>
                      <a:pt x="84" y="228"/>
                    </a:lnTo>
                    <a:lnTo>
                      <a:pt x="84" y="228"/>
                    </a:lnTo>
                    <a:lnTo>
                      <a:pt x="78" y="218"/>
                    </a:lnTo>
                    <a:lnTo>
                      <a:pt x="74" y="202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4" y="228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8" y="254"/>
                    </a:lnTo>
                    <a:lnTo>
                      <a:pt x="28" y="266"/>
                    </a:lnTo>
                    <a:lnTo>
                      <a:pt x="28" y="266"/>
                    </a:lnTo>
                    <a:lnTo>
                      <a:pt x="42" y="276"/>
                    </a:lnTo>
                    <a:lnTo>
                      <a:pt x="58" y="284"/>
                    </a:lnTo>
                    <a:lnTo>
                      <a:pt x="58" y="284"/>
                    </a:lnTo>
                    <a:lnTo>
                      <a:pt x="78" y="288"/>
                    </a:lnTo>
                    <a:lnTo>
                      <a:pt x="102" y="292"/>
                    </a:lnTo>
                    <a:lnTo>
                      <a:pt x="102" y="308"/>
                    </a:lnTo>
                    <a:lnTo>
                      <a:pt x="128" y="308"/>
                    </a:lnTo>
                    <a:close/>
                    <a:moveTo>
                      <a:pt x="86" y="100"/>
                    </a:moveTo>
                    <a:lnTo>
                      <a:pt x="86" y="100"/>
                    </a:lnTo>
                    <a:lnTo>
                      <a:pt x="82" y="92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2" y="78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92" y="66"/>
                    </a:lnTo>
                    <a:lnTo>
                      <a:pt x="102" y="62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92" y="106"/>
                    </a:lnTo>
                    <a:lnTo>
                      <a:pt x="86" y="100"/>
                    </a:lnTo>
                    <a:lnTo>
                      <a:pt x="86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4999779" y="3191249"/>
            <a:ext cx="940373" cy="940368"/>
            <a:chOff x="4641550" y="3820609"/>
            <a:chExt cx="587801" cy="587801"/>
          </a:xfrm>
        </p:grpSpPr>
        <p:grpSp>
          <p:nvGrpSpPr>
            <p:cNvPr id="28" name="组合 27"/>
            <p:cNvGrpSpPr/>
            <p:nvPr/>
          </p:nvGrpSpPr>
          <p:grpSpPr>
            <a:xfrm>
              <a:off x="4641550" y="3820609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4" name="同心圆 3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4767685" y="3993961"/>
              <a:ext cx="335530" cy="285698"/>
              <a:chOff x="2570163" y="3632200"/>
              <a:chExt cx="641350" cy="546100"/>
            </a:xfrm>
            <a:solidFill>
              <a:schemeClr val="accent4"/>
            </a:solidFill>
          </p:grpSpPr>
          <p:sp>
            <p:nvSpPr>
              <p:cNvPr id="30" name="Freeform 80"/>
              <p:cNvSpPr>
                <a:spLocks/>
              </p:cNvSpPr>
              <p:nvPr/>
            </p:nvSpPr>
            <p:spPr bwMode="auto">
              <a:xfrm>
                <a:off x="2970213" y="3632200"/>
                <a:ext cx="241300" cy="241300"/>
              </a:xfrm>
              <a:custGeom>
                <a:avLst/>
                <a:gdLst>
                  <a:gd name="T0" fmla="*/ 122 w 152"/>
                  <a:gd name="T1" fmla="*/ 148 h 152"/>
                  <a:gd name="T2" fmla="*/ 122 w 152"/>
                  <a:gd name="T3" fmla="*/ 148 h 152"/>
                  <a:gd name="T4" fmla="*/ 120 w 152"/>
                  <a:gd name="T5" fmla="*/ 150 h 152"/>
                  <a:gd name="T6" fmla="*/ 116 w 152"/>
                  <a:gd name="T7" fmla="*/ 152 h 152"/>
                  <a:gd name="T8" fmla="*/ 112 w 152"/>
                  <a:gd name="T9" fmla="*/ 150 h 152"/>
                  <a:gd name="T10" fmla="*/ 108 w 152"/>
                  <a:gd name="T11" fmla="*/ 148 h 152"/>
                  <a:gd name="T12" fmla="*/ 2 w 152"/>
                  <a:gd name="T13" fmla="*/ 42 h 152"/>
                  <a:gd name="T14" fmla="*/ 2 w 152"/>
                  <a:gd name="T15" fmla="*/ 42 h 152"/>
                  <a:gd name="T16" fmla="*/ 0 w 152"/>
                  <a:gd name="T17" fmla="*/ 40 h 152"/>
                  <a:gd name="T18" fmla="*/ 0 w 152"/>
                  <a:gd name="T19" fmla="*/ 36 h 152"/>
                  <a:gd name="T20" fmla="*/ 0 w 152"/>
                  <a:gd name="T21" fmla="*/ 32 h 152"/>
                  <a:gd name="T22" fmla="*/ 2 w 152"/>
                  <a:gd name="T23" fmla="*/ 28 h 152"/>
                  <a:gd name="T24" fmla="*/ 28 w 152"/>
                  <a:gd name="T25" fmla="*/ 2 h 152"/>
                  <a:gd name="T26" fmla="*/ 28 w 152"/>
                  <a:gd name="T27" fmla="*/ 2 h 152"/>
                  <a:gd name="T28" fmla="*/ 32 w 152"/>
                  <a:gd name="T29" fmla="*/ 0 h 152"/>
                  <a:gd name="T30" fmla="*/ 36 w 152"/>
                  <a:gd name="T31" fmla="*/ 0 h 152"/>
                  <a:gd name="T32" fmla="*/ 40 w 152"/>
                  <a:gd name="T33" fmla="*/ 0 h 152"/>
                  <a:gd name="T34" fmla="*/ 42 w 152"/>
                  <a:gd name="T35" fmla="*/ 2 h 152"/>
                  <a:gd name="T36" fmla="*/ 148 w 152"/>
                  <a:gd name="T37" fmla="*/ 108 h 152"/>
                  <a:gd name="T38" fmla="*/ 148 w 152"/>
                  <a:gd name="T39" fmla="*/ 108 h 152"/>
                  <a:gd name="T40" fmla="*/ 152 w 152"/>
                  <a:gd name="T41" fmla="*/ 112 h 152"/>
                  <a:gd name="T42" fmla="*/ 152 w 152"/>
                  <a:gd name="T43" fmla="*/ 116 h 152"/>
                  <a:gd name="T44" fmla="*/ 152 w 152"/>
                  <a:gd name="T45" fmla="*/ 118 h 152"/>
                  <a:gd name="T46" fmla="*/ 148 w 152"/>
                  <a:gd name="T47" fmla="*/ 122 h 152"/>
                  <a:gd name="T48" fmla="*/ 122 w 152"/>
                  <a:gd name="T49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152">
                    <a:moveTo>
                      <a:pt x="122" y="148"/>
                    </a:moveTo>
                    <a:lnTo>
                      <a:pt x="122" y="148"/>
                    </a:lnTo>
                    <a:lnTo>
                      <a:pt x="120" y="150"/>
                    </a:lnTo>
                    <a:lnTo>
                      <a:pt x="116" y="152"/>
                    </a:lnTo>
                    <a:lnTo>
                      <a:pt x="112" y="150"/>
                    </a:lnTo>
                    <a:lnTo>
                      <a:pt x="108" y="14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2" y="28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2" y="2"/>
                    </a:lnTo>
                    <a:lnTo>
                      <a:pt x="148" y="108"/>
                    </a:lnTo>
                    <a:lnTo>
                      <a:pt x="148" y="108"/>
                    </a:lnTo>
                    <a:lnTo>
                      <a:pt x="152" y="112"/>
                    </a:lnTo>
                    <a:lnTo>
                      <a:pt x="152" y="116"/>
                    </a:lnTo>
                    <a:lnTo>
                      <a:pt x="152" y="118"/>
                    </a:lnTo>
                    <a:lnTo>
                      <a:pt x="148" y="122"/>
                    </a:lnTo>
                    <a:lnTo>
                      <a:pt x="122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81"/>
              <p:cNvSpPr>
                <a:spLocks/>
              </p:cNvSpPr>
              <p:nvPr/>
            </p:nvSpPr>
            <p:spPr bwMode="auto">
              <a:xfrm>
                <a:off x="2671763" y="3794125"/>
                <a:ext cx="428625" cy="384175"/>
              </a:xfrm>
              <a:custGeom>
                <a:avLst/>
                <a:gdLst>
                  <a:gd name="T0" fmla="*/ 168 w 270"/>
                  <a:gd name="T1" fmla="*/ 24 h 242"/>
                  <a:gd name="T2" fmla="*/ 136 w 270"/>
                  <a:gd name="T3" fmla="*/ 54 h 242"/>
                  <a:gd name="T4" fmla="*/ 134 w 270"/>
                  <a:gd name="T5" fmla="*/ 60 h 242"/>
                  <a:gd name="T6" fmla="*/ 124 w 270"/>
                  <a:gd name="T7" fmla="*/ 70 h 242"/>
                  <a:gd name="T8" fmla="*/ 118 w 270"/>
                  <a:gd name="T9" fmla="*/ 74 h 242"/>
                  <a:gd name="T10" fmla="*/ 106 w 270"/>
                  <a:gd name="T11" fmla="*/ 78 h 242"/>
                  <a:gd name="T12" fmla="*/ 92 w 270"/>
                  <a:gd name="T13" fmla="*/ 76 h 242"/>
                  <a:gd name="T14" fmla="*/ 84 w 270"/>
                  <a:gd name="T15" fmla="*/ 72 h 242"/>
                  <a:gd name="T16" fmla="*/ 78 w 270"/>
                  <a:gd name="T17" fmla="*/ 68 h 242"/>
                  <a:gd name="T18" fmla="*/ 70 w 270"/>
                  <a:gd name="T19" fmla="*/ 50 h 242"/>
                  <a:gd name="T20" fmla="*/ 70 w 270"/>
                  <a:gd name="T21" fmla="*/ 32 h 242"/>
                  <a:gd name="T22" fmla="*/ 4 w 270"/>
                  <a:gd name="T23" fmla="*/ 78 h 242"/>
                  <a:gd name="T24" fmla="*/ 2 w 270"/>
                  <a:gd name="T25" fmla="*/ 80 h 242"/>
                  <a:gd name="T26" fmla="*/ 2 w 270"/>
                  <a:gd name="T27" fmla="*/ 86 h 242"/>
                  <a:gd name="T28" fmla="*/ 10 w 270"/>
                  <a:gd name="T29" fmla="*/ 98 h 242"/>
                  <a:gd name="T30" fmla="*/ 26 w 270"/>
                  <a:gd name="T31" fmla="*/ 82 h 242"/>
                  <a:gd name="T32" fmla="*/ 42 w 270"/>
                  <a:gd name="T33" fmla="*/ 76 h 242"/>
                  <a:gd name="T34" fmla="*/ 60 w 270"/>
                  <a:gd name="T35" fmla="*/ 82 h 242"/>
                  <a:gd name="T36" fmla="*/ 66 w 270"/>
                  <a:gd name="T37" fmla="*/ 90 h 242"/>
                  <a:gd name="T38" fmla="*/ 66 w 270"/>
                  <a:gd name="T39" fmla="*/ 100 h 242"/>
                  <a:gd name="T40" fmla="*/ 84 w 270"/>
                  <a:gd name="T41" fmla="*/ 108 h 242"/>
                  <a:gd name="T42" fmla="*/ 90 w 270"/>
                  <a:gd name="T43" fmla="*/ 116 h 242"/>
                  <a:gd name="T44" fmla="*/ 92 w 270"/>
                  <a:gd name="T45" fmla="*/ 124 h 242"/>
                  <a:gd name="T46" fmla="*/ 108 w 270"/>
                  <a:gd name="T47" fmla="*/ 132 h 242"/>
                  <a:gd name="T48" fmla="*/ 114 w 270"/>
                  <a:gd name="T49" fmla="*/ 140 h 242"/>
                  <a:gd name="T50" fmla="*/ 116 w 270"/>
                  <a:gd name="T51" fmla="*/ 148 h 242"/>
                  <a:gd name="T52" fmla="*/ 132 w 270"/>
                  <a:gd name="T53" fmla="*/ 156 h 242"/>
                  <a:gd name="T54" fmla="*/ 138 w 270"/>
                  <a:gd name="T55" fmla="*/ 164 h 242"/>
                  <a:gd name="T56" fmla="*/ 138 w 270"/>
                  <a:gd name="T57" fmla="*/ 182 h 242"/>
                  <a:gd name="T58" fmla="*/ 118 w 270"/>
                  <a:gd name="T59" fmla="*/ 204 h 242"/>
                  <a:gd name="T60" fmla="*/ 150 w 270"/>
                  <a:gd name="T61" fmla="*/ 236 h 242"/>
                  <a:gd name="T62" fmla="*/ 162 w 270"/>
                  <a:gd name="T63" fmla="*/ 242 h 242"/>
                  <a:gd name="T64" fmla="*/ 172 w 270"/>
                  <a:gd name="T65" fmla="*/ 236 h 242"/>
                  <a:gd name="T66" fmla="*/ 176 w 270"/>
                  <a:gd name="T67" fmla="*/ 232 h 242"/>
                  <a:gd name="T68" fmla="*/ 176 w 270"/>
                  <a:gd name="T69" fmla="*/ 218 h 242"/>
                  <a:gd name="T70" fmla="*/ 148 w 270"/>
                  <a:gd name="T71" fmla="*/ 188 h 242"/>
                  <a:gd name="T72" fmla="*/ 146 w 270"/>
                  <a:gd name="T73" fmla="*/ 184 h 242"/>
                  <a:gd name="T74" fmla="*/ 148 w 270"/>
                  <a:gd name="T75" fmla="*/ 180 h 242"/>
                  <a:gd name="T76" fmla="*/ 156 w 270"/>
                  <a:gd name="T77" fmla="*/ 180 h 242"/>
                  <a:gd name="T78" fmla="*/ 180 w 270"/>
                  <a:gd name="T79" fmla="*/ 206 h 242"/>
                  <a:gd name="T80" fmla="*/ 192 w 270"/>
                  <a:gd name="T81" fmla="*/ 210 h 242"/>
                  <a:gd name="T82" fmla="*/ 204 w 270"/>
                  <a:gd name="T83" fmla="*/ 206 h 242"/>
                  <a:gd name="T84" fmla="*/ 208 w 270"/>
                  <a:gd name="T85" fmla="*/ 200 h 242"/>
                  <a:gd name="T86" fmla="*/ 208 w 270"/>
                  <a:gd name="T87" fmla="*/ 188 h 242"/>
                  <a:gd name="T88" fmla="*/ 178 w 270"/>
                  <a:gd name="T89" fmla="*/ 158 h 242"/>
                  <a:gd name="T90" fmla="*/ 176 w 270"/>
                  <a:gd name="T91" fmla="*/ 154 h 242"/>
                  <a:gd name="T92" fmla="*/ 178 w 270"/>
                  <a:gd name="T93" fmla="*/ 150 h 242"/>
                  <a:gd name="T94" fmla="*/ 186 w 270"/>
                  <a:gd name="T95" fmla="*/ 150 h 242"/>
                  <a:gd name="T96" fmla="*/ 212 w 270"/>
                  <a:gd name="T97" fmla="*/ 174 h 242"/>
                  <a:gd name="T98" fmla="*/ 224 w 270"/>
                  <a:gd name="T99" fmla="*/ 180 h 242"/>
                  <a:gd name="T100" fmla="*/ 234 w 270"/>
                  <a:gd name="T101" fmla="*/ 174 h 242"/>
                  <a:gd name="T102" fmla="*/ 238 w 270"/>
                  <a:gd name="T103" fmla="*/ 170 h 242"/>
                  <a:gd name="T104" fmla="*/ 238 w 270"/>
                  <a:gd name="T105" fmla="*/ 158 h 242"/>
                  <a:gd name="T106" fmla="*/ 210 w 270"/>
                  <a:gd name="T107" fmla="*/ 126 h 242"/>
                  <a:gd name="T108" fmla="*/ 208 w 270"/>
                  <a:gd name="T109" fmla="*/ 122 h 242"/>
                  <a:gd name="T110" fmla="*/ 210 w 270"/>
                  <a:gd name="T111" fmla="*/ 118 h 242"/>
                  <a:gd name="T112" fmla="*/ 218 w 270"/>
                  <a:gd name="T113" fmla="*/ 118 h 242"/>
                  <a:gd name="T114" fmla="*/ 242 w 270"/>
                  <a:gd name="T115" fmla="*/ 144 h 242"/>
                  <a:gd name="T116" fmla="*/ 254 w 270"/>
                  <a:gd name="T117" fmla="*/ 148 h 242"/>
                  <a:gd name="T118" fmla="*/ 266 w 270"/>
                  <a:gd name="T119" fmla="*/ 144 h 242"/>
                  <a:gd name="T120" fmla="*/ 270 w 270"/>
                  <a:gd name="T121" fmla="*/ 138 h 242"/>
                  <a:gd name="T122" fmla="*/ 270 w 270"/>
                  <a:gd name="T123" fmla="*/ 126 h 242"/>
                  <a:gd name="T124" fmla="*/ 266 w 270"/>
                  <a:gd name="T125" fmla="*/ 12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0" h="242">
                    <a:moveTo>
                      <a:pt x="266" y="120"/>
                    </a:moveTo>
                    <a:lnTo>
                      <a:pt x="168" y="24"/>
                    </a:lnTo>
                    <a:lnTo>
                      <a:pt x="144" y="34"/>
                    </a:lnTo>
                    <a:lnTo>
                      <a:pt x="136" y="54"/>
                    </a:lnTo>
                    <a:lnTo>
                      <a:pt x="136" y="54"/>
                    </a:lnTo>
                    <a:lnTo>
                      <a:pt x="134" y="60"/>
                    </a:lnTo>
                    <a:lnTo>
                      <a:pt x="130" y="66"/>
                    </a:lnTo>
                    <a:lnTo>
                      <a:pt x="124" y="70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2" y="76"/>
                    </a:lnTo>
                    <a:lnTo>
                      <a:pt x="106" y="78"/>
                    </a:lnTo>
                    <a:lnTo>
                      <a:pt x="98" y="78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84" y="72"/>
                    </a:lnTo>
                    <a:lnTo>
                      <a:pt x="78" y="68"/>
                    </a:lnTo>
                    <a:lnTo>
                      <a:pt x="78" y="68"/>
                    </a:lnTo>
                    <a:lnTo>
                      <a:pt x="72" y="60"/>
                    </a:lnTo>
                    <a:lnTo>
                      <a:pt x="70" y="50"/>
                    </a:lnTo>
                    <a:lnTo>
                      <a:pt x="68" y="42"/>
                    </a:lnTo>
                    <a:lnTo>
                      <a:pt x="70" y="32"/>
                    </a:lnTo>
                    <a:lnTo>
                      <a:pt x="82" y="0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2" y="86"/>
                    </a:lnTo>
                    <a:lnTo>
                      <a:pt x="4" y="90"/>
                    </a:lnTo>
                    <a:lnTo>
                      <a:pt x="10" y="98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34" y="78"/>
                    </a:lnTo>
                    <a:lnTo>
                      <a:pt x="42" y="76"/>
                    </a:lnTo>
                    <a:lnTo>
                      <a:pt x="52" y="78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6" y="90"/>
                    </a:lnTo>
                    <a:lnTo>
                      <a:pt x="66" y="100"/>
                    </a:lnTo>
                    <a:lnTo>
                      <a:pt x="66" y="100"/>
                    </a:lnTo>
                    <a:lnTo>
                      <a:pt x="76" y="102"/>
                    </a:lnTo>
                    <a:lnTo>
                      <a:pt x="84" y="108"/>
                    </a:lnTo>
                    <a:lnTo>
                      <a:pt x="84" y="108"/>
                    </a:lnTo>
                    <a:lnTo>
                      <a:pt x="90" y="116"/>
                    </a:lnTo>
                    <a:lnTo>
                      <a:pt x="92" y="124"/>
                    </a:lnTo>
                    <a:lnTo>
                      <a:pt x="92" y="124"/>
                    </a:lnTo>
                    <a:lnTo>
                      <a:pt x="100" y="126"/>
                    </a:lnTo>
                    <a:lnTo>
                      <a:pt x="108" y="132"/>
                    </a:lnTo>
                    <a:lnTo>
                      <a:pt x="108" y="132"/>
                    </a:lnTo>
                    <a:lnTo>
                      <a:pt x="114" y="140"/>
                    </a:lnTo>
                    <a:lnTo>
                      <a:pt x="116" y="148"/>
                    </a:lnTo>
                    <a:lnTo>
                      <a:pt x="116" y="148"/>
                    </a:lnTo>
                    <a:lnTo>
                      <a:pt x="124" y="150"/>
                    </a:lnTo>
                    <a:lnTo>
                      <a:pt x="132" y="156"/>
                    </a:lnTo>
                    <a:lnTo>
                      <a:pt x="132" y="156"/>
                    </a:lnTo>
                    <a:lnTo>
                      <a:pt x="138" y="164"/>
                    </a:lnTo>
                    <a:lnTo>
                      <a:pt x="140" y="174"/>
                    </a:lnTo>
                    <a:lnTo>
                      <a:pt x="138" y="182"/>
                    </a:lnTo>
                    <a:lnTo>
                      <a:pt x="132" y="190"/>
                    </a:lnTo>
                    <a:lnTo>
                      <a:pt x="118" y="204"/>
                    </a:lnTo>
                    <a:lnTo>
                      <a:pt x="150" y="236"/>
                    </a:lnTo>
                    <a:lnTo>
                      <a:pt x="150" y="236"/>
                    </a:lnTo>
                    <a:lnTo>
                      <a:pt x="156" y="240"/>
                    </a:lnTo>
                    <a:lnTo>
                      <a:pt x="162" y="242"/>
                    </a:lnTo>
                    <a:lnTo>
                      <a:pt x="168" y="240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6" y="232"/>
                    </a:lnTo>
                    <a:lnTo>
                      <a:pt x="178" y="224"/>
                    </a:lnTo>
                    <a:lnTo>
                      <a:pt x="176" y="218"/>
                    </a:lnTo>
                    <a:lnTo>
                      <a:pt x="172" y="214"/>
                    </a:lnTo>
                    <a:lnTo>
                      <a:pt x="148" y="188"/>
                    </a:lnTo>
                    <a:lnTo>
                      <a:pt x="148" y="188"/>
                    </a:lnTo>
                    <a:lnTo>
                      <a:pt x="146" y="184"/>
                    </a:lnTo>
                    <a:lnTo>
                      <a:pt x="148" y="180"/>
                    </a:lnTo>
                    <a:lnTo>
                      <a:pt x="148" y="180"/>
                    </a:lnTo>
                    <a:lnTo>
                      <a:pt x="152" y="178"/>
                    </a:lnTo>
                    <a:lnTo>
                      <a:pt x="156" y="180"/>
                    </a:lnTo>
                    <a:lnTo>
                      <a:pt x="180" y="206"/>
                    </a:lnTo>
                    <a:lnTo>
                      <a:pt x="180" y="206"/>
                    </a:lnTo>
                    <a:lnTo>
                      <a:pt x="186" y="210"/>
                    </a:lnTo>
                    <a:lnTo>
                      <a:pt x="192" y="210"/>
                    </a:lnTo>
                    <a:lnTo>
                      <a:pt x="198" y="210"/>
                    </a:lnTo>
                    <a:lnTo>
                      <a:pt x="204" y="206"/>
                    </a:lnTo>
                    <a:lnTo>
                      <a:pt x="204" y="206"/>
                    </a:lnTo>
                    <a:lnTo>
                      <a:pt x="208" y="200"/>
                    </a:lnTo>
                    <a:lnTo>
                      <a:pt x="208" y="194"/>
                    </a:lnTo>
                    <a:lnTo>
                      <a:pt x="208" y="188"/>
                    </a:lnTo>
                    <a:lnTo>
                      <a:pt x="204" y="182"/>
                    </a:lnTo>
                    <a:lnTo>
                      <a:pt x="178" y="158"/>
                    </a:lnTo>
                    <a:lnTo>
                      <a:pt x="178" y="158"/>
                    </a:lnTo>
                    <a:lnTo>
                      <a:pt x="176" y="154"/>
                    </a:lnTo>
                    <a:lnTo>
                      <a:pt x="178" y="150"/>
                    </a:lnTo>
                    <a:lnTo>
                      <a:pt x="178" y="150"/>
                    </a:lnTo>
                    <a:lnTo>
                      <a:pt x="182" y="148"/>
                    </a:lnTo>
                    <a:lnTo>
                      <a:pt x="186" y="150"/>
                    </a:lnTo>
                    <a:lnTo>
                      <a:pt x="212" y="174"/>
                    </a:lnTo>
                    <a:lnTo>
                      <a:pt x="212" y="174"/>
                    </a:lnTo>
                    <a:lnTo>
                      <a:pt x="218" y="178"/>
                    </a:lnTo>
                    <a:lnTo>
                      <a:pt x="224" y="180"/>
                    </a:lnTo>
                    <a:lnTo>
                      <a:pt x="230" y="178"/>
                    </a:lnTo>
                    <a:lnTo>
                      <a:pt x="234" y="174"/>
                    </a:lnTo>
                    <a:lnTo>
                      <a:pt x="234" y="174"/>
                    </a:lnTo>
                    <a:lnTo>
                      <a:pt x="238" y="170"/>
                    </a:lnTo>
                    <a:lnTo>
                      <a:pt x="240" y="164"/>
                    </a:lnTo>
                    <a:lnTo>
                      <a:pt x="238" y="158"/>
                    </a:lnTo>
                    <a:lnTo>
                      <a:pt x="234" y="152"/>
                    </a:lnTo>
                    <a:lnTo>
                      <a:pt x="210" y="126"/>
                    </a:lnTo>
                    <a:lnTo>
                      <a:pt x="210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10" y="118"/>
                    </a:lnTo>
                    <a:lnTo>
                      <a:pt x="214" y="116"/>
                    </a:lnTo>
                    <a:lnTo>
                      <a:pt x="218" y="118"/>
                    </a:lnTo>
                    <a:lnTo>
                      <a:pt x="242" y="144"/>
                    </a:lnTo>
                    <a:lnTo>
                      <a:pt x="242" y="144"/>
                    </a:lnTo>
                    <a:lnTo>
                      <a:pt x="248" y="148"/>
                    </a:lnTo>
                    <a:lnTo>
                      <a:pt x="254" y="148"/>
                    </a:lnTo>
                    <a:lnTo>
                      <a:pt x="260" y="148"/>
                    </a:lnTo>
                    <a:lnTo>
                      <a:pt x="266" y="144"/>
                    </a:lnTo>
                    <a:lnTo>
                      <a:pt x="266" y="144"/>
                    </a:lnTo>
                    <a:lnTo>
                      <a:pt x="270" y="138"/>
                    </a:lnTo>
                    <a:lnTo>
                      <a:pt x="270" y="132"/>
                    </a:lnTo>
                    <a:lnTo>
                      <a:pt x="270" y="126"/>
                    </a:lnTo>
                    <a:lnTo>
                      <a:pt x="266" y="120"/>
                    </a:lnTo>
                    <a:lnTo>
                      <a:pt x="26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82"/>
              <p:cNvSpPr>
                <a:spLocks/>
              </p:cNvSpPr>
              <p:nvPr/>
            </p:nvSpPr>
            <p:spPr bwMode="auto">
              <a:xfrm>
                <a:off x="2570163" y="3663950"/>
                <a:ext cx="260350" cy="260350"/>
              </a:xfrm>
              <a:custGeom>
                <a:avLst/>
                <a:gdLst>
                  <a:gd name="T0" fmla="*/ 160 w 164"/>
                  <a:gd name="T1" fmla="*/ 32 h 164"/>
                  <a:gd name="T2" fmla="*/ 160 w 164"/>
                  <a:gd name="T3" fmla="*/ 32 h 164"/>
                  <a:gd name="T4" fmla="*/ 162 w 164"/>
                  <a:gd name="T5" fmla="*/ 34 h 164"/>
                  <a:gd name="T6" fmla="*/ 164 w 164"/>
                  <a:gd name="T7" fmla="*/ 38 h 164"/>
                  <a:gd name="T8" fmla="*/ 162 w 164"/>
                  <a:gd name="T9" fmla="*/ 42 h 164"/>
                  <a:gd name="T10" fmla="*/ 160 w 164"/>
                  <a:gd name="T11" fmla="*/ 46 h 164"/>
                  <a:gd name="T12" fmla="*/ 44 w 164"/>
                  <a:gd name="T13" fmla="*/ 162 h 164"/>
                  <a:gd name="T14" fmla="*/ 44 w 164"/>
                  <a:gd name="T15" fmla="*/ 162 h 164"/>
                  <a:gd name="T16" fmla="*/ 42 w 164"/>
                  <a:gd name="T17" fmla="*/ 164 h 164"/>
                  <a:gd name="T18" fmla="*/ 38 w 164"/>
                  <a:gd name="T19" fmla="*/ 164 h 164"/>
                  <a:gd name="T20" fmla="*/ 34 w 164"/>
                  <a:gd name="T21" fmla="*/ 164 h 164"/>
                  <a:gd name="T22" fmla="*/ 30 w 164"/>
                  <a:gd name="T23" fmla="*/ 162 h 164"/>
                  <a:gd name="T24" fmla="*/ 2 w 164"/>
                  <a:gd name="T25" fmla="*/ 132 h 164"/>
                  <a:gd name="T26" fmla="*/ 2 w 164"/>
                  <a:gd name="T27" fmla="*/ 132 h 164"/>
                  <a:gd name="T28" fmla="*/ 0 w 164"/>
                  <a:gd name="T29" fmla="*/ 130 h 164"/>
                  <a:gd name="T30" fmla="*/ 0 w 164"/>
                  <a:gd name="T31" fmla="*/ 126 h 164"/>
                  <a:gd name="T32" fmla="*/ 0 w 164"/>
                  <a:gd name="T33" fmla="*/ 122 h 164"/>
                  <a:gd name="T34" fmla="*/ 2 w 164"/>
                  <a:gd name="T35" fmla="*/ 118 h 164"/>
                  <a:gd name="T36" fmla="*/ 118 w 164"/>
                  <a:gd name="T37" fmla="*/ 2 h 164"/>
                  <a:gd name="T38" fmla="*/ 118 w 164"/>
                  <a:gd name="T39" fmla="*/ 2 h 164"/>
                  <a:gd name="T40" fmla="*/ 122 w 164"/>
                  <a:gd name="T41" fmla="*/ 0 h 164"/>
                  <a:gd name="T42" fmla="*/ 124 w 164"/>
                  <a:gd name="T43" fmla="*/ 0 h 164"/>
                  <a:gd name="T44" fmla="*/ 128 w 164"/>
                  <a:gd name="T45" fmla="*/ 0 h 164"/>
                  <a:gd name="T46" fmla="*/ 132 w 164"/>
                  <a:gd name="T47" fmla="*/ 2 h 164"/>
                  <a:gd name="T48" fmla="*/ 160 w 164"/>
                  <a:gd name="T49" fmla="*/ 3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4" h="164">
                    <a:moveTo>
                      <a:pt x="160" y="32"/>
                    </a:moveTo>
                    <a:lnTo>
                      <a:pt x="160" y="32"/>
                    </a:lnTo>
                    <a:lnTo>
                      <a:pt x="162" y="34"/>
                    </a:lnTo>
                    <a:lnTo>
                      <a:pt x="164" y="38"/>
                    </a:lnTo>
                    <a:lnTo>
                      <a:pt x="162" y="42"/>
                    </a:lnTo>
                    <a:lnTo>
                      <a:pt x="160" y="46"/>
                    </a:lnTo>
                    <a:lnTo>
                      <a:pt x="44" y="162"/>
                    </a:lnTo>
                    <a:lnTo>
                      <a:pt x="44" y="162"/>
                    </a:lnTo>
                    <a:lnTo>
                      <a:pt x="42" y="164"/>
                    </a:lnTo>
                    <a:lnTo>
                      <a:pt x="38" y="164"/>
                    </a:lnTo>
                    <a:lnTo>
                      <a:pt x="34" y="164"/>
                    </a:lnTo>
                    <a:lnTo>
                      <a:pt x="30" y="162"/>
                    </a:lnTo>
                    <a:lnTo>
                      <a:pt x="2" y="132"/>
                    </a:lnTo>
                    <a:lnTo>
                      <a:pt x="2" y="132"/>
                    </a:lnTo>
                    <a:lnTo>
                      <a:pt x="0" y="130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2" y="118"/>
                    </a:lnTo>
                    <a:lnTo>
                      <a:pt x="118" y="2"/>
                    </a:lnTo>
                    <a:lnTo>
                      <a:pt x="118" y="2"/>
                    </a:lnTo>
                    <a:lnTo>
                      <a:pt x="122" y="0"/>
                    </a:lnTo>
                    <a:lnTo>
                      <a:pt x="124" y="0"/>
                    </a:lnTo>
                    <a:lnTo>
                      <a:pt x="128" y="0"/>
                    </a:lnTo>
                    <a:lnTo>
                      <a:pt x="132" y="2"/>
                    </a:lnTo>
                    <a:lnTo>
                      <a:pt x="16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83"/>
              <p:cNvSpPr>
                <a:spLocks noEditPoints="1"/>
              </p:cNvSpPr>
              <p:nvPr/>
            </p:nvSpPr>
            <p:spPr bwMode="auto">
              <a:xfrm>
                <a:off x="2687638" y="3724275"/>
                <a:ext cx="406400" cy="396875"/>
              </a:xfrm>
              <a:custGeom>
                <a:avLst/>
                <a:gdLst>
                  <a:gd name="T0" fmla="*/ 186 w 256"/>
                  <a:gd name="T1" fmla="*/ 8 h 250"/>
                  <a:gd name="T2" fmla="*/ 166 w 256"/>
                  <a:gd name="T3" fmla="*/ 0 h 250"/>
                  <a:gd name="T4" fmla="*/ 100 w 256"/>
                  <a:gd name="T5" fmla="*/ 30 h 250"/>
                  <a:gd name="T6" fmla="*/ 86 w 256"/>
                  <a:gd name="T7" fmla="*/ 44 h 250"/>
                  <a:gd name="T8" fmla="*/ 72 w 256"/>
                  <a:gd name="T9" fmla="*/ 86 h 250"/>
                  <a:gd name="T10" fmla="*/ 80 w 256"/>
                  <a:gd name="T11" fmla="*/ 104 h 250"/>
                  <a:gd name="T12" fmla="*/ 88 w 256"/>
                  <a:gd name="T13" fmla="*/ 108 h 250"/>
                  <a:gd name="T14" fmla="*/ 112 w 256"/>
                  <a:gd name="T15" fmla="*/ 102 h 250"/>
                  <a:gd name="T16" fmla="*/ 162 w 256"/>
                  <a:gd name="T17" fmla="*/ 56 h 250"/>
                  <a:gd name="T18" fmla="*/ 250 w 256"/>
                  <a:gd name="T19" fmla="*/ 106 h 250"/>
                  <a:gd name="T20" fmla="*/ 254 w 256"/>
                  <a:gd name="T21" fmla="*/ 78 h 250"/>
                  <a:gd name="T22" fmla="*/ 42 w 256"/>
                  <a:gd name="T23" fmla="*/ 136 h 250"/>
                  <a:gd name="T24" fmla="*/ 32 w 256"/>
                  <a:gd name="T25" fmla="*/ 132 h 250"/>
                  <a:gd name="T26" fmla="*/ 4 w 256"/>
                  <a:gd name="T27" fmla="*/ 156 h 250"/>
                  <a:gd name="T28" fmla="*/ 0 w 256"/>
                  <a:gd name="T29" fmla="*/ 164 h 250"/>
                  <a:gd name="T30" fmla="*/ 4 w 256"/>
                  <a:gd name="T31" fmla="*/ 174 h 250"/>
                  <a:gd name="T32" fmla="*/ 18 w 256"/>
                  <a:gd name="T33" fmla="*/ 176 h 250"/>
                  <a:gd name="T34" fmla="*/ 42 w 256"/>
                  <a:gd name="T35" fmla="*/ 154 h 250"/>
                  <a:gd name="T36" fmla="*/ 44 w 256"/>
                  <a:gd name="T37" fmla="*/ 140 h 250"/>
                  <a:gd name="T38" fmla="*/ 66 w 256"/>
                  <a:gd name="T39" fmla="*/ 160 h 250"/>
                  <a:gd name="T40" fmla="*/ 56 w 256"/>
                  <a:gd name="T41" fmla="*/ 156 h 250"/>
                  <a:gd name="T42" fmla="*/ 28 w 256"/>
                  <a:gd name="T43" fmla="*/ 180 h 250"/>
                  <a:gd name="T44" fmla="*/ 24 w 256"/>
                  <a:gd name="T45" fmla="*/ 188 h 250"/>
                  <a:gd name="T46" fmla="*/ 28 w 256"/>
                  <a:gd name="T47" fmla="*/ 198 h 250"/>
                  <a:gd name="T48" fmla="*/ 42 w 256"/>
                  <a:gd name="T49" fmla="*/ 200 h 250"/>
                  <a:gd name="T50" fmla="*/ 66 w 256"/>
                  <a:gd name="T51" fmla="*/ 178 h 250"/>
                  <a:gd name="T52" fmla="*/ 68 w 256"/>
                  <a:gd name="T53" fmla="*/ 164 h 250"/>
                  <a:gd name="T54" fmla="*/ 96 w 256"/>
                  <a:gd name="T55" fmla="*/ 208 h 250"/>
                  <a:gd name="T56" fmla="*/ 74 w 256"/>
                  <a:gd name="T57" fmla="*/ 232 h 250"/>
                  <a:gd name="T58" fmla="*/ 76 w 256"/>
                  <a:gd name="T59" fmla="*/ 246 h 250"/>
                  <a:gd name="T60" fmla="*/ 86 w 256"/>
                  <a:gd name="T61" fmla="*/ 250 h 250"/>
                  <a:gd name="T62" fmla="*/ 114 w 256"/>
                  <a:gd name="T63" fmla="*/ 226 h 250"/>
                  <a:gd name="T64" fmla="*/ 118 w 256"/>
                  <a:gd name="T65" fmla="*/ 218 h 250"/>
                  <a:gd name="T66" fmla="*/ 114 w 256"/>
                  <a:gd name="T67" fmla="*/ 208 h 250"/>
                  <a:gd name="T68" fmla="*/ 100 w 256"/>
                  <a:gd name="T69" fmla="*/ 206 h 250"/>
                  <a:gd name="T70" fmla="*/ 90 w 256"/>
                  <a:gd name="T71" fmla="*/ 184 h 250"/>
                  <a:gd name="T72" fmla="*/ 82 w 256"/>
                  <a:gd name="T73" fmla="*/ 180 h 250"/>
                  <a:gd name="T74" fmla="*/ 52 w 256"/>
                  <a:gd name="T75" fmla="*/ 204 h 250"/>
                  <a:gd name="T76" fmla="*/ 48 w 256"/>
                  <a:gd name="T77" fmla="*/ 212 h 250"/>
                  <a:gd name="T78" fmla="*/ 52 w 256"/>
                  <a:gd name="T79" fmla="*/ 222 h 250"/>
                  <a:gd name="T80" fmla="*/ 66 w 256"/>
                  <a:gd name="T81" fmla="*/ 224 h 250"/>
                  <a:gd name="T82" fmla="*/ 90 w 256"/>
                  <a:gd name="T83" fmla="*/ 202 h 250"/>
                  <a:gd name="T84" fmla="*/ 92 w 256"/>
                  <a:gd name="T85" fmla="*/ 188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6" h="250">
                    <a:moveTo>
                      <a:pt x="250" y="70"/>
                    </a:moveTo>
                    <a:lnTo>
                      <a:pt x="186" y="8"/>
                    </a:lnTo>
                    <a:lnTo>
                      <a:pt x="186" y="8"/>
                    </a:lnTo>
                    <a:lnTo>
                      <a:pt x="180" y="4"/>
                    </a:lnTo>
                    <a:lnTo>
                      <a:pt x="174" y="0"/>
                    </a:lnTo>
                    <a:lnTo>
                      <a:pt x="166" y="0"/>
                    </a:lnTo>
                    <a:lnTo>
                      <a:pt x="158" y="4"/>
                    </a:lnTo>
                    <a:lnTo>
                      <a:pt x="158" y="4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2" y="36"/>
                    </a:lnTo>
                    <a:lnTo>
                      <a:pt x="86" y="44"/>
                    </a:lnTo>
                    <a:lnTo>
                      <a:pt x="74" y="80"/>
                    </a:lnTo>
                    <a:lnTo>
                      <a:pt x="74" y="80"/>
                    </a:lnTo>
                    <a:lnTo>
                      <a:pt x="72" y="86"/>
                    </a:lnTo>
                    <a:lnTo>
                      <a:pt x="74" y="92"/>
                    </a:lnTo>
                    <a:lnTo>
                      <a:pt x="76" y="98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8" y="108"/>
                    </a:lnTo>
                    <a:lnTo>
                      <a:pt x="88" y="108"/>
                    </a:lnTo>
                    <a:lnTo>
                      <a:pt x="96" y="110"/>
                    </a:lnTo>
                    <a:lnTo>
                      <a:pt x="104" y="108"/>
                    </a:lnTo>
                    <a:lnTo>
                      <a:pt x="112" y="102"/>
                    </a:lnTo>
                    <a:lnTo>
                      <a:pt x="116" y="94"/>
                    </a:lnTo>
                    <a:lnTo>
                      <a:pt x="126" y="68"/>
                    </a:lnTo>
                    <a:lnTo>
                      <a:pt x="162" y="56"/>
                    </a:lnTo>
                    <a:lnTo>
                      <a:pt x="232" y="124"/>
                    </a:lnTo>
                    <a:lnTo>
                      <a:pt x="250" y="106"/>
                    </a:lnTo>
                    <a:lnTo>
                      <a:pt x="250" y="106"/>
                    </a:lnTo>
                    <a:lnTo>
                      <a:pt x="254" y="98"/>
                    </a:lnTo>
                    <a:lnTo>
                      <a:pt x="256" y="88"/>
                    </a:lnTo>
                    <a:lnTo>
                      <a:pt x="254" y="78"/>
                    </a:lnTo>
                    <a:lnTo>
                      <a:pt x="250" y="70"/>
                    </a:lnTo>
                    <a:lnTo>
                      <a:pt x="250" y="70"/>
                    </a:lnTo>
                    <a:close/>
                    <a:moveTo>
                      <a:pt x="42" y="136"/>
                    </a:moveTo>
                    <a:lnTo>
                      <a:pt x="42" y="136"/>
                    </a:lnTo>
                    <a:lnTo>
                      <a:pt x="38" y="132"/>
                    </a:lnTo>
                    <a:lnTo>
                      <a:pt x="32" y="132"/>
                    </a:lnTo>
                    <a:lnTo>
                      <a:pt x="28" y="132"/>
                    </a:lnTo>
                    <a:lnTo>
                      <a:pt x="24" y="136"/>
                    </a:lnTo>
                    <a:lnTo>
                      <a:pt x="4" y="156"/>
                    </a:lnTo>
                    <a:lnTo>
                      <a:pt x="4" y="156"/>
                    </a:lnTo>
                    <a:lnTo>
                      <a:pt x="0" y="160"/>
                    </a:lnTo>
                    <a:lnTo>
                      <a:pt x="0" y="164"/>
                    </a:lnTo>
                    <a:lnTo>
                      <a:pt x="0" y="170"/>
                    </a:lnTo>
                    <a:lnTo>
                      <a:pt x="4" y="174"/>
                    </a:lnTo>
                    <a:lnTo>
                      <a:pt x="4" y="174"/>
                    </a:lnTo>
                    <a:lnTo>
                      <a:pt x="8" y="176"/>
                    </a:lnTo>
                    <a:lnTo>
                      <a:pt x="12" y="178"/>
                    </a:lnTo>
                    <a:lnTo>
                      <a:pt x="18" y="176"/>
                    </a:lnTo>
                    <a:lnTo>
                      <a:pt x="22" y="174"/>
                    </a:lnTo>
                    <a:lnTo>
                      <a:pt x="42" y="154"/>
                    </a:lnTo>
                    <a:lnTo>
                      <a:pt x="42" y="154"/>
                    </a:lnTo>
                    <a:lnTo>
                      <a:pt x="44" y="150"/>
                    </a:lnTo>
                    <a:lnTo>
                      <a:pt x="46" y="144"/>
                    </a:lnTo>
                    <a:lnTo>
                      <a:pt x="44" y="140"/>
                    </a:lnTo>
                    <a:lnTo>
                      <a:pt x="42" y="136"/>
                    </a:lnTo>
                    <a:lnTo>
                      <a:pt x="42" y="136"/>
                    </a:lnTo>
                    <a:close/>
                    <a:moveTo>
                      <a:pt x="66" y="160"/>
                    </a:moveTo>
                    <a:lnTo>
                      <a:pt x="66" y="160"/>
                    </a:lnTo>
                    <a:lnTo>
                      <a:pt x="62" y="156"/>
                    </a:lnTo>
                    <a:lnTo>
                      <a:pt x="56" y="156"/>
                    </a:lnTo>
                    <a:lnTo>
                      <a:pt x="52" y="156"/>
                    </a:lnTo>
                    <a:lnTo>
                      <a:pt x="48" y="160"/>
                    </a:lnTo>
                    <a:lnTo>
                      <a:pt x="28" y="180"/>
                    </a:lnTo>
                    <a:lnTo>
                      <a:pt x="28" y="180"/>
                    </a:lnTo>
                    <a:lnTo>
                      <a:pt x="24" y="184"/>
                    </a:lnTo>
                    <a:lnTo>
                      <a:pt x="24" y="188"/>
                    </a:lnTo>
                    <a:lnTo>
                      <a:pt x="24" y="194"/>
                    </a:lnTo>
                    <a:lnTo>
                      <a:pt x="28" y="198"/>
                    </a:lnTo>
                    <a:lnTo>
                      <a:pt x="28" y="198"/>
                    </a:lnTo>
                    <a:lnTo>
                      <a:pt x="32" y="200"/>
                    </a:lnTo>
                    <a:lnTo>
                      <a:pt x="36" y="202"/>
                    </a:lnTo>
                    <a:lnTo>
                      <a:pt x="42" y="200"/>
                    </a:lnTo>
                    <a:lnTo>
                      <a:pt x="46" y="198"/>
                    </a:lnTo>
                    <a:lnTo>
                      <a:pt x="66" y="178"/>
                    </a:lnTo>
                    <a:lnTo>
                      <a:pt x="66" y="178"/>
                    </a:lnTo>
                    <a:lnTo>
                      <a:pt x="68" y="174"/>
                    </a:lnTo>
                    <a:lnTo>
                      <a:pt x="70" y="168"/>
                    </a:lnTo>
                    <a:lnTo>
                      <a:pt x="68" y="164"/>
                    </a:lnTo>
                    <a:lnTo>
                      <a:pt x="66" y="160"/>
                    </a:lnTo>
                    <a:lnTo>
                      <a:pt x="66" y="160"/>
                    </a:lnTo>
                    <a:close/>
                    <a:moveTo>
                      <a:pt x="96" y="208"/>
                    </a:moveTo>
                    <a:lnTo>
                      <a:pt x="76" y="228"/>
                    </a:lnTo>
                    <a:lnTo>
                      <a:pt x="76" y="228"/>
                    </a:lnTo>
                    <a:lnTo>
                      <a:pt x="74" y="232"/>
                    </a:lnTo>
                    <a:lnTo>
                      <a:pt x="72" y="238"/>
                    </a:lnTo>
                    <a:lnTo>
                      <a:pt x="74" y="242"/>
                    </a:lnTo>
                    <a:lnTo>
                      <a:pt x="76" y="246"/>
                    </a:lnTo>
                    <a:lnTo>
                      <a:pt x="76" y="246"/>
                    </a:lnTo>
                    <a:lnTo>
                      <a:pt x="80" y="250"/>
                    </a:lnTo>
                    <a:lnTo>
                      <a:pt x="86" y="250"/>
                    </a:lnTo>
                    <a:lnTo>
                      <a:pt x="90" y="250"/>
                    </a:lnTo>
                    <a:lnTo>
                      <a:pt x="94" y="246"/>
                    </a:lnTo>
                    <a:lnTo>
                      <a:pt x="114" y="226"/>
                    </a:lnTo>
                    <a:lnTo>
                      <a:pt x="114" y="226"/>
                    </a:lnTo>
                    <a:lnTo>
                      <a:pt x="118" y="222"/>
                    </a:lnTo>
                    <a:lnTo>
                      <a:pt x="118" y="218"/>
                    </a:lnTo>
                    <a:lnTo>
                      <a:pt x="118" y="212"/>
                    </a:lnTo>
                    <a:lnTo>
                      <a:pt x="114" y="208"/>
                    </a:lnTo>
                    <a:lnTo>
                      <a:pt x="114" y="208"/>
                    </a:lnTo>
                    <a:lnTo>
                      <a:pt x="110" y="206"/>
                    </a:lnTo>
                    <a:lnTo>
                      <a:pt x="106" y="204"/>
                    </a:lnTo>
                    <a:lnTo>
                      <a:pt x="100" y="206"/>
                    </a:lnTo>
                    <a:lnTo>
                      <a:pt x="96" y="208"/>
                    </a:lnTo>
                    <a:lnTo>
                      <a:pt x="96" y="208"/>
                    </a:lnTo>
                    <a:close/>
                    <a:moveTo>
                      <a:pt x="90" y="184"/>
                    </a:moveTo>
                    <a:lnTo>
                      <a:pt x="90" y="184"/>
                    </a:lnTo>
                    <a:lnTo>
                      <a:pt x="86" y="180"/>
                    </a:lnTo>
                    <a:lnTo>
                      <a:pt x="82" y="180"/>
                    </a:lnTo>
                    <a:lnTo>
                      <a:pt x="76" y="180"/>
                    </a:lnTo>
                    <a:lnTo>
                      <a:pt x="72" y="184"/>
                    </a:lnTo>
                    <a:lnTo>
                      <a:pt x="52" y="204"/>
                    </a:lnTo>
                    <a:lnTo>
                      <a:pt x="52" y="204"/>
                    </a:lnTo>
                    <a:lnTo>
                      <a:pt x="50" y="208"/>
                    </a:lnTo>
                    <a:lnTo>
                      <a:pt x="48" y="212"/>
                    </a:lnTo>
                    <a:lnTo>
                      <a:pt x="50" y="218"/>
                    </a:lnTo>
                    <a:lnTo>
                      <a:pt x="52" y="222"/>
                    </a:lnTo>
                    <a:lnTo>
                      <a:pt x="52" y="222"/>
                    </a:lnTo>
                    <a:lnTo>
                      <a:pt x="56" y="224"/>
                    </a:lnTo>
                    <a:lnTo>
                      <a:pt x="60" y="226"/>
                    </a:lnTo>
                    <a:lnTo>
                      <a:pt x="66" y="224"/>
                    </a:lnTo>
                    <a:lnTo>
                      <a:pt x="70" y="222"/>
                    </a:lnTo>
                    <a:lnTo>
                      <a:pt x="90" y="202"/>
                    </a:lnTo>
                    <a:lnTo>
                      <a:pt x="90" y="202"/>
                    </a:lnTo>
                    <a:lnTo>
                      <a:pt x="92" y="198"/>
                    </a:lnTo>
                    <a:lnTo>
                      <a:pt x="94" y="192"/>
                    </a:lnTo>
                    <a:lnTo>
                      <a:pt x="92" y="188"/>
                    </a:lnTo>
                    <a:lnTo>
                      <a:pt x="90" y="184"/>
                    </a:lnTo>
                    <a:lnTo>
                      <a:pt x="90" y="1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6" name="组合 33"/>
          <p:cNvGrpSpPr>
            <a:grpSpLocks/>
          </p:cNvGrpSpPr>
          <p:nvPr/>
        </p:nvGrpSpPr>
        <p:grpSpPr bwMode="auto">
          <a:xfrm>
            <a:off x="3941805" y="2156334"/>
            <a:ext cx="1260390" cy="1259196"/>
            <a:chOff x="1754168" y="3653262"/>
            <a:chExt cx="1857599" cy="1857597"/>
          </a:xfrm>
        </p:grpSpPr>
        <p:sp>
          <p:nvSpPr>
            <p:cNvPr id="67" name="椭圆 66"/>
            <p:cNvSpPr/>
            <p:nvPr/>
          </p:nvSpPr>
          <p:spPr>
            <a:xfrm>
              <a:off x="1754168" y="3653262"/>
              <a:ext cx="1857599" cy="18575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000" dirty="0">
                <a:latin typeface="+mj-lt"/>
                <a:ea typeface="方正超粗黑简体" panose="03000509000000000000" pitchFamily="65" charset="-122"/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1911557" y="3810651"/>
              <a:ext cx="1542822" cy="1542819"/>
            </a:xfrm>
            <a:prstGeom prst="ellipse">
              <a:avLst/>
            </a:prstGeom>
            <a:solidFill>
              <a:schemeClr val="accent5"/>
            </a:soli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>
              <a:off x="1890879" y="3789973"/>
              <a:ext cx="1584176" cy="1584174"/>
            </a:xfrm>
            <a:prstGeom prst="ellipse">
              <a:avLst/>
            </a:prstGeom>
            <a:noFill/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000" dirty="0">
                <a:solidFill>
                  <a:srgbClr val="0087CF"/>
                </a:solidFill>
                <a:latin typeface="+mj-lt"/>
                <a:ea typeface="方正超粗黑简体" panose="03000509000000000000" pitchFamily="65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262174" y="1564018"/>
            <a:ext cx="1962643" cy="614634"/>
            <a:chOff x="3199529" y="1770394"/>
            <a:chExt cx="1962643" cy="614634"/>
          </a:xfrm>
        </p:grpSpPr>
        <p:sp>
          <p:nvSpPr>
            <p:cNvPr id="44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5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 flipH="1">
            <a:off x="5889113" y="1564018"/>
            <a:ext cx="1779231" cy="614634"/>
            <a:chOff x="3199529" y="1770394"/>
            <a:chExt cx="1779231" cy="614634"/>
          </a:xfrm>
        </p:grpSpPr>
        <p:sp>
          <p:nvSpPr>
            <p:cNvPr id="47" name="Text Placeholder 2"/>
            <p:cNvSpPr txBox="1">
              <a:spLocks/>
            </p:cNvSpPr>
            <p:nvPr/>
          </p:nvSpPr>
          <p:spPr bwMode="auto">
            <a:xfrm>
              <a:off x="3455068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8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1262174" y="3361995"/>
            <a:ext cx="1962643" cy="614634"/>
            <a:chOff x="3199529" y="1770394"/>
            <a:chExt cx="1962643" cy="614634"/>
          </a:xfrm>
        </p:grpSpPr>
        <p:sp>
          <p:nvSpPr>
            <p:cNvPr id="81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2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 flipH="1">
            <a:off x="5889113" y="3361995"/>
            <a:ext cx="1779231" cy="614634"/>
            <a:chOff x="3199529" y="1770394"/>
            <a:chExt cx="1779231" cy="614634"/>
          </a:xfrm>
        </p:grpSpPr>
        <p:sp>
          <p:nvSpPr>
            <p:cNvPr id="84" name="Text Placeholder 2"/>
            <p:cNvSpPr txBox="1">
              <a:spLocks/>
            </p:cNvSpPr>
            <p:nvPr/>
          </p:nvSpPr>
          <p:spPr bwMode="auto">
            <a:xfrm>
              <a:off x="3455068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5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4248834" y="246276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</a:t>
            </a:r>
            <a:endParaRPr lang="en-US" altLang="zh-CN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主题</a:t>
            </a:r>
            <a:endParaRPr lang="zh-CN" altLang="en-US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4" name="飞哥PPT眉头"/>
          <p:cNvSpPr txBox="1"/>
          <p:nvPr/>
        </p:nvSpPr>
        <p:spPr>
          <a:xfrm>
            <a:off x="539552" y="13220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明确目标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728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557">
        <p:blinds dir="vert"/>
      </p:transition>
    </mc:Choice>
    <mc:Fallback xmlns="">
      <p:transition spd="slow" advTm="8557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2" presetClass="entr" presetSubtype="8" fill="hold" nodeType="after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3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3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7" presetID="2" presetClass="entr" presetSubtype="2" fill="hold" nodeType="after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4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5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2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8" presetID="2" presetClass="entr" presetSubtype="8" fill="hold" nodeType="after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6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6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3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9" presetID="2" presetClass="entr" presetSubtype="2" fill="hold" nodeType="after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7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6" grpId="0"/>
          <p:bldP spid="52" grpId="0" animBg="1"/>
          <p:bldP spid="53" grpId="0" animBg="1"/>
          <p:bldP spid="5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2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3" presetID="5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6" grpId="0"/>
          <p:bldP spid="52" grpId="0" animBg="1"/>
          <p:bldP spid="53" grpId="0" animBg="1"/>
          <p:bldP spid="54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7"/>
          <p:cNvCxnSpPr/>
          <p:nvPr/>
        </p:nvCxnSpPr>
        <p:spPr>
          <a:xfrm rot="16200000">
            <a:off x="6153150" y="2927003"/>
            <a:ext cx="0" cy="1214437"/>
          </a:xfrm>
          <a:prstGeom prst="line">
            <a:avLst/>
          </a:prstGeom>
          <a:ln w="12700" cmpd="sng">
            <a:solidFill>
              <a:srgbClr val="4D4D4D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18"/>
          <p:cNvCxnSpPr/>
          <p:nvPr/>
        </p:nvCxnSpPr>
        <p:spPr>
          <a:xfrm>
            <a:off x="6759179" y="2547193"/>
            <a:ext cx="0" cy="998935"/>
          </a:xfrm>
          <a:prstGeom prst="line">
            <a:avLst/>
          </a:prstGeom>
          <a:ln w="12700" cmpd="sng">
            <a:solidFill>
              <a:srgbClr val="4D4D4D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20"/>
          <p:cNvCxnSpPr/>
          <p:nvPr/>
        </p:nvCxnSpPr>
        <p:spPr>
          <a:xfrm rot="16200000">
            <a:off x="8168283" y="1129754"/>
            <a:ext cx="0" cy="2025253"/>
          </a:xfrm>
          <a:prstGeom prst="line">
            <a:avLst/>
          </a:prstGeom>
          <a:ln w="12700" cmpd="sng">
            <a:solidFill>
              <a:srgbClr val="4D4D4D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5"/>
          <p:cNvCxnSpPr/>
          <p:nvPr/>
        </p:nvCxnSpPr>
        <p:spPr>
          <a:xfrm rot="16200000">
            <a:off x="4126112" y="2926407"/>
            <a:ext cx="0" cy="1215628"/>
          </a:xfrm>
          <a:prstGeom prst="line">
            <a:avLst/>
          </a:prstGeom>
          <a:ln w="12700" cmpd="sng">
            <a:solidFill>
              <a:srgbClr val="4D4D4D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0"/>
          <p:cNvCxnSpPr/>
          <p:nvPr/>
        </p:nvCxnSpPr>
        <p:spPr>
          <a:xfrm rot="16200000">
            <a:off x="2560439" y="1602432"/>
            <a:ext cx="0" cy="1079897"/>
          </a:xfrm>
          <a:prstGeom prst="line">
            <a:avLst/>
          </a:prstGeom>
          <a:ln w="12700" cmpd="sng">
            <a:solidFill>
              <a:srgbClr val="4D4D4D"/>
            </a:solidFill>
            <a:prstDash val="sysDash"/>
            <a:headEnd type="oval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6"/>
          <p:cNvCxnSpPr/>
          <p:nvPr/>
        </p:nvCxnSpPr>
        <p:spPr>
          <a:xfrm>
            <a:off x="3529013" y="2547193"/>
            <a:ext cx="0" cy="998935"/>
          </a:xfrm>
          <a:prstGeom prst="line">
            <a:avLst/>
          </a:prstGeom>
          <a:ln w="12700" cmpd="sng">
            <a:solidFill>
              <a:srgbClr val="4D4D4D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4"/>
          <p:cNvSpPr>
            <a:spLocks noEditPoints="1"/>
          </p:cNvSpPr>
          <p:nvPr/>
        </p:nvSpPr>
        <p:spPr bwMode="auto">
          <a:xfrm>
            <a:off x="4981450" y="3353434"/>
            <a:ext cx="356250" cy="357608"/>
          </a:xfrm>
          <a:custGeom>
            <a:avLst/>
            <a:gdLst>
              <a:gd name="T0" fmla="*/ 252 w 503"/>
              <a:gd name="T1" fmla="*/ 503 h 503"/>
              <a:gd name="T2" fmla="*/ 252 w 503"/>
              <a:gd name="T3" fmla="*/ 0 h 503"/>
              <a:gd name="T4" fmla="*/ 130 w 503"/>
              <a:gd name="T5" fmla="*/ 315 h 503"/>
              <a:gd name="T6" fmla="*/ 128 w 503"/>
              <a:gd name="T7" fmla="*/ 211 h 503"/>
              <a:gd name="T8" fmla="*/ 46 w 503"/>
              <a:gd name="T9" fmla="*/ 251 h 503"/>
              <a:gd name="T10" fmla="*/ 130 w 503"/>
              <a:gd name="T11" fmla="*/ 315 h 503"/>
              <a:gd name="T12" fmla="*/ 136 w 503"/>
              <a:gd name="T13" fmla="*/ 346 h 503"/>
              <a:gd name="T14" fmla="*/ 107 w 503"/>
              <a:gd name="T15" fmla="*/ 396 h 503"/>
              <a:gd name="T16" fmla="*/ 67 w 503"/>
              <a:gd name="T17" fmla="*/ 164 h 503"/>
              <a:gd name="T18" fmla="*/ 177 w 503"/>
              <a:gd name="T19" fmla="*/ 62 h 503"/>
              <a:gd name="T20" fmla="*/ 67 w 503"/>
              <a:gd name="T21" fmla="*/ 164 h 503"/>
              <a:gd name="T22" fmla="*/ 236 w 503"/>
              <a:gd name="T23" fmla="*/ 328 h 503"/>
              <a:gd name="T24" fmla="*/ 154 w 503"/>
              <a:gd name="T25" fmla="*/ 214 h 503"/>
              <a:gd name="T26" fmla="*/ 158 w 503"/>
              <a:gd name="T27" fmla="*/ 321 h 503"/>
              <a:gd name="T28" fmla="*/ 236 w 503"/>
              <a:gd name="T29" fmla="*/ 192 h 503"/>
              <a:gd name="T30" fmla="*/ 235 w 503"/>
              <a:gd name="T31" fmla="*/ 48 h 503"/>
              <a:gd name="T32" fmla="*/ 236 w 503"/>
              <a:gd name="T33" fmla="*/ 456 h 503"/>
              <a:gd name="T34" fmla="*/ 165 w 503"/>
              <a:gd name="T35" fmla="*/ 351 h 503"/>
              <a:gd name="T36" fmla="*/ 236 w 503"/>
              <a:gd name="T37" fmla="*/ 456 h 503"/>
              <a:gd name="T38" fmla="*/ 266 w 503"/>
              <a:gd name="T39" fmla="*/ 192 h 503"/>
              <a:gd name="T40" fmla="*/ 286 w 503"/>
              <a:gd name="T41" fmla="*/ 59 h 503"/>
              <a:gd name="T42" fmla="*/ 344 w 503"/>
              <a:gd name="T43" fmla="*/ 321 h 503"/>
              <a:gd name="T44" fmla="*/ 348 w 503"/>
              <a:gd name="T45" fmla="*/ 214 h 503"/>
              <a:gd name="T46" fmla="*/ 266 w 503"/>
              <a:gd name="T47" fmla="*/ 328 h 503"/>
              <a:gd name="T48" fmla="*/ 338 w 503"/>
              <a:gd name="T49" fmla="*/ 351 h 503"/>
              <a:gd name="T50" fmla="*/ 266 w 503"/>
              <a:gd name="T51" fmla="*/ 456 h 503"/>
              <a:gd name="T52" fmla="*/ 326 w 503"/>
              <a:gd name="T53" fmla="*/ 61 h 503"/>
              <a:gd name="T54" fmla="*/ 437 w 503"/>
              <a:gd name="T55" fmla="*/ 165 h 503"/>
              <a:gd name="T56" fmla="*/ 443 w 503"/>
              <a:gd name="T57" fmla="*/ 324 h 503"/>
              <a:gd name="T58" fmla="*/ 330 w 503"/>
              <a:gd name="T59" fmla="*/ 440 h 503"/>
              <a:gd name="T60" fmla="*/ 443 w 503"/>
              <a:gd name="T61" fmla="*/ 324 h 503"/>
              <a:gd name="T62" fmla="*/ 373 w 503"/>
              <a:gd name="T63" fmla="*/ 316 h 503"/>
              <a:gd name="T64" fmla="*/ 447 w 503"/>
              <a:gd name="T65" fmla="*/ 192 h 503"/>
              <a:gd name="T66" fmla="*/ 377 w 503"/>
              <a:gd name="T67" fmla="*/ 253 h 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03" h="503">
                <a:moveTo>
                  <a:pt x="503" y="251"/>
                </a:moveTo>
                <a:cubicBezTo>
                  <a:pt x="503" y="391"/>
                  <a:pt x="392" y="503"/>
                  <a:pt x="252" y="503"/>
                </a:cubicBezTo>
                <a:cubicBezTo>
                  <a:pt x="112" y="503"/>
                  <a:pt x="0" y="391"/>
                  <a:pt x="0" y="251"/>
                </a:cubicBezTo>
                <a:cubicBezTo>
                  <a:pt x="0" y="112"/>
                  <a:pt x="112" y="0"/>
                  <a:pt x="252" y="0"/>
                </a:cubicBezTo>
                <a:cubicBezTo>
                  <a:pt x="392" y="0"/>
                  <a:pt x="503" y="112"/>
                  <a:pt x="503" y="251"/>
                </a:cubicBezTo>
                <a:close/>
                <a:moveTo>
                  <a:pt x="130" y="315"/>
                </a:moveTo>
                <a:cubicBezTo>
                  <a:pt x="127" y="296"/>
                  <a:pt x="126" y="274"/>
                  <a:pt x="126" y="253"/>
                </a:cubicBezTo>
                <a:cubicBezTo>
                  <a:pt x="126" y="238"/>
                  <a:pt x="126" y="225"/>
                  <a:pt x="128" y="211"/>
                </a:cubicBezTo>
                <a:cubicBezTo>
                  <a:pt x="92" y="204"/>
                  <a:pt x="71" y="198"/>
                  <a:pt x="55" y="191"/>
                </a:cubicBezTo>
                <a:cubicBezTo>
                  <a:pt x="50" y="210"/>
                  <a:pt x="46" y="231"/>
                  <a:pt x="46" y="251"/>
                </a:cubicBezTo>
                <a:cubicBezTo>
                  <a:pt x="46" y="261"/>
                  <a:pt x="46" y="271"/>
                  <a:pt x="48" y="280"/>
                </a:cubicBezTo>
                <a:cubicBezTo>
                  <a:pt x="58" y="291"/>
                  <a:pt x="84" y="307"/>
                  <a:pt x="130" y="315"/>
                </a:cubicBezTo>
                <a:close/>
                <a:moveTo>
                  <a:pt x="173" y="440"/>
                </a:moveTo>
                <a:cubicBezTo>
                  <a:pt x="155" y="415"/>
                  <a:pt x="143" y="383"/>
                  <a:pt x="136" y="346"/>
                </a:cubicBezTo>
                <a:cubicBezTo>
                  <a:pt x="105" y="339"/>
                  <a:pt x="77" y="331"/>
                  <a:pt x="58" y="321"/>
                </a:cubicBezTo>
                <a:cubicBezTo>
                  <a:pt x="70" y="349"/>
                  <a:pt x="84" y="375"/>
                  <a:pt x="107" y="396"/>
                </a:cubicBezTo>
                <a:cubicBezTo>
                  <a:pt x="126" y="416"/>
                  <a:pt x="149" y="430"/>
                  <a:pt x="173" y="440"/>
                </a:cubicBezTo>
                <a:close/>
                <a:moveTo>
                  <a:pt x="67" y="164"/>
                </a:moveTo>
                <a:cubicBezTo>
                  <a:pt x="73" y="170"/>
                  <a:pt x="85" y="171"/>
                  <a:pt x="131" y="183"/>
                </a:cubicBezTo>
                <a:cubicBezTo>
                  <a:pt x="139" y="134"/>
                  <a:pt x="154" y="93"/>
                  <a:pt x="177" y="62"/>
                </a:cubicBezTo>
                <a:cubicBezTo>
                  <a:pt x="151" y="74"/>
                  <a:pt x="128" y="85"/>
                  <a:pt x="107" y="107"/>
                </a:cubicBezTo>
                <a:cubicBezTo>
                  <a:pt x="89" y="124"/>
                  <a:pt x="76" y="144"/>
                  <a:pt x="67" y="164"/>
                </a:cubicBezTo>
                <a:close/>
                <a:moveTo>
                  <a:pt x="158" y="321"/>
                </a:moveTo>
                <a:cubicBezTo>
                  <a:pt x="184" y="325"/>
                  <a:pt x="210" y="328"/>
                  <a:pt x="236" y="328"/>
                </a:cubicBezTo>
                <a:cubicBezTo>
                  <a:pt x="236" y="219"/>
                  <a:pt x="236" y="219"/>
                  <a:pt x="236" y="219"/>
                </a:cubicBezTo>
                <a:cubicBezTo>
                  <a:pt x="209" y="218"/>
                  <a:pt x="181" y="217"/>
                  <a:pt x="154" y="214"/>
                </a:cubicBezTo>
                <a:cubicBezTo>
                  <a:pt x="154" y="228"/>
                  <a:pt x="153" y="239"/>
                  <a:pt x="153" y="253"/>
                </a:cubicBezTo>
                <a:cubicBezTo>
                  <a:pt x="153" y="276"/>
                  <a:pt x="155" y="300"/>
                  <a:pt x="158" y="321"/>
                </a:cubicBezTo>
                <a:close/>
                <a:moveTo>
                  <a:pt x="158" y="187"/>
                </a:moveTo>
                <a:cubicBezTo>
                  <a:pt x="184" y="190"/>
                  <a:pt x="210" y="191"/>
                  <a:pt x="236" y="192"/>
                </a:cubicBezTo>
                <a:cubicBezTo>
                  <a:pt x="236" y="48"/>
                  <a:pt x="236" y="48"/>
                  <a:pt x="236" y="48"/>
                </a:cubicBezTo>
                <a:cubicBezTo>
                  <a:pt x="236" y="48"/>
                  <a:pt x="236" y="48"/>
                  <a:pt x="235" y="48"/>
                </a:cubicBezTo>
                <a:cubicBezTo>
                  <a:pt x="200" y="62"/>
                  <a:pt x="171" y="116"/>
                  <a:pt x="158" y="187"/>
                </a:cubicBezTo>
                <a:close/>
                <a:moveTo>
                  <a:pt x="236" y="456"/>
                </a:moveTo>
                <a:cubicBezTo>
                  <a:pt x="236" y="356"/>
                  <a:pt x="236" y="356"/>
                  <a:pt x="236" y="356"/>
                </a:cubicBezTo>
                <a:cubicBezTo>
                  <a:pt x="212" y="355"/>
                  <a:pt x="188" y="353"/>
                  <a:pt x="165" y="351"/>
                </a:cubicBezTo>
                <a:cubicBezTo>
                  <a:pt x="170" y="371"/>
                  <a:pt x="177" y="389"/>
                  <a:pt x="186" y="405"/>
                </a:cubicBezTo>
                <a:cubicBezTo>
                  <a:pt x="198" y="433"/>
                  <a:pt x="216" y="456"/>
                  <a:pt x="236" y="456"/>
                </a:cubicBezTo>
                <a:close/>
                <a:moveTo>
                  <a:pt x="266" y="48"/>
                </a:moveTo>
                <a:cubicBezTo>
                  <a:pt x="266" y="192"/>
                  <a:pt x="266" y="192"/>
                  <a:pt x="266" y="192"/>
                </a:cubicBezTo>
                <a:cubicBezTo>
                  <a:pt x="293" y="191"/>
                  <a:pt x="319" y="190"/>
                  <a:pt x="345" y="187"/>
                </a:cubicBezTo>
                <a:cubicBezTo>
                  <a:pt x="335" y="131"/>
                  <a:pt x="312" y="83"/>
                  <a:pt x="286" y="59"/>
                </a:cubicBezTo>
                <a:cubicBezTo>
                  <a:pt x="279" y="54"/>
                  <a:pt x="271" y="48"/>
                  <a:pt x="266" y="48"/>
                </a:cubicBezTo>
                <a:close/>
                <a:moveTo>
                  <a:pt x="344" y="321"/>
                </a:moveTo>
                <a:cubicBezTo>
                  <a:pt x="348" y="301"/>
                  <a:pt x="349" y="276"/>
                  <a:pt x="349" y="253"/>
                </a:cubicBezTo>
                <a:cubicBezTo>
                  <a:pt x="349" y="239"/>
                  <a:pt x="349" y="228"/>
                  <a:pt x="348" y="214"/>
                </a:cubicBezTo>
                <a:cubicBezTo>
                  <a:pt x="322" y="217"/>
                  <a:pt x="295" y="218"/>
                  <a:pt x="266" y="219"/>
                </a:cubicBezTo>
                <a:cubicBezTo>
                  <a:pt x="266" y="328"/>
                  <a:pt x="266" y="328"/>
                  <a:pt x="266" y="328"/>
                </a:cubicBezTo>
                <a:cubicBezTo>
                  <a:pt x="293" y="328"/>
                  <a:pt x="319" y="325"/>
                  <a:pt x="344" y="321"/>
                </a:cubicBezTo>
                <a:close/>
                <a:moveTo>
                  <a:pt x="338" y="351"/>
                </a:moveTo>
                <a:cubicBezTo>
                  <a:pt x="314" y="353"/>
                  <a:pt x="290" y="355"/>
                  <a:pt x="266" y="356"/>
                </a:cubicBezTo>
                <a:cubicBezTo>
                  <a:pt x="266" y="456"/>
                  <a:pt x="266" y="456"/>
                  <a:pt x="266" y="456"/>
                </a:cubicBezTo>
                <a:cubicBezTo>
                  <a:pt x="306" y="456"/>
                  <a:pt x="328" y="386"/>
                  <a:pt x="338" y="351"/>
                </a:cubicBezTo>
                <a:close/>
                <a:moveTo>
                  <a:pt x="326" y="61"/>
                </a:moveTo>
                <a:cubicBezTo>
                  <a:pt x="349" y="91"/>
                  <a:pt x="364" y="134"/>
                  <a:pt x="371" y="184"/>
                </a:cubicBezTo>
                <a:cubicBezTo>
                  <a:pt x="413" y="176"/>
                  <a:pt x="430" y="169"/>
                  <a:pt x="437" y="165"/>
                </a:cubicBezTo>
                <a:cubicBezTo>
                  <a:pt x="415" y="117"/>
                  <a:pt x="374" y="78"/>
                  <a:pt x="326" y="61"/>
                </a:cubicBezTo>
                <a:close/>
                <a:moveTo>
                  <a:pt x="443" y="324"/>
                </a:moveTo>
                <a:cubicBezTo>
                  <a:pt x="423" y="333"/>
                  <a:pt x="396" y="341"/>
                  <a:pt x="368" y="347"/>
                </a:cubicBezTo>
                <a:cubicBezTo>
                  <a:pt x="359" y="384"/>
                  <a:pt x="348" y="415"/>
                  <a:pt x="330" y="440"/>
                </a:cubicBezTo>
                <a:cubicBezTo>
                  <a:pt x="354" y="430"/>
                  <a:pt x="378" y="416"/>
                  <a:pt x="396" y="396"/>
                </a:cubicBezTo>
                <a:cubicBezTo>
                  <a:pt x="418" y="376"/>
                  <a:pt x="433" y="351"/>
                  <a:pt x="443" y="324"/>
                </a:cubicBezTo>
                <a:close/>
                <a:moveTo>
                  <a:pt x="377" y="253"/>
                </a:moveTo>
                <a:cubicBezTo>
                  <a:pt x="377" y="274"/>
                  <a:pt x="375" y="297"/>
                  <a:pt x="373" y="316"/>
                </a:cubicBezTo>
                <a:cubicBezTo>
                  <a:pt x="454" y="303"/>
                  <a:pt x="457" y="284"/>
                  <a:pt x="457" y="251"/>
                </a:cubicBezTo>
                <a:cubicBezTo>
                  <a:pt x="457" y="231"/>
                  <a:pt x="454" y="211"/>
                  <a:pt x="447" y="192"/>
                </a:cubicBezTo>
                <a:cubicBezTo>
                  <a:pt x="433" y="198"/>
                  <a:pt x="406" y="207"/>
                  <a:pt x="375" y="211"/>
                </a:cubicBezTo>
                <a:cubicBezTo>
                  <a:pt x="377" y="225"/>
                  <a:pt x="377" y="238"/>
                  <a:pt x="377" y="2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17"/>
          <p:cNvSpPr>
            <a:spLocks noEditPoints="1"/>
          </p:cNvSpPr>
          <p:nvPr/>
        </p:nvSpPr>
        <p:spPr bwMode="auto">
          <a:xfrm>
            <a:off x="3285406" y="1961980"/>
            <a:ext cx="363390" cy="360802"/>
          </a:xfrm>
          <a:custGeom>
            <a:avLst/>
            <a:gdLst>
              <a:gd name="T0" fmla="*/ 506 w 540"/>
              <a:gd name="T1" fmla="*/ 72 h 534"/>
              <a:gd name="T2" fmla="*/ 540 w 540"/>
              <a:gd name="T3" fmla="*/ 103 h 534"/>
              <a:gd name="T4" fmla="*/ 540 w 540"/>
              <a:gd name="T5" fmla="*/ 248 h 534"/>
              <a:gd name="T6" fmla="*/ 511 w 540"/>
              <a:gd name="T7" fmla="*/ 279 h 534"/>
              <a:gd name="T8" fmla="*/ 198 w 540"/>
              <a:gd name="T9" fmla="*/ 314 h 534"/>
              <a:gd name="T10" fmla="*/ 199 w 540"/>
              <a:gd name="T11" fmla="*/ 350 h 534"/>
              <a:gd name="T12" fmla="*/ 496 w 540"/>
              <a:gd name="T13" fmla="*/ 350 h 534"/>
              <a:gd name="T14" fmla="*/ 496 w 540"/>
              <a:gd name="T15" fmla="*/ 401 h 534"/>
              <a:gd name="T16" fmla="*/ 193 w 540"/>
              <a:gd name="T17" fmla="*/ 401 h 534"/>
              <a:gd name="T18" fmla="*/ 153 w 540"/>
              <a:gd name="T19" fmla="*/ 286 h 534"/>
              <a:gd name="T20" fmla="*/ 180 w 540"/>
              <a:gd name="T21" fmla="*/ 266 h 534"/>
              <a:gd name="T22" fmla="*/ 84 w 540"/>
              <a:gd name="T23" fmla="*/ 56 h 534"/>
              <a:gd name="T24" fmla="*/ 36 w 540"/>
              <a:gd name="T25" fmla="*/ 56 h 534"/>
              <a:gd name="T26" fmla="*/ 36 w 540"/>
              <a:gd name="T27" fmla="*/ 0 h 534"/>
              <a:gd name="T28" fmla="*/ 92 w 540"/>
              <a:gd name="T29" fmla="*/ 0 h 534"/>
              <a:gd name="T30" fmla="*/ 136 w 540"/>
              <a:gd name="T31" fmla="*/ 33 h 534"/>
              <a:gd name="T32" fmla="*/ 155 w 540"/>
              <a:gd name="T33" fmla="*/ 72 h 534"/>
              <a:gd name="T34" fmla="*/ 506 w 540"/>
              <a:gd name="T35" fmla="*/ 72 h 534"/>
              <a:gd name="T36" fmla="*/ 171 w 540"/>
              <a:gd name="T37" fmla="*/ 486 h 534"/>
              <a:gd name="T38" fmla="*/ 123 w 540"/>
              <a:gd name="T39" fmla="*/ 534 h 534"/>
              <a:gd name="T40" fmla="*/ 74 w 540"/>
              <a:gd name="T41" fmla="*/ 486 h 534"/>
              <a:gd name="T42" fmla="*/ 123 w 540"/>
              <a:gd name="T43" fmla="*/ 437 h 534"/>
              <a:gd name="T44" fmla="*/ 171 w 540"/>
              <a:gd name="T45" fmla="*/ 486 h 534"/>
              <a:gd name="T46" fmla="*/ 199 w 540"/>
              <a:gd name="T47" fmla="*/ 168 h 534"/>
              <a:gd name="T48" fmla="*/ 278 w 540"/>
              <a:gd name="T49" fmla="*/ 168 h 534"/>
              <a:gd name="T50" fmla="*/ 261 w 540"/>
              <a:gd name="T51" fmla="*/ 115 h 534"/>
              <a:gd name="T52" fmla="*/ 175 w 540"/>
              <a:gd name="T53" fmla="*/ 115 h 534"/>
              <a:gd name="T54" fmla="*/ 199 w 540"/>
              <a:gd name="T55" fmla="*/ 168 h 534"/>
              <a:gd name="T56" fmla="*/ 305 w 540"/>
              <a:gd name="T57" fmla="*/ 259 h 534"/>
              <a:gd name="T58" fmla="*/ 285 w 540"/>
              <a:gd name="T59" fmla="*/ 196 h 534"/>
              <a:gd name="T60" fmla="*/ 211 w 540"/>
              <a:gd name="T61" fmla="*/ 196 h 534"/>
              <a:gd name="T62" fmla="*/ 243 w 540"/>
              <a:gd name="T63" fmla="*/ 265 h 534"/>
              <a:gd name="T64" fmla="*/ 305 w 540"/>
              <a:gd name="T65" fmla="*/ 259 h 534"/>
              <a:gd name="T66" fmla="*/ 289 w 540"/>
              <a:gd name="T67" fmla="*/ 115 h 534"/>
              <a:gd name="T68" fmla="*/ 305 w 540"/>
              <a:gd name="T69" fmla="*/ 168 h 534"/>
              <a:gd name="T70" fmla="*/ 382 w 540"/>
              <a:gd name="T71" fmla="*/ 168 h 534"/>
              <a:gd name="T72" fmla="*/ 369 w 540"/>
              <a:gd name="T73" fmla="*/ 115 h 534"/>
              <a:gd name="T74" fmla="*/ 289 w 540"/>
              <a:gd name="T75" fmla="*/ 115 h 534"/>
              <a:gd name="T76" fmla="*/ 402 w 540"/>
              <a:gd name="T77" fmla="*/ 249 h 534"/>
              <a:gd name="T78" fmla="*/ 386 w 540"/>
              <a:gd name="T79" fmla="*/ 196 h 534"/>
              <a:gd name="T80" fmla="*/ 313 w 540"/>
              <a:gd name="T81" fmla="*/ 196 h 534"/>
              <a:gd name="T82" fmla="*/ 332 w 540"/>
              <a:gd name="T83" fmla="*/ 256 h 534"/>
              <a:gd name="T84" fmla="*/ 402 w 540"/>
              <a:gd name="T85" fmla="*/ 249 h 534"/>
              <a:gd name="T86" fmla="*/ 497 w 540"/>
              <a:gd name="T87" fmla="*/ 115 h 534"/>
              <a:gd name="T88" fmla="*/ 397 w 540"/>
              <a:gd name="T89" fmla="*/ 115 h 534"/>
              <a:gd name="T90" fmla="*/ 409 w 540"/>
              <a:gd name="T91" fmla="*/ 168 h 534"/>
              <a:gd name="T92" fmla="*/ 497 w 540"/>
              <a:gd name="T93" fmla="*/ 168 h 534"/>
              <a:gd name="T94" fmla="*/ 497 w 540"/>
              <a:gd name="T95" fmla="*/ 115 h 534"/>
              <a:gd name="T96" fmla="*/ 500 w 540"/>
              <a:gd name="T97" fmla="*/ 486 h 534"/>
              <a:gd name="T98" fmla="*/ 451 w 540"/>
              <a:gd name="T99" fmla="*/ 534 h 534"/>
              <a:gd name="T100" fmla="*/ 403 w 540"/>
              <a:gd name="T101" fmla="*/ 486 h 534"/>
              <a:gd name="T102" fmla="*/ 451 w 540"/>
              <a:gd name="T103" fmla="*/ 437 h 534"/>
              <a:gd name="T104" fmla="*/ 500 w 540"/>
              <a:gd name="T105" fmla="*/ 486 h 534"/>
              <a:gd name="T106" fmla="*/ 497 w 540"/>
              <a:gd name="T107" fmla="*/ 196 h 534"/>
              <a:gd name="T108" fmla="*/ 415 w 540"/>
              <a:gd name="T109" fmla="*/ 196 h 534"/>
              <a:gd name="T110" fmla="*/ 427 w 540"/>
              <a:gd name="T111" fmla="*/ 245 h 534"/>
              <a:gd name="T112" fmla="*/ 497 w 540"/>
              <a:gd name="T113" fmla="*/ 238 h 534"/>
              <a:gd name="T114" fmla="*/ 497 w 540"/>
              <a:gd name="T115" fmla="*/ 196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40" h="534">
                <a:moveTo>
                  <a:pt x="506" y="72"/>
                </a:moveTo>
                <a:cubicBezTo>
                  <a:pt x="529" y="72"/>
                  <a:pt x="540" y="86"/>
                  <a:pt x="540" y="103"/>
                </a:cubicBezTo>
                <a:cubicBezTo>
                  <a:pt x="540" y="248"/>
                  <a:pt x="540" y="248"/>
                  <a:pt x="540" y="248"/>
                </a:cubicBezTo>
                <a:cubicBezTo>
                  <a:pt x="540" y="264"/>
                  <a:pt x="527" y="278"/>
                  <a:pt x="511" y="279"/>
                </a:cubicBezTo>
                <a:cubicBezTo>
                  <a:pt x="198" y="314"/>
                  <a:pt x="198" y="314"/>
                  <a:pt x="198" y="314"/>
                </a:cubicBezTo>
                <a:cubicBezTo>
                  <a:pt x="172" y="317"/>
                  <a:pt x="169" y="350"/>
                  <a:pt x="199" y="350"/>
                </a:cubicBezTo>
                <a:cubicBezTo>
                  <a:pt x="496" y="350"/>
                  <a:pt x="496" y="350"/>
                  <a:pt x="496" y="350"/>
                </a:cubicBezTo>
                <a:cubicBezTo>
                  <a:pt x="531" y="350"/>
                  <a:pt x="531" y="401"/>
                  <a:pt x="496" y="401"/>
                </a:cubicBezTo>
                <a:cubicBezTo>
                  <a:pt x="193" y="401"/>
                  <a:pt x="193" y="401"/>
                  <a:pt x="193" y="401"/>
                </a:cubicBezTo>
                <a:cubicBezTo>
                  <a:pt x="125" y="401"/>
                  <a:pt x="99" y="326"/>
                  <a:pt x="153" y="286"/>
                </a:cubicBezTo>
                <a:cubicBezTo>
                  <a:pt x="180" y="266"/>
                  <a:pt x="180" y="266"/>
                  <a:pt x="180" y="266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56"/>
                  <a:pt x="36" y="56"/>
                  <a:pt x="36" y="56"/>
                </a:cubicBezTo>
                <a:cubicBezTo>
                  <a:pt x="0" y="56"/>
                  <a:pt x="0" y="0"/>
                  <a:pt x="36" y="0"/>
                </a:cubicBezTo>
                <a:cubicBezTo>
                  <a:pt x="92" y="0"/>
                  <a:pt x="92" y="0"/>
                  <a:pt x="92" y="0"/>
                </a:cubicBezTo>
                <a:cubicBezTo>
                  <a:pt x="119" y="0"/>
                  <a:pt x="127" y="13"/>
                  <a:pt x="136" y="33"/>
                </a:cubicBezTo>
                <a:cubicBezTo>
                  <a:pt x="155" y="72"/>
                  <a:pt x="155" y="72"/>
                  <a:pt x="155" y="72"/>
                </a:cubicBezTo>
                <a:lnTo>
                  <a:pt x="506" y="72"/>
                </a:lnTo>
                <a:close/>
                <a:moveTo>
                  <a:pt x="171" y="486"/>
                </a:moveTo>
                <a:cubicBezTo>
                  <a:pt x="171" y="513"/>
                  <a:pt x="150" y="534"/>
                  <a:pt x="123" y="534"/>
                </a:cubicBezTo>
                <a:cubicBezTo>
                  <a:pt x="96" y="534"/>
                  <a:pt x="74" y="513"/>
                  <a:pt x="74" y="486"/>
                </a:cubicBezTo>
                <a:cubicBezTo>
                  <a:pt x="74" y="459"/>
                  <a:pt x="96" y="437"/>
                  <a:pt x="123" y="437"/>
                </a:cubicBezTo>
                <a:cubicBezTo>
                  <a:pt x="150" y="437"/>
                  <a:pt x="171" y="459"/>
                  <a:pt x="171" y="486"/>
                </a:cubicBezTo>
                <a:close/>
                <a:moveTo>
                  <a:pt x="199" y="168"/>
                </a:moveTo>
                <a:cubicBezTo>
                  <a:pt x="278" y="168"/>
                  <a:pt x="278" y="168"/>
                  <a:pt x="278" y="168"/>
                </a:cubicBezTo>
                <a:cubicBezTo>
                  <a:pt x="261" y="115"/>
                  <a:pt x="261" y="115"/>
                  <a:pt x="261" y="115"/>
                </a:cubicBezTo>
                <a:cubicBezTo>
                  <a:pt x="175" y="115"/>
                  <a:pt x="175" y="115"/>
                  <a:pt x="175" y="115"/>
                </a:cubicBezTo>
                <a:lnTo>
                  <a:pt x="199" y="168"/>
                </a:lnTo>
                <a:close/>
                <a:moveTo>
                  <a:pt x="305" y="259"/>
                </a:moveTo>
                <a:cubicBezTo>
                  <a:pt x="285" y="196"/>
                  <a:pt x="285" y="196"/>
                  <a:pt x="285" y="196"/>
                </a:cubicBezTo>
                <a:cubicBezTo>
                  <a:pt x="211" y="196"/>
                  <a:pt x="211" y="196"/>
                  <a:pt x="211" y="196"/>
                </a:cubicBezTo>
                <a:cubicBezTo>
                  <a:pt x="243" y="265"/>
                  <a:pt x="243" y="265"/>
                  <a:pt x="243" y="265"/>
                </a:cubicBezTo>
                <a:lnTo>
                  <a:pt x="305" y="259"/>
                </a:lnTo>
                <a:close/>
                <a:moveTo>
                  <a:pt x="289" y="115"/>
                </a:moveTo>
                <a:cubicBezTo>
                  <a:pt x="305" y="168"/>
                  <a:pt x="305" y="168"/>
                  <a:pt x="305" y="168"/>
                </a:cubicBezTo>
                <a:cubicBezTo>
                  <a:pt x="382" y="168"/>
                  <a:pt x="382" y="168"/>
                  <a:pt x="382" y="168"/>
                </a:cubicBezTo>
                <a:cubicBezTo>
                  <a:pt x="369" y="115"/>
                  <a:pt x="369" y="115"/>
                  <a:pt x="369" y="115"/>
                </a:cubicBezTo>
                <a:lnTo>
                  <a:pt x="289" y="115"/>
                </a:lnTo>
                <a:close/>
                <a:moveTo>
                  <a:pt x="402" y="249"/>
                </a:moveTo>
                <a:cubicBezTo>
                  <a:pt x="386" y="196"/>
                  <a:pt x="386" y="196"/>
                  <a:pt x="386" y="196"/>
                </a:cubicBezTo>
                <a:cubicBezTo>
                  <a:pt x="313" y="196"/>
                  <a:pt x="313" y="196"/>
                  <a:pt x="313" y="196"/>
                </a:cubicBezTo>
                <a:cubicBezTo>
                  <a:pt x="332" y="256"/>
                  <a:pt x="332" y="256"/>
                  <a:pt x="332" y="256"/>
                </a:cubicBezTo>
                <a:lnTo>
                  <a:pt x="402" y="249"/>
                </a:lnTo>
                <a:close/>
                <a:moveTo>
                  <a:pt x="497" y="115"/>
                </a:moveTo>
                <a:cubicBezTo>
                  <a:pt x="397" y="115"/>
                  <a:pt x="397" y="115"/>
                  <a:pt x="397" y="115"/>
                </a:cubicBezTo>
                <a:cubicBezTo>
                  <a:pt x="409" y="168"/>
                  <a:pt x="409" y="168"/>
                  <a:pt x="409" y="168"/>
                </a:cubicBezTo>
                <a:cubicBezTo>
                  <a:pt x="497" y="168"/>
                  <a:pt x="497" y="168"/>
                  <a:pt x="497" y="168"/>
                </a:cubicBezTo>
                <a:lnTo>
                  <a:pt x="497" y="115"/>
                </a:lnTo>
                <a:close/>
                <a:moveTo>
                  <a:pt x="500" y="486"/>
                </a:moveTo>
                <a:cubicBezTo>
                  <a:pt x="500" y="513"/>
                  <a:pt x="479" y="534"/>
                  <a:pt x="451" y="534"/>
                </a:cubicBezTo>
                <a:cubicBezTo>
                  <a:pt x="424" y="534"/>
                  <a:pt x="403" y="513"/>
                  <a:pt x="403" y="486"/>
                </a:cubicBezTo>
                <a:cubicBezTo>
                  <a:pt x="403" y="459"/>
                  <a:pt x="424" y="437"/>
                  <a:pt x="451" y="437"/>
                </a:cubicBezTo>
                <a:cubicBezTo>
                  <a:pt x="479" y="437"/>
                  <a:pt x="500" y="459"/>
                  <a:pt x="500" y="486"/>
                </a:cubicBezTo>
                <a:close/>
                <a:moveTo>
                  <a:pt x="497" y="196"/>
                </a:moveTo>
                <a:cubicBezTo>
                  <a:pt x="415" y="196"/>
                  <a:pt x="415" y="196"/>
                  <a:pt x="415" y="196"/>
                </a:cubicBezTo>
                <a:cubicBezTo>
                  <a:pt x="427" y="245"/>
                  <a:pt x="427" y="245"/>
                  <a:pt x="427" y="245"/>
                </a:cubicBezTo>
                <a:cubicBezTo>
                  <a:pt x="497" y="238"/>
                  <a:pt x="497" y="238"/>
                  <a:pt x="497" y="238"/>
                </a:cubicBezTo>
                <a:lnTo>
                  <a:pt x="497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55"/>
          <p:cNvSpPr>
            <a:spLocks noEditPoints="1"/>
          </p:cNvSpPr>
          <p:nvPr/>
        </p:nvSpPr>
        <p:spPr bwMode="auto">
          <a:xfrm>
            <a:off x="6593663" y="1995176"/>
            <a:ext cx="392774" cy="303506"/>
          </a:xfrm>
          <a:custGeom>
            <a:avLst/>
            <a:gdLst>
              <a:gd name="T0" fmla="*/ 548 w 548"/>
              <a:gd name="T1" fmla="*/ 0 h 424"/>
              <a:gd name="T2" fmla="*/ 548 w 548"/>
              <a:gd name="T3" fmla="*/ 361 h 424"/>
              <a:gd name="T4" fmla="*/ 488 w 548"/>
              <a:gd name="T5" fmla="*/ 424 h 424"/>
              <a:gd name="T6" fmla="*/ 78 w 548"/>
              <a:gd name="T7" fmla="*/ 424 h 424"/>
              <a:gd name="T8" fmla="*/ 0 w 548"/>
              <a:gd name="T9" fmla="*/ 334 h 424"/>
              <a:gd name="T10" fmla="*/ 0 w 548"/>
              <a:gd name="T11" fmla="*/ 70 h 424"/>
              <a:gd name="T12" fmla="*/ 76 w 548"/>
              <a:gd name="T13" fmla="*/ 70 h 424"/>
              <a:gd name="T14" fmla="*/ 76 w 548"/>
              <a:gd name="T15" fmla="*/ 0 h 424"/>
              <a:gd name="T16" fmla="*/ 548 w 548"/>
              <a:gd name="T17" fmla="*/ 0 h 424"/>
              <a:gd name="T18" fmla="*/ 76 w 548"/>
              <a:gd name="T19" fmla="*/ 108 h 424"/>
              <a:gd name="T20" fmla="*/ 39 w 548"/>
              <a:gd name="T21" fmla="*/ 108 h 424"/>
              <a:gd name="T22" fmla="*/ 39 w 548"/>
              <a:gd name="T23" fmla="*/ 334 h 424"/>
              <a:gd name="T24" fmla="*/ 57 w 548"/>
              <a:gd name="T25" fmla="*/ 382 h 424"/>
              <a:gd name="T26" fmla="*/ 76 w 548"/>
              <a:gd name="T27" fmla="*/ 334 h 424"/>
              <a:gd name="T28" fmla="*/ 76 w 548"/>
              <a:gd name="T29" fmla="*/ 108 h 424"/>
              <a:gd name="T30" fmla="*/ 510 w 548"/>
              <a:gd name="T31" fmla="*/ 38 h 424"/>
              <a:gd name="T32" fmla="*/ 115 w 548"/>
              <a:gd name="T33" fmla="*/ 38 h 424"/>
              <a:gd name="T34" fmla="*/ 115 w 548"/>
              <a:gd name="T35" fmla="*/ 334 h 424"/>
              <a:gd name="T36" fmla="*/ 104 w 548"/>
              <a:gd name="T37" fmla="*/ 386 h 424"/>
              <a:gd name="T38" fmla="*/ 488 w 548"/>
              <a:gd name="T39" fmla="*/ 386 h 424"/>
              <a:gd name="T40" fmla="*/ 510 w 548"/>
              <a:gd name="T41" fmla="*/ 361 h 424"/>
              <a:gd name="T42" fmla="*/ 510 w 548"/>
              <a:gd name="T43" fmla="*/ 38 h 424"/>
              <a:gd name="T44" fmla="*/ 267 w 548"/>
              <a:gd name="T45" fmla="*/ 174 h 424"/>
              <a:gd name="T46" fmla="*/ 176 w 548"/>
              <a:gd name="T47" fmla="*/ 174 h 424"/>
              <a:gd name="T48" fmla="*/ 176 w 548"/>
              <a:gd name="T49" fmla="*/ 161 h 424"/>
              <a:gd name="T50" fmla="*/ 267 w 548"/>
              <a:gd name="T51" fmla="*/ 161 h 424"/>
              <a:gd name="T52" fmla="*/ 267 w 548"/>
              <a:gd name="T53" fmla="*/ 174 h 424"/>
              <a:gd name="T54" fmla="*/ 267 w 548"/>
              <a:gd name="T55" fmla="*/ 216 h 424"/>
              <a:gd name="T56" fmla="*/ 176 w 548"/>
              <a:gd name="T57" fmla="*/ 216 h 424"/>
              <a:gd name="T58" fmla="*/ 176 w 548"/>
              <a:gd name="T59" fmla="*/ 204 h 424"/>
              <a:gd name="T60" fmla="*/ 267 w 548"/>
              <a:gd name="T61" fmla="*/ 204 h 424"/>
              <a:gd name="T62" fmla="*/ 267 w 548"/>
              <a:gd name="T63" fmla="*/ 216 h 424"/>
              <a:gd name="T64" fmla="*/ 267 w 548"/>
              <a:gd name="T65" fmla="*/ 257 h 424"/>
              <a:gd name="T66" fmla="*/ 176 w 548"/>
              <a:gd name="T67" fmla="*/ 257 h 424"/>
              <a:gd name="T68" fmla="*/ 176 w 548"/>
              <a:gd name="T69" fmla="*/ 244 h 424"/>
              <a:gd name="T70" fmla="*/ 267 w 548"/>
              <a:gd name="T71" fmla="*/ 244 h 424"/>
              <a:gd name="T72" fmla="*/ 267 w 548"/>
              <a:gd name="T73" fmla="*/ 257 h 424"/>
              <a:gd name="T74" fmla="*/ 267 w 548"/>
              <a:gd name="T75" fmla="*/ 296 h 424"/>
              <a:gd name="T76" fmla="*/ 176 w 548"/>
              <a:gd name="T77" fmla="*/ 296 h 424"/>
              <a:gd name="T78" fmla="*/ 176 w 548"/>
              <a:gd name="T79" fmla="*/ 284 h 424"/>
              <a:gd name="T80" fmla="*/ 267 w 548"/>
              <a:gd name="T81" fmla="*/ 284 h 424"/>
              <a:gd name="T82" fmla="*/ 267 w 548"/>
              <a:gd name="T83" fmla="*/ 296 h 424"/>
              <a:gd name="T84" fmla="*/ 267 w 548"/>
              <a:gd name="T85" fmla="*/ 337 h 424"/>
              <a:gd name="T86" fmla="*/ 176 w 548"/>
              <a:gd name="T87" fmla="*/ 337 h 424"/>
              <a:gd name="T88" fmla="*/ 176 w 548"/>
              <a:gd name="T89" fmla="*/ 324 h 424"/>
              <a:gd name="T90" fmla="*/ 267 w 548"/>
              <a:gd name="T91" fmla="*/ 324 h 424"/>
              <a:gd name="T92" fmla="*/ 267 w 548"/>
              <a:gd name="T93" fmla="*/ 337 h 424"/>
              <a:gd name="T94" fmla="*/ 190 w 548"/>
              <a:gd name="T95" fmla="*/ 95 h 424"/>
              <a:gd name="T96" fmla="*/ 427 w 548"/>
              <a:gd name="T97" fmla="*/ 95 h 424"/>
              <a:gd name="T98" fmla="*/ 427 w 548"/>
              <a:gd name="T99" fmla="*/ 120 h 424"/>
              <a:gd name="T100" fmla="*/ 190 w 548"/>
              <a:gd name="T101" fmla="*/ 120 h 424"/>
              <a:gd name="T102" fmla="*/ 190 w 548"/>
              <a:gd name="T103" fmla="*/ 95 h 424"/>
              <a:gd name="T104" fmla="*/ 302 w 548"/>
              <a:gd name="T105" fmla="*/ 161 h 424"/>
              <a:gd name="T106" fmla="*/ 455 w 548"/>
              <a:gd name="T107" fmla="*/ 161 h 424"/>
              <a:gd name="T108" fmla="*/ 455 w 548"/>
              <a:gd name="T109" fmla="*/ 306 h 424"/>
              <a:gd name="T110" fmla="*/ 302 w 548"/>
              <a:gd name="T111" fmla="*/ 306 h 424"/>
              <a:gd name="T112" fmla="*/ 302 w 548"/>
              <a:gd name="T113" fmla="*/ 161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48" h="424">
                <a:moveTo>
                  <a:pt x="548" y="0"/>
                </a:moveTo>
                <a:cubicBezTo>
                  <a:pt x="548" y="361"/>
                  <a:pt x="548" y="361"/>
                  <a:pt x="548" y="361"/>
                </a:cubicBezTo>
                <a:cubicBezTo>
                  <a:pt x="548" y="394"/>
                  <a:pt x="519" y="424"/>
                  <a:pt x="488" y="424"/>
                </a:cubicBezTo>
                <a:cubicBezTo>
                  <a:pt x="78" y="424"/>
                  <a:pt x="78" y="424"/>
                  <a:pt x="78" y="424"/>
                </a:cubicBezTo>
                <a:cubicBezTo>
                  <a:pt x="27" y="424"/>
                  <a:pt x="0" y="398"/>
                  <a:pt x="0" y="334"/>
                </a:cubicBezTo>
                <a:cubicBezTo>
                  <a:pt x="0" y="70"/>
                  <a:pt x="0" y="70"/>
                  <a:pt x="0" y="70"/>
                </a:cubicBezTo>
                <a:cubicBezTo>
                  <a:pt x="76" y="70"/>
                  <a:pt x="76" y="70"/>
                  <a:pt x="76" y="70"/>
                </a:cubicBezTo>
                <a:cubicBezTo>
                  <a:pt x="76" y="0"/>
                  <a:pt x="76" y="0"/>
                  <a:pt x="76" y="0"/>
                </a:cubicBezTo>
                <a:lnTo>
                  <a:pt x="548" y="0"/>
                </a:lnTo>
                <a:close/>
                <a:moveTo>
                  <a:pt x="76" y="108"/>
                </a:moveTo>
                <a:cubicBezTo>
                  <a:pt x="39" y="108"/>
                  <a:pt x="39" y="108"/>
                  <a:pt x="39" y="108"/>
                </a:cubicBezTo>
                <a:cubicBezTo>
                  <a:pt x="39" y="334"/>
                  <a:pt x="39" y="334"/>
                  <a:pt x="39" y="334"/>
                </a:cubicBezTo>
                <a:cubicBezTo>
                  <a:pt x="39" y="366"/>
                  <a:pt x="47" y="382"/>
                  <a:pt x="57" y="382"/>
                </a:cubicBezTo>
                <a:cubicBezTo>
                  <a:pt x="69" y="382"/>
                  <a:pt x="76" y="366"/>
                  <a:pt x="76" y="334"/>
                </a:cubicBezTo>
                <a:lnTo>
                  <a:pt x="76" y="108"/>
                </a:lnTo>
                <a:close/>
                <a:moveTo>
                  <a:pt x="510" y="38"/>
                </a:moveTo>
                <a:cubicBezTo>
                  <a:pt x="115" y="38"/>
                  <a:pt x="115" y="38"/>
                  <a:pt x="115" y="38"/>
                </a:cubicBezTo>
                <a:cubicBezTo>
                  <a:pt x="115" y="334"/>
                  <a:pt x="115" y="334"/>
                  <a:pt x="115" y="334"/>
                </a:cubicBezTo>
                <a:cubicBezTo>
                  <a:pt x="115" y="356"/>
                  <a:pt x="110" y="373"/>
                  <a:pt x="104" y="386"/>
                </a:cubicBezTo>
                <a:cubicBezTo>
                  <a:pt x="488" y="386"/>
                  <a:pt x="488" y="386"/>
                  <a:pt x="488" y="386"/>
                </a:cubicBezTo>
                <a:cubicBezTo>
                  <a:pt x="501" y="386"/>
                  <a:pt x="510" y="371"/>
                  <a:pt x="510" y="361"/>
                </a:cubicBezTo>
                <a:lnTo>
                  <a:pt x="510" y="38"/>
                </a:lnTo>
                <a:close/>
                <a:moveTo>
                  <a:pt x="267" y="174"/>
                </a:moveTo>
                <a:cubicBezTo>
                  <a:pt x="176" y="174"/>
                  <a:pt x="176" y="174"/>
                  <a:pt x="176" y="174"/>
                </a:cubicBezTo>
                <a:cubicBezTo>
                  <a:pt x="176" y="161"/>
                  <a:pt x="176" y="161"/>
                  <a:pt x="176" y="161"/>
                </a:cubicBezTo>
                <a:cubicBezTo>
                  <a:pt x="267" y="161"/>
                  <a:pt x="267" y="161"/>
                  <a:pt x="267" y="161"/>
                </a:cubicBezTo>
                <a:lnTo>
                  <a:pt x="267" y="174"/>
                </a:lnTo>
                <a:close/>
                <a:moveTo>
                  <a:pt x="267" y="216"/>
                </a:moveTo>
                <a:cubicBezTo>
                  <a:pt x="176" y="216"/>
                  <a:pt x="176" y="216"/>
                  <a:pt x="176" y="216"/>
                </a:cubicBezTo>
                <a:cubicBezTo>
                  <a:pt x="176" y="204"/>
                  <a:pt x="176" y="204"/>
                  <a:pt x="176" y="204"/>
                </a:cubicBezTo>
                <a:cubicBezTo>
                  <a:pt x="267" y="204"/>
                  <a:pt x="267" y="204"/>
                  <a:pt x="267" y="204"/>
                </a:cubicBezTo>
                <a:lnTo>
                  <a:pt x="267" y="216"/>
                </a:lnTo>
                <a:close/>
                <a:moveTo>
                  <a:pt x="267" y="257"/>
                </a:moveTo>
                <a:cubicBezTo>
                  <a:pt x="176" y="257"/>
                  <a:pt x="176" y="257"/>
                  <a:pt x="176" y="257"/>
                </a:cubicBezTo>
                <a:cubicBezTo>
                  <a:pt x="176" y="244"/>
                  <a:pt x="176" y="244"/>
                  <a:pt x="176" y="244"/>
                </a:cubicBezTo>
                <a:cubicBezTo>
                  <a:pt x="267" y="244"/>
                  <a:pt x="267" y="244"/>
                  <a:pt x="267" y="244"/>
                </a:cubicBezTo>
                <a:lnTo>
                  <a:pt x="267" y="257"/>
                </a:lnTo>
                <a:close/>
                <a:moveTo>
                  <a:pt x="267" y="296"/>
                </a:moveTo>
                <a:cubicBezTo>
                  <a:pt x="176" y="296"/>
                  <a:pt x="176" y="296"/>
                  <a:pt x="176" y="296"/>
                </a:cubicBezTo>
                <a:cubicBezTo>
                  <a:pt x="176" y="284"/>
                  <a:pt x="176" y="284"/>
                  <a:pt x="176" y="284"/>
                </a:cubicBezTo>
                <a:cubicBezTo>
                  <a:pt x="267" y="284"/>
                  <a:pt x="267" y="284"/>
                  <a:pt x="267" y="284"/>
                </a:cubicBezTo>
                <a:lnTo>
                  <a:pt x="267" y="296"/>
                </a:lnTo>
                <a:close/>
                <a:moveTo>
                  <a:pt x="267" y="337"/>
                </a:moveTo>
                <a:cubicBezTo>
                  <a:pt x="176" y="337"/>
                  <a:pt x="176" y="337"/>
                  <a:pt x="176" y="337"/>
                </a:cubicBezTo>
                <a:cubicBezTo>
                  <a:pt x="176" y="324"/>
                  <a:pt x="176" y="324"/>
                  <a:pt x="176" y="324"/>
                </a:cubicBezTo>
                <a:cubicBezTo>
                  <a:pt x="267" y="324"/>
                  <a:pt x="267" y="324"/>
                  <a:pt x="267" y="324"/>
                </a:cubicBezTo>
                <a:lnTo>
                  <a:pt x="267" y="337"/>
                </a:lnTo>
                <a:close/>
                <a:moveTo>
                  <a:pt x="190" y="95"/>
                </a:moveTo>
                <a:cubicBezTo>
                  <a:pt x="427" y="95"/>
                  <a:pt x="427" y="95"/>
                  <a:pt x="427" y="95"/>
                </a:cubicBezTo>
                <a:cubicBezTo>
                  <a:pt x="427" y="120"/>
                  <a:pt x="427" y="120"/>
                  <a:pt x="427" y="120"/>
                </a:cubicBezTo>
                <a:cubicBezTo>
                  <a:pt x="190" y="120"/>
                  <a:pt x="190" y="120"/>
                  <a:pt x="190" y="120"/>
                </a:cubicBezTo>
                <a:lnTo>
                  <a:pt x="190" y="95"/>
                </a:lnTo>
                <a:close/>
                <a:moveTo>
                  <a:pt x="302" y="161"/>
                </a:moveTo>
                <a:cubicBezTo>
                  <a:pt x="455" y="161"/>
                  <a:pt x="455" y="161"/>
                  <a:pt x="455" y="161"/>
                </a:cubicBezTo>
                <a:cubicBezTo>
                  <a:pt x="455" y="306"/>
                  <a:pt x="455" y="306"/>
                  <a:pt x="455" y="306"/>
                </a:cubicBezTo>
                <a:cubicBezTo>
                  <a:pt x="302" y="306"/>
                  <a:pt x="302" y="306"/>
                  <a:pt x="302" y="306"/>
                </a:cubicBezTo>
                <a:lnTo>
                  <a:pt x="302" y="1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4427984" y="4031521"/>
            <a:ext cx="1523692" cy="700469"/>
            <a:chOff x="3638480" y="1684559"/>
            <a:chExt cx="1523692" cy="700469"/>
          </a:xfrm>
        </p:grpSpPr>
        <p:sp>
          <p:nvSpPr>
            <p:cNvPr id="20" name="Text Placeholder 2"/>
            <p:cNvSpPr txBox="1">
              <a:spLocks/>
            </p:cNvSpPr>
            <p:nvPr/>
          </p:nvSpPr>
          <p:spPr bwMode="auto">
            <a:xfrm>
              <a:off x="3638480" y="1684559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4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计划深化</a:t>
              </a:r>
              <a:endParaRPr lang="en-AU" altLang="zh-CN" sz="14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547664" y="2571750"/>
            <a:ext cx="1962643" cy="686642"/>
            <a:chOff x="3199529" y="1698386"/>
            <a:chExt cx="1962643" cy="686642"/>
          </a:xfrm>
        </p:grpSpPr>
        <p:sp>
          <p:nvSpPr>
            <p:cNvPr id="23" name="Text Placeholder 2"/>
            <p:cNvSpPr txBox="1">
              <a:spLocks/>
            </p:cNvSpPr>
            <p:nvPr/>
          </p:nvSpPr>
          <p:spPr bwMode="auto">
            <a:xfrm>
              <a:off x="3638480" y="1698386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4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计划调整</a:t>
              </a:r>
              <a:endParaRPr lang="en-AU" sz="14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4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 flipH="1">
            <a:off x="6732240" y="2571750"/>
            <a:ext cx="1779231" cy="686642"/>
            <a:chOff x="3199529" y="1698386"/>
            <a:chExt cx="1779231" cy="686642"/>
          </a:xfrm>
        </p:grpSpPr>
        <p:sp>
          <p:nvSpPr>
            <p:cNvPr id="26" name="Text Placeholder 2"/>
            <p:cNvSpPr txBox="1">
              <a:spLocks/>
            </p:cNvSpPr>
            <p:nvPr/>
          </p:nvSpPr>
          <p:spPr bwMode="auto">
            <a:xfrm>
              <a:off x="3455068" y="1698386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4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计划</a:t>
              </a:r>
              <a:r>
                <a:rPr lang="zh-CN" altLang="en-US" sz="1400" b="1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冲刺</a:t>
              </a:r>
              <a:endParaRPr lang="en-AU" altLang="zh-CN" sz="14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7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827584" y="196198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计划实施</a:t>
            </a:r>
            <a:endParaRPr lang="zh-CN" altLang="en-US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3059832" y="1707015"/>
            <a:ext cx="940373" cy="940368"/>
            <a:chOff x="4641550" y="1440594"/>
            <a:chExt cx="587801" cy="587801"/>
          </a:xfrm>
        </p:grpSpPr>
        <p:grpSp>
          <p:nvGrpSpPr>
            <p:cNvPr id="33" name="组合 32"/>
            <p:cNvGrpSpPr/>
            <p:nvPr/>
          </p:nvGrpSpPr>
          <p:grpSpPr>
            <a:xfrm>
              <a:off x="4641550" y="1440594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9" name="同心圆 3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4795215" y="1597882"/>
              <a:ext cx="286520" cy="248944"/>
              <a:chOff x="2601913" y="584200"/>
              <a:chExt cx="581025" cy="504825"/>
            </a:xfrm>
            <a:solidFill>
              <a:schemeClr val="accent1"/>
            </a:solidFill>
          </p:grpSpPr>
          <p:sp>
            <p:nvSpPr>
              <p:cNvPr id="35" name="Freeform 21"/>
              <p:cNvSpPr>
                <a:spLocks/>
              </p:cNvSpPr>
              <p:nvPr/>
            </p:nvSpPr>
            <p:spPr bwMode="auto">
              <a:xfrm>
                <a:off x="2601913" y="1054100"/>
                <a:ext cx="581025" cy="34925"/>
              </a:xfrm>
              <a:custGeom>
                <a:avLst/>
                <a:gdLst>
                  <a:gd name="T0" fmla="*/ 352 w 366"/>
                  <a:gd name="T1" fmla="*/ 0 h 22"/>
                  <a:gd name="T2" fmla="*/ 14 w 366"/>
                  <a:gd name="T3" fmla="*/ 0 h 22"/>
                  <a:gd name="T4" fmla="*/ 14 w 366"/>
                  <a:gd name="T5" fmla="*/ 0 h 22"/>
                  <a:gd name="T6" fmla="*/ 8 w 366"/>
                  <a:gd name="T7" fmla="*/ 0 h 22"/>
                  <a:gd name="T8" fmla="*/ 4 w 366"/>
                  <a:gd name="T9" fmla="*/ 2 h 22"/>
                  <a:gd name="T10" fmla="*/ 0 w 366"/>
                  <a:gd name="T11" fmla="*/ 6 h 22"/>
                  <a:gd name="T12" fmla="*/ 0 w 366"/>
                  <a:gd name="T13" fmla="*/ 10 h 22"/>
                  <a:gd name="T14" fmla="*/ 0 w 366"/>
                  <a:gd name="T15" fmla="*/ 12 h 22"/>
                  <a:gd name="T16" fmla="*/ 0 w 366"/>
                  <a:gd name="T17" fmla="*/ 12 h 22"/>
                  <a:gd name="T18" fmla="*/ 0 w 366"/>
                  <a:gd name="T19" fmla="*/ 16 h 22"/>
                  <a:gd name="T20" fmla="*/ 4 w 366"/>
                  <a:gd name="T21" fmla="*/ 20 h 22"/>
                  <a:gd name="T22" fmla="*/ 8 w 366"/>
                  <a:gd name="T23" fmla="*/ 22 h 22"/>
                  <a:gd name="T24" fmla="*/ 14 w 366"/>
                  <a:gd name="T25" fmla="*/ 22 h 22"/>
                  <a:gd name="T26" fmla="*/ 352 w 366"/>
                  <a:gd name="T27" fmla="*/ 22 h 22"/>
                  <a:gd name="T28" fmla="*/ 352 w 366"/>
                  <a:gd name="T29" fmla="*/ 22 h 22"/>
                  <a:gd name="T30" fmla="*/ 358 w 366"/>
                  <a:gd name="T31" fmla="*/ 22 h 22"/>
                  <a:gd name="T32" fmla="*/ 362 w 366"/>
                  <a:gd name="T33" fmla="*/ 20 h 22"/>
                  <a:gd name="T34" fmla="*/ 366 w 366"/>
                  <a:gd name="T35" fmla="*/ 16 h 22"/>
                  <a:gd name="T36" fmla="*/ 366 w 366"/>
                  <a:gd name="T37" fmla="*/ 12 h 22"/>
                  <a:gd name="T38" fmla="*/ 366 w 366"/>
                  <a:gd name="T39" fmla="*/ 10 h 22"/>
                  <a:gd name="T40" fmla="*/ 366 w 366"/>
                  <a:gd name="T41" fmla="*/ 10 h 22"/>
                  <a:gd name="T42" fmla="*/ 366 w 366"/>
                  <a:gd name="T43" fmla="*/ 6 h 22"/>
                  <a:gd name="T44" fmla="*/ 362 w 366"/>
                  <a:gd name="T45" fmla="*/ 2 h 22"/>
                  <a:gd name="T46" fmla="*/ 358 w 366"/>
                  <a:gd name="T47" fmla="*/ 0 h 22"/>
                  <a:gd name="T48" fmla="*/ 352 w 366"/>
                  <a:gd name="T49" fmla="*/ 0 h 22"/>
                  <a:gd name="T50" fmla="*/ 352 w 366"/>
                  <a:gd name="T5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6" h="22">
                    <a:moveTo>
                      <a:pt x="352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352" y="22"/>
                    </a:lnTo>
                    <a:lnTo>
                      <a:pt x="352" y="22"/>
                    </a:lnTo>
                    <a:lnTo>
                      <a:pt x="358" y="22"/>
                    </a:lnTo>
                    <a:lnTo>
                      <a:pt x="362" y="20"/>
                    </a:lnTo>
                    <a:lnTo>
                      <a:pt x="366" y="16"/>
                    </a:lnTo>
                    <a:lnTo>
                      <a:pt x="366" y="12"/>
                    </a:lnTo>
                    <a:lnTo>
                      <a:pt x="366" y="10"/>
                    </a:lnTo>
                    <a:lnTo>
                      <a:pt x="366" y="10"/>
                    </a:lnTo>
                    <a:lnTo>
                      <a:pt x="366" y="6"/>
                    </a:lnTo>
                    <a:lnTo>
                      <a:pt x="362" y="2"/>
                    </a:lnTo>
                    <a:lnTo>
                      <a:pt x="358" y="0"/>
                    </a:lnTo>
                    <a:lnTo>
                      <a:pt x="352" y="0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22"/>
              <p:cNvSpPr>
                <a:spLocks noEditPoints="1"/>
              </p:cNvSpPr>
              <p:nvPr/>
            </p:nvSpPr>
            <p:spPr bwMode="auto">
              <a:xfrm>
                <a:off x="2687638" y="752475"/>
                <a:ext cx="409575" cy="206375"/>
              </a:xfrm>
              <a:custGeom>
                <a:avLst/>
                <a:gdLst>
                  <a:gd name="T0" fmla="*/ 118 w 258"/>
                  <a:gd name="T1" fmla="*/ 0 h 130"/>
                  <a:gd name="T2" fmla="*/ 112 w 258"/>
                  <a:gd name="T3" fmla="*/ 2 h 130"/>
                  <a:gd name="T4" fmla="*/ 104 w 258"/>
                  <a:gd name="T5" fmla="*/ 8 h 130"/>
                  <a:gd name="T6" fmla="*/ 104 w 258"/>
                  <a:gd name="T7" fmla="*/ 116 h 130"/>
                  <a:gd name="T8" fmla="*/ 104 w 258"/>
                  <a:gd name="T9" fmla="*/ 122 h 130"/>
                  <a:gd name="T10" fmla="*/ 112 w 258"/>
                  <a:gd name="T11" fmla="*/ 128 h 130"/>
                  <a:gd name="T12" fmla="*/ 140 w 258"/>
                  <a:gd name="T13" fmla="*/ 130 h 130"/>
                  <a:gd name="T14" fmla="*/ 146 w 258"/>
                  <a:gd name="T15" fmla="*/ 128 h 130"/>
                  <a:gd name="T16" fmla="*/ 154 w 258"/>
                  <a:gd name="T17" fmla="*/ 122 h 130"/>
                  <a:gd name="T18" fmla="*/ 154 w 258"/>
                  <a:gd name="T19" fmla="*/ 14 h 130"/>
                  <a:gd name="T20" fmla="*/ 154 w 258"/>
                  <a:gd name="T21" fmla="*/ 8 h 130"/>
                  <a:gd name="T22" fmla="*/ 146 w 258"/>
                  <a:gd name="T23" fmla="*/ 2 h 130"/>
                  <a:gd name="T24" fmla="*/ 140 w 258"/>
                  <a:gd name="T25" fmla="*/ 0 h 130"/>
                  <a:gd name="T26" fmla="*/ 14 w 258"/>
                  <a:gd name="T27" fmla="*/ 0 h 130"/>
                  <a:gd name="T28" fmla="*/ 8 w 258"/>
                  <a:gd name="T29" fmla="*/ 2 h 130"/>
                  <a:gd name="T30" fmla="*/ 2 w 258"/>
                  <a:gd name="T31" fmla="*/ 8 h 130"/>
                  <a:gd name="T32" fmla="*/ 0 w 258"/>
                  <a:gd name="T33" fmla="*/ 116 h 130"/>
                  <a:gd name="T34" fmla="*/ 2 w 258"/>
                  <a:gd name="T35" fmla="*/ 122 h 130"/>
                  <a:gd name="T36" fmla="*/ 8 w 258"/>
                  <a:gd name="T37" fmla="*/ 128 h 130"/>
                  <a:gd name="T38" fmla="*/ 38 w 258"/>
                  <a:gd name="T39" fmla="*/ 130 h 130"/>
                  <a:gd name="T40" fmla="*/ 42 w 258"/>
                  <a:gd name="T41" fmla="*/ 128 h 130"/>
                  <a:gd name="T42" fmla="*/ 50 w 258"/>
                  <a:gd name="T43" fmla="*/ 122 h 130"/>
                  <a:gd name="T44" fmla="*/ 52 w 258"/>
                  <a:gd name="T45" fmla="*/ 14 h 130"/>
                  <a:gd name="T46" fmla="*/ 50 w 258"/>
                  <a:gd name="T47" fmla="*/ 8 h 130"/>
                  <a:gd name="T48" fmla="*/ 42 w 258"/>
                  <a:gd name="T49" fmla="*/ 2 h 130"/>
                  <a:gd name="T50" fmla="*/ 38 w 258"/>
                  <a:gd name="T51" fmla="*/ 0 h 130"/>
                  <a:gd name="T52" fmla="*/ 220 w 258"/>
                  <a:gd name="T53" fmla="*/ 0 h 130"/>
                  <a:gd name="T54" fmla="*/ 216 w 258"/>
                  <a:gd name="T55" fmla="*/ 2 h 130"/>
                  <a:gd name="T56" fmla="*/ 208 w 258"/>
                  <a:gd name="T57" fmla="*/ 8 h 130"/>
                  <a:gd name="T58" fmla="*/ 206 w 258"/>
                  <a:gd name="T59" fmla="*/ 116 h 130"/>
                  <a:gd name="T60" fmla="*/ 208 w 258"/>
                  <a:gd name="T61" fmla="*/ 122 h 130"/>
                  <a:gd name="T62" fmla="*/ 216 w 258"/>
                  <a:gd name="T63" fmla="*/ 128 h 130"/>
                  <a:gd name="T64" fmla="*/ 244 w 258"/>
                  <a:gd name="T65" fmla="*/ 130 h 130"/>
                  <a:gd name="T66" fmla="*/ 250 w 258"/>
                  <a:gd name="T67" fmla="*/ 128 h 130"/>
                  <a:gd name="T68" fmla="*/ 256 w 258"/>
                  <a:gd name="T69" fmla="*/ 122 h 130"/>
                  <a:gd name="T70" fmla="*/ 258 w 258"/>
                  <a:gd name="T71" fmla="*/ 14 h 130"/>
                  <a:gd name="T72" fmla="*/ 256 w 258"/>
                  <a:gd name="T73" fmla="*/ 8 h 130"/>
                  <a:gd name="T74" fmla="*/ 250 w 258"/>
                  <a:gd name="T75" fmla="*/ 2 h 130"/>
                  <a:gd name="T76" fmla="*/ 244 w 258"/>
                  <a:gd name="T7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8" h="130">
                    <a:moveTo>
                      <a:pt x="140" y="0"/>
                    </a:moveTo>
                    <a:lnTo>
                      <a:pt x="118" y="0"/>
                    </a:lnTo>
                    <a:lnTo>
                      <a:pt x="118" y="0"/>
                    </a:lnTo>
                    <a:lnTo>
                      <a:pt x="112" y="2"/>
                    </a:lnTo>
                    <a:lnTo>
                      <a:pt x="108" y="4"/>
                    </a:lnTo>
                    <a:lnTo>
                      <a:pt x="104" y="8"/>
                    </a:lnTo>
                    <a:lnTo>
                      <a:pt x="104" y="14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22"/>
                    </a:lnTo>
                    <a:lnTo>
                      <a:pt x="108" y="126"/>
                    </a:lnTo>
                    <a:lnTo>
                      <a:pt x="112" y="128"/>
                    </a:lnTo>
                    <a:lnTo>
                      <a:pt x="118" y="130"/>
                    </a:lnTo>
                    <a:lnTo>
                      <a:pt x="140" y="130"/>
                    </a:lnTo>
                    <a:lnTo>
                      <a:pt x="140" y="130"/>
                    </a:lnTo>
                    <a:lnTo>
                      <a:pt x="146" y="128"/>
                    </a:lnTo>
                    <a:lnTo>
                      <a:pt x="150" y="126"/>
                    </a:lnTo>
                    <a:lnTo>
                      <a:pt x="154" y="122"/>
                    </a:lnTo>
                    <a:lnTo>
                      <a:pt x="154" y="116"/>
                    </a:lnTo>
                    <a:lnTo>
                      <a:pt x="154" y="14"/>
                    </a:lnTo>
                    <a:lnTo>
                      <a:pt x="154" y="14"/>
                    </a:lnTo>
                    <a:lnTo>
                      <a:pt x="154" y="8"/>
                    </a:lnTo>
                    <a:lnTo>
                      <a:pt x="150" y="4"/>
                    </a:lnTo>
                    <a:lnTo>
                      <a:pt x="146" y="2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  <a:moveTo>
                      <a:pt x="38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22"/>
                    </a:lnTo>
                    <a:lnTo>
                      <a:pt x="4" y="126"/>
                    </a:lnTo>
                    <a:lnTo>
                      <a:pt x="8" y="128"/>
                    </a:lnTo>
                    <a:lnTo>
                      <a:pt x="14" y="130"/>
                    </a:lnTo>
                    <a:lnTo>
                      <a:pt x="38" y="130"/>
                    </a:lnTo>
                    <a:lnTo>
                      <a:pt x="38" y="130"/>
                    </a:lnTo>
                    <a:lnTo>
                      <a:pt x="42" y="128"/>
                    </a:lnTo>
                    <a:lnTo>
                      <a:pt x="48" y="126"/>
                    </a:lnTo>
                    <a:lnTo>
                      <a:pt x="50" y="122"/>
                    </a:lnTo>
                    <a:lnTo>
                      <a:pt x="52" y="116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0" y="8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  <a:moveTo>
                      <a:pt x="244" y="0"/>
                    </a:moveTo>
                    <a:lnTo>
                      <a:pt x="220" y="0"/>
                    </a:lnTo>
                    <a:lnTo>
                      <a:pt x="220" y="0"/>
                    </a:lnTo>
                    <a:lnTo>
                      <a:pt x="216" y="2"/>
                    </a:lnTo>
                    <a:lnTo>
                      <a:pt x="210" y="4"/>
                    </a:lnTo>
                    <a:lnTo>
                      <a:pt x="208" y="8"/>
                    </a:lnTo>
                    <a:lnTo>
                      <a:pt x="206" y="14"/>
                    </a:lnTo>
                    <a:lnTo>
                      <a:pt x="206" y="116"/>
                    </a:lnTo>
                    <a:lnTo>
                      <a:pt x="206" y="116"/>
                    </a:lnTo>
                    <a:lnTo>
                      <a:pt x="208" y="122"/>
                    </a:lnTo>
                    <a:lnTo>
                      <a:pt x="210" y="126"/>
                    </a:lnTo>
                    <a:lnTo>
                      <a:pt x="216" y="128"/>
                    </a:lnTo>
                    <a:lnTo>
                      <a:pt x="220" y="130"/>
                    </a:lnTo>
                    <a:lnTo>
                      <a:pt x="244" y="130"/>
                    </a:lnTo>
                    <a:lnTo>
                      <a:pt x="244" y="130"/>
                    </a:lnTo>
                    <a:lnTo>
                      <a:pt x="250" y="128"/>
                    </a:lnTo>
                    <a:lnTo>
                      <a:pt x="254" y="126"/>
                    </a:lnTo>
                    <a:lnTo>
                      <a:pt x="256" y="122"/>
                    </a:lnTo>
                    <a:lnTo>
                      <a:pt x="258" y="116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56" y="8"/>
                    </a:lnTo>
                    <a:lnTo>
                      <a:pt x="254" y="4"/>
                    </a:lnTo>
                    <a:lnTo>
                      <a:pt x="250" y="2"/>
                    </a:lnTo>
                    <a:lnTo>
                      <a:pt x="244" y="0"/>
                    </a:lnTo>
                    <a:lnTo>
                      <a:pt x="2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Freeform 23"/>
              <p:cNvSpPr>
                <a:spLocks/>
              </p:cNvSpPr>
              <p:nvPr/>
            </p:nvSpPr>
            <p:spPr bwMode="auto">
              <a:xfrm>
                <a:off x="2601913" y="584200"/>
                <a:ext cx="581025" cy="136525"/>
              </a:xfrm>
              <a:custGeom>
                <a:avLst/>
                <a:gdLst>
                  <a:gd name="T0" fmla="*/ 358 w 366"/>
                  <a:gd name="T1" fmla="*/ 66 h 86"/>
                  <a:gd name="T2" fmla="*/ 186 w 366"/>
                  <a:gd name="T3" fmla="*/ 0 h 86"/>
                  <a:gd name="T4" fmla="*/ 186 w 366"/>
                  <a:gd name="T5" fmla="*/ 0 h 86"/>
                  <a:gd name="T6" fmla="*/ 180 w 366"/>
                  <a:gd name="T7" fmla="*/ 0 h 86"/>
                  <a:gd name="T8" fmla="*/ 8 w 366"/>
                  <a:gd name="T9" fmla="*/ 66 h 86"/>
                  <a:gd name="T10" fmla="*/ 8 w 366"/>
                  <a:gd name="T11" fmla="*/ 66 h 86"/>
                  <a:gd name="T12" fmla="*/ 4 w 366"/>
                  <a:gd name="T13" fmla="*/ 68 h 86"/>
                  <a:gd name="T14" fmla="*/ 2 w 366"/>
                  <a:gd name="T15" fmla="*/ 70 h 86"/>
                  <a:gd name="T16" fmla="*/ 0 w 366"/>
                  <a:gd name="T17" fmla="*/ 74 h 86"/>
                  <a:gd name="T18" fmla="*/ 0 w 366"/>
                  <a:gd name="T19" fmla="*/ 78 h 86"/>
                  <a:gd name="T20" fmla="*/ 0 w 366"/>
                  <a:gd name="T21" fmla="*/ 78 h 86"/>
                  <a:gd name="T22" fmla="*/ 2 w 366"/>
                  <a:gd name="T23" fmla="*/ 80 h 86"/>
                  <a:gd name="T24" fmla="*/ 4 w 366"/>
                  <a:gd name="T25" fmla="*/ 82 h 86"/>
                  <a:gd name="T26" fmla="*/ 6 w 366"/>
                  <a:gd name="T27" fmla="*/ 84 h 86"/>
                  <a:gd name="T28" fmla="*/ 10 w 366"/>
                  <a:gd name="T29" fmla="*/ 86 h 86"/>
                  <a:gd name="T30" fmla="*/ 356 w 366"/>
                  <a:gd name="T31" fmla="*/ 86 h 86"/>
                  <a:gd name="T32" fmla="*/ 356 w 366"/>
                  <a:gd name="T33" fmla="*/ 86 h 86"/>
                  <a:gd name="T34" fmla="*/ 360 w 366"/>
                  <a:gd name="T35" fmla="*/ 84 h 86"/>
                  <a:gd name="T36" fmla="*/ 362 w 366"/>
                  <a:gd name="T37" fmla="*/ 82 h 86"/>
                  <a:gd name="T38" fmla="*/ 364 w 366"/>
                  <a:gd name="T39" fmla="*/ 80 h 86"/>
                  <a:gd name="T40" fmla="*/ 366 w 366"/>
                  <a:gd name="T41" fmla="*/ 78 h 86"/>
                  <a:gd name="T42" fmla="*/ 366 w 366"/>
                  <a:gd name="T43" fmla="*/ 78 h 86"/>
                  <a:gd name="T44" fmla="*/ 366 w 366"/>
                  <a:gd name="T45" fmla="*/ 74 h 86"/>
                  <a:gd name="T46" fmla="*/ 364 w 366"/>
                  <a:gd name="T47" fmla="*/ 70 h 86"/>
                  <a:gd name="T48" fmla="*/ 362 w 366"/>
                  <a:gd name="T49" fmla="*/ 68 h 86"/>
                  <a:gd name="T50" fmla="*/ 358 w 366"/>
                  <a:gd name="T51" fmla="*/ 66 h 86"/>
                  <a:gd name="T52" fmla="*/ 358 w 366"/>
                  <a:gd name="T53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6" h="86">
                    <a:moveTo>
                      <a:pt x="358" y="66"/>
                    </a:moveTo>
                    <a:lnTo>
                      <a:pt x="186" y="0"/>
                    </a:lnTo>
                    <a:lnTo>
                      <a:pt x="186" y="0"/>
                    </a:lnTo>
                    <a:lnTo>
                      <a:pt x="180" y="0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4" y="68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0"/>
                    </a:lnTo>
                    <a:lnTo>
                      <a:pt x="4" y="82"/>
                    </a:lnTo>
                    <a:lnTo>
                      <a:pt x="6" y="84"/>
                    </a:lnTo>
                    <a:lnTo>
                      <a:pt x="10" y="86"/>
                    </a:lnTo>
                    <a:lnTo>
                      <a:pt x="356" y="86"/>
                    </a:lnTo>
                    <a:lnTo>
                      <a:pt x="356" y="86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4" y="80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66" y="74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8" y="66"/>
                    </a:lnTo>
                    <a:lnTo>
                      <a:pt x="358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Freeform 84"/>
              <p:cNvSpPr>
                <a:spLocks/>
              </p:cNvSpPr>
              <p:nvPr/>
            </p:nvSpPr>
            <p:spPr bwMode="auto">
              <a:xfrm>
                <a:off x="2630488" y="987425"/>
                <a:ext cx="523875" cy="38100"/>
              </a:xfrm>
              <a:custGeom>
                <a:avLst/>
                <a:gdLst>
                  <a:gd name="T0" fmla="*/ 330 w 330"/>
                  <a:gd name="T1" fmla="*/ 12 h 24"/>
                  <a:gd name="T2" fmla="*/ 330 w 330"/>
                  <a:gd name="T3" fmla="*/ 12 h 24"/>
                  <a:gd name="T4" fmla="*/ 330 w 330"/>
                  <a:gd name="T5" fmla="*/ 12 h 24"/>
                  <a:gd name="T6" fmla="*/ 330 w 330"/>
                  <a:gd name="T7" fmla="*/ 18 h 24"/>
                  <a:gd name="T8" fmla="*/ 326 w 330"/>
                  <a:gd name="T9" fmla="*/ 20 h 24"/>
                  <a:gd name="T10" fmla="*/ 322 w 330"/>
                  <a:gd name="T11" fmla="*/ 24 h 24"/>
                  <a:gd name="T12" fmla="*/ 316 w 330"/>
                  <a:gd name="T13" fmla="*/ 24 h 24"/>
                  <a:gd name="T14" fmla="*/ 14 w 330"/>
                  <a:gd name="T15" fmla="*/ 24 h 24"/>
                  <a:gd name="T16" fmla="*/ 14 w 330"/>
                  <a:gd name="T17" fmla="*/ 24 h 24"/>
                  <a:gd name="T18" fmla="*/ 8 w 330"/>
                  <a:gd name="T19" fmla="*/ 24 h 24"/>
                  <a:gd name="T20" fmla="*/ 4 w 330"/>
                  <a:gd name="T21" fmla="*/ 20 h 24"/>
                  <a:gd name="T22" fmla="*/ 0 w 330"/>
                  <a:gd name="T23" fmla="*/ 18 h 24"/>
                  <a:gd name="T24" fmla="*/ 0 w 330"/>
                  <a:gd name="T25" fmla="*/ 12 h 24"/>
                  <a:gd name="T26" fmla="*/ 0 w 330"/>
                  <a:gd name="T27" fmla="*/ 12 h 24"/>
                  <a:gd name="T28" fmla="*/ 0 w 330"/>
                  <a:gd name="T29" fmla="*/ 12 h 24"/>
                  <a:gd name="T30" fmla="*/ 0 w 330"/>
                  <a:gd name="T31" fmla="*/ 8 h 24"/>
                  <a:gd name="T32" fmla="*/ 4 w 330"/>
                  <a:gd name="T33" fmla="*/ 4 h 24"/>
                  <a:gd name="T34" fmla="*/ 8 w 330"/>
                  <a:gd name="T35" fmla="*/ 2 h 24"/>
                  <a:gd name="T36" fmla="*/ 14 w 330"/>
                  <a:gd name="T37" fmla="*/ 0 h 24"/>
                  <a:gd name="T38" fmla="*/ 316 w 330"/>
                  <a:gd name="T39" fmla="*/ 0 h 24"/>
                  <a:gd name="T40" fmla="*/ 316 w 330"/>
                  <a:gd name="T41" fmla="*/ 0 h 24"/>
                  <a:gd name="T42" fmla="*/ 322 w 330"/>
                  <a:gd name="T43" fmla="*/ 2 h 24"/>
                  <a:gd name="T44" fmla="*/ 326 w 330"/>
                  <a:gd name="T45" fmla="*/ 4 h 24"/>
                  <a:gd name="T46" fmla="*/ 330 w 330"/>
                  <a:gd name="T47" fmla="*/ 8 h 24"/>
                  <a:gd name="T48" fmla="*/ 330 w 330"/>
                  <a:gd name="T49" fmla="*/ 12 h 24"/>
                  <a:gd name="T50" fmla="*/ 330 w 330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0" h="24">
                    <a:moveTo>
                      <a:pt x="330" y="12"/>
                    </a:moveTo>
                    <a:lnTo>
                      <a:pt x="330" y="12"/>
                    </a:lnTo>
                    <a:lnTo>
                      <a:pt x="330" y="12"/>
                    </a:lnTo>
                    <a:lnTo>
                      <a:pt x="330" y="18"/>
                    </a:lnTo>
                    <a:lnTo>
                      <a:pt x="326" y="20"/>
                    </a:lnTo>
                    <a:lnTo>
                      <a:pt x="322" y="24"/>
                    </a:lnTo>
                    <a:lnTo>
                      <a:pt x="316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22" y="2"/>
                    </a:lnTo>
                    <a:lnTo>
                      <a:pt x="326" y="4"/>
                    </a:lnTo>
                    <a:lnTo>
                      <a:pt x="330" y="8"/>
                    </a:lnTo>
                    <a:lnTo>
                      <a:pt x="330" y="12"/>
                    </a:lnTo>
                    <a:lnTo>
                      <a:pt x="33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6320727" y="1707015"/>
            <a:ext cx="940373" cy="940368"/>
            <a:chOff x="4641550" y="3027270"/>
            <a:chExt cx="587801" cy="587801"/>
          </a:xfrm>
        </p:grpSpPr>
        <p:grpSp>
          <p:nvGrpSpPr>
            <p:cNvPr id="42" name="组合 41"/>
            <p:cNvGrpSpPr/>
            <p:nvPr/>
          </p:nvGrpSpPr>
          <p:grpSpPr>
            <a:xfrm>
              <a:off x="4641550" y="3027270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6" name="同心圆 4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4790609" y="3178517"/>
              <a:ext cx="289682" cy="293110"/>
              <a:chOff x="2627313" y="1546225"/>
              <a:chExt cx="536575" cy="542925"/>
            </a:xfrm>
            <a:solidFill>
              <a:schemeClr val="accent3"/>
            </a:solidFill>
          </p:grpSpPr>
          <p:sp>
            <p:nvSpPr>
              <p:cNvPr id="44" name="Freeform 30"/>
              <p:cNvSpPr>
                <a:spLocks noEditPoints="1"/>
              </p:cNvSpPr>
              <p:nvPr/>
            </p:nvSpPr>
            <p:spPr bwMode="auto">
              <a:xfrm>
                <a:off x="2627313" y="1616075"/>
                <a:ext cx="536575" cy="473075"/>
              </a:xfrm>
              <a:custGeom>
                <a:avLst/>
                <a:gdLst>
                  <a:gd name="T0" fmla="*/ 310 w 338"/>
                  <a:gd name="T1" fmla="*/ 134 h 298"/>
                  <a:gd name="T2" fmla="*/ 296 w 338"/>
                  <a:gd name="T3" fmla="*/ 94 h 298"/>
                  <a:gd name="T4" fmla="*/ 270 w 338"/>
                  <a:gd name="T5" fmla="*/ 62 h 298"/>
                  <a:gd name="T6" fmla="*/ 248 w 338"/>
                  <a:gd name="T7" fmla="*/ 46 h 298"/>
                  <a:gd name="T8" fmla="*/ 208 w 338"/>
                  <a:gd name="T9" fmla="*/ 72 h 298"/>
                  <a:gd name="T10" fmla="*/ 182 w 338"/>
                  <a:gd name="T11" fmla="*/ 72 h 298"/>
                  <a:gd name="T12" fmla="*/ 152 w 338"/>
                  <a:gd name="T13" fmla="*/ 60 h 298"/>
                  <a:gd name="T14" fmla="*/ 132 w 338"/>
                  <a:gd name="T15" fmla="*/ 36 h 298"/>
                  <a:gd name="T16" fmla="*/ 94 w 338"/>
                  <a:gd name="T17" fmla="*/ 2 h 298"/>
                  <a:gd name="T18" fmla="*/ 86 w 338"/>
                  <a:gd name="T19" fmla="*/ 2 h 298"/>
                  <a:gd name="T20" fmla="*/ 80 w 338"/>
                  <a:gd name="T21" fmla="*/ 56 h 298"/>
                  <a:gd name="T22" fmla="*/ 48 w 338"/>
                  <a:gd name="T23" fmla="*/ 92 h 298"/>
                  <a:gd name="T24" fmla="*/ 18 w 338"/>
                  <a:gd name="T25" fmla="*/ 108 h 298"/>
                  <a:gd name="T26" fmla="*/ 2 w 338"/>
                  <a:gd name="T27" fmla="*/ 118 h 298"/>
                  <a:gd name="T28" fmla="*/ 0 w 338"/>
                  <a:gd name="T29" fmla="*/ 174 h 298"/>
                  <a:gd name="T30" fmla="*/ 10 w 338"/>
                  <a:gd name="T31" fmla="*/ 188 h 298"/>
                  <a:gd name="T32" fmla="*/ 36 w 338"/>
                  <a:gd name="T33" fmla="*/ 190 h 298"/>
                  <a:gd name="T34" fmla="*/ 74 w 338"/>
                  <a:gd name="T35" fmla="*/ 246 h 298"/>
                  <a:gd name="T36" fmla="*/ 92 w 338"/>
                  <a:gd name="T37" fmla="*/ 290 h 298"/>
                  <a:gd name="T38" fmla="*/ 136 w 338"/>
                  <a:gd name="T39" fmla="*/ 298 h 298"/>
                  <a:gd name="T40" fmla="*/ 144 w 338"/>
                  <a:gd name="T41" fmla="*/ 290 h 298"/>
                  <a:gd name="T42" fmla="*/ 156 w 338"/>
                  <a:gd name="T43" fmla="*/ 280 h 298"/>
                  <a:gd name="T44" fmla="*/ 184 w 338"/>
                  <a:gd name="T45" fmla="*/ 280 h 298"/>
                  <a:gd name="T46" fmla="*/ 198 w 338"/>
                  <a:gd name="T47" fmla="*/ 290 h 298"/>
                  <a:gd name="T48" fmla="*/ 242 w 338"/>
                  <a:gd name="T49" fmla="*/ 298 h 298"/>
                  <a:gd name="T50" fmla="*/ 248 w 338"/>
                  <a:gd name="T51" fmla="*/ 290 h 298"/>
                  <a:gd name="T52" fmla="*/ 262 w 338"/>
                  <a:gd name="T53" fmla="*/ 250 h 298"/>
                  <a:gd name="T54" fmla="*/ 290 w 338"/>
                  <a:gd name="T55" fmla="*/ 220 h 298"/>
                  <a:gd name="T56" fmla="*/ 308 w 338"/>
                  <a:gd name="T57" fmla="*/ 180 h 298"/>
                  <a:gd name="T58" fmla="*/ 322 w 338"/>
                  <a:gd name="T59" fmla="*/ 166 h 298"/>
                  <a:gd name="T60" fmla="*/ 336 w 338"/>
                  <a:gd name="T61" fmla="*/ 156 h 298"/>
                  <a:gd name="T62" fmla="*/ 336 w 338"/>
                  <a:gd name="T63" fmla="*/ 144 h 298"/>
                  <a:gd name="T64" fmla="*/ 322 w 338"/>
                  <a:gd name="T65" fmla="*/ 134 h 298"/>
                  <a:gd name="T66" fmla="*/ 96 w 338"/>
                  <a:gd name="T67" fmla="*/ 120 h 298"/>
                  <a:gd name="T68" fmla="*/ 78 w 338"/>
                  <a:gd name="T69" fmla="*/ 110 h 298"/>
                  <a:gd name="T70" fmla="*/ 80 w 338"/>
                  <a:gd name="T71" fmla="*/ 108 h 298"/>
                  <a:gd name="T72" fmla="*/ 92 w 338"/>
                  <a:gd name="T73" fmla="*/ 108 h 298"/>
                  <a:gd name="T74" fmla="*/ 102 w 338"/>
                  <a:gd name="T75" fmla="*/ 94 h 298"/>
                  <a:gd name="T76" fmla="*/ 98 w 338"/>
                  <a:gd name="T77" fmla="*/ 84 h 298"/>
                  <a:gd name="T78" fmla="*/ 88 w 338"/>
                  <a:gd name="T79" fmla="*/ 80 h 298"/>
                  <a:gd name="T80" fmla="*/ 90 w 338"/>
                  <a:gd name="T81" fmla="*/ 78 h 298"/>
                  <a:gd name="T82" fmla="*/ 104 w 338"/>
                  <a:gd name="T83" fmla="*/ 78 h 298"/>
                  <a:gd name="T84" fmla="*/ 116 w 338"/>
                  <a:gd name="T85" fmla="*/ 98 h 298"/>
                  <a:gd name="T86" fmla="*/ 110 w 338"/>
                  <a:gd name="T87" fmla="*/ 114 h 298"/>
                  <a:gd name="T88" fmla="*/ 96 w 338"/>
                  <a:gd name="T89" fmla="*/ 12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8" h="298">
                    <a:moveTo>
                      <a:pt x="322" y="134"/>
                    </a:moveTo>
                    <a:lnTo>
                      <a:pt x="310" y="134"/>
                    </a:lnTo>
                    <a:lnTo>
                      <a:pt x="310" y="134"/>
                    </a:lnTo>
                    <a:lnTo>
                      <a:pt x="306" y="120"/>
                    </a:lnTo>
                    <a:lnTo>
                      <a:pt x="302" y="108"/>
                    </a:lnTo>
                    <a:lnTo>
                      <a:pt x="296" y="94"/>
                    </a:lnTo>
                    <a:lnTo>
                      <a:pt x="288" y="84"/>
                    </a:lnTo>
                    <a:lnTo>
                      <a:pt x="280" y="72"/>
                    </a:lnTo>
                    <a:lnTo>
                      <a:pt x="270" y="62"/>
                    </a:lnTo>
                    <a:lnTo>
                      <a:pt x="260" y="54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36" y="58"/>
                    </a:lnTo>
                    <a:lnTo>
                      <a:pt x="224" y="66"/>
                    </a:lnTo>
                    <a:lnTo>
                      <a:pt x="208" y="72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82" y="72"/>
                    </a:lnTo>
                    <a:lnTo>
                      <a:pt x="172" y="70"/>
                    </a:lnTo>
                    <a:lnTo>
                      <a:pt x="162" y="66"/>
                    </a:lnTo>
                    <a:lnTo>
                      <a:pt x="152" y="60"/>
                    </a:lnTo>
                    <a:lnTo>
                      <a:pt x="144" y="54"/>
                    </a:lnTo>
                    <a:lnTo>
                      <a:pt x="138" y="46"/>
                    </a:lnTo>
                    <a:lnTo>
                      <a:pt x="132" y="36"/>
                    </a:lnTo>
                    <a:lnTo>
                      <a:pt x="128" y="28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6" y="2"/>
                    </a:lnTo>
                    <a:lnTo>
                      <a:pt x="86" y="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68" y="66"/>
                    </a:lnTo>
                    <a:lnTo>
                      <a:pt x="56" y="80"/>
                    </a:lnTo>
                    <a:lnTo>
                      <a:pt x="48" y="92"/>
                    </a:lnTo>
                    <a:lnTo>
                      <a:pt x="40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0" y="108"/>
                    </a:lnTo>
                    <a:lnTo>
                      <a:pt x="6" y="112"/>
                    </a:lnTo>
                    <a:lnTo>
                      <a:pt x="2" y="118"/>
                    </a:lnTo>
                    <a:lnTo>
                      <a:pt x="0" y="12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2" y="180"/>
                    </a:lnTo>
                    <a:lnTo>
                      <a:pt x="6" y="184"/>
                    </a:lnTo>
                    <a:lnTo>
                      <a:pt x="10" y="188"/>
                    </a:lnTo>
                    <a:lnTo>
                      <a:pt x="18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46" y="210"/>
                    </a:lnTo>
                    <a:lnTo>
                      <a:pt x="58" y="228"/>
                    </a:lnTo>
                    <a:lnTo>
                      <a:pt x="74" y="246"/>
                    </a:lnTo>
                    <a:lnTo>
                      <a:pt x="92" y="258"/>
                    </a:lnTo>
                    <a:lnTo>
                      <a:pt x="92" y="290"/>
                    </a:lnTo>
                    <a:lnTo>
                      <a:pt x="92" y="290"/>
                    </a:lnTo>
                    <a:lnTo>
                      <a:pt x="96" y="296"/>
                    </a:lnTo>
                    <a:lnTo>
                      <a:pt x="100" y="298"/>
                    </a:lnTo>
                    <a:lnTo>
                      <a:pt x="136" y="298"/>
                    </a:lnTo>
                    <a:lnTo>
                      <a:pt x="136" y="298"/>
                    </a:lnTo>
                    <a:lnTo>
                      <a:pt x="142" y="296"/>
                    </a:lnTo>
                    <a:lnTo>
                      <a:pt x="144" y="290"/>
                    </a:lnTo>
                    <a:lnTo>
                      <a:pt x="144" y="278"/>
                    </a:lnTo>
                    <a:lnTo>
                      <a:pt x="144" y="278"/>
                    </a:lnTo>
                    <a:lnTo>
                      <a:pt x="156" y="280"/>
                    </a:lnTo>
                    <a:lnTo>
                      <a:pt x="170" y="280"/>
                    </a:lnTo>
                    <a:lnTo>
                      <a:pt x="170" y="280"/>
                    </a:lnTo>
                    <a:lnTo>
                      <a:pt x="184" y="280"/>
                    </a:lnTo>
                    <a:lnTo>
                      <a:pt x="198" y="278"/>
                    </a:lnTo>
                    <a:lnTo>
                      <a:pt x="198" y="290"/>
                    </a:lnTo>
                    <a:lnTo>
                      <a:pt x="198" y="290"/>
                    </a:lnTo>
                    <a:lnTo>
                      <a:pt x="200" y="296"/>
                    </a:lnTo>
                    <a:lnTo>
                      <a:pt x="206" y="298"/>
                    </a:lnTo>
                    <a:lnTo>
                      <a:pt x="242" y="298"/>
                    </a:lnTo>
                    <a:lnTo>
                      <a:pt x="242" y="298"/>
                    </a:lnTo>
                    <a:lnTo>
                      <a:pt x="246" y="296"/>
                    </a:lnTo>
                    <a:lnTo>
                      <a:pt x="248" y="290"/>
                    </a:lnTo>
                    <a:lnTo>
                      <a:pt x="248" y="258"/>
                    </a:lnTo>
                    <a:lnTo>
                      <a:pt x="248" y="258"/>
                    </a:lnTo>
                    <a:lnTo>
                      <a:pt x="262" y="250"/>
                    </a:lnTo>
                    <a:lnTo>
                      <a:pt x="272" y="242"/>
                    </a:lnTo>
                    <a:lnTo>
                      <a:pt x="282" y="230"/>
                    </a:lnTo>
                    <a:lnTo>
                      <a:pt x="290" y="220"/>
                    </a:lnTo>
                    <a:lnTo>
                      <a:pt x="298" y="208"/>
                    </a:lnTo>
                    <a:lnTo>
                      <a:pt x="304" y="194"/>
                    </a:lnTo>
                    <a:lnTo>
                      <a:pt x="308" y="180"/>
                    </a:lnTo>
                    <a:lnTo>
                      <a:pt x="310" y="166"/>
                    </a:lnTo>
                    <a:lnTo>
                      <a:pt x="322" y="166"/>
                    </a:lnTo>
                    <a:lnTo>
                      <a:pt x="322" y="166"/>
                    </a:lnTo>
                    <a:lnTo>
                      <a:pt x="328" y="166"/>
                    </a:lnTo>
                    <a:lnTo>
                      <a:pt x="332" y="162"/>
                    </a:lnTo>
                    <a:lnTo>
                      <a:pt x="336" y="156"/>
                    </a:lnTo>
                    <a:lnTo>
                      <a:pt x="338" y="150"/>
                    </a:lnTo>
                    <a:lnTo>
                      <a:pt x="338" y="150"/>
                    </a:lnTo>
                    <a:lnTo>
                      <a:pt x="336" y="144"/>
                    </a:lnTo>
                    <a:lnTo>
                      <a:pt x="332" y="138"/>
                    </a:lnTo>
                    <a:lnTo>
                      <a:pt x="328" y="136"/>
                    </a:lnTo>
                    <a:lnTo>
                      <a:pt x="322" y="134"/>
                    </a:lnTo>
                    <a:lnTo>
                      <a:pt x="322" y="134"/>
                    </a:lnTo>
                    <a:close/>
                    <a:moveTo>
                      <a:pt x="96" y="120"/>
                    </a:moveTo>
                    <a:lnTo>
                      <a:pt x="96" y="120"/>
                    </a:lnTo>
                    <a:lnTo>
                      <a:pt x="88" y="118"/>
                    </a:lnTo>
                    <a:lnTo>
                      <a:pt x="82" y="114"/>
                    </a:lnTo>
                    <a:lnTo>
                      <a:pt x="78" y="110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80" y="108"/>
                    </a:lnTo>
                    <a:lnTo>
                      <a:pt x="88" y="110"/>
                    </a:lnTo>
                    <a:lnTo>
                      <a:pt x="88" y="110"/>
                    </a:lnTo>
                    <a:lnTo>
                      <a:pt x="92" y="108"/>
                    </a:lnTo>
                    <a:lnTo>
                      <a:pt x="98" y="106"/>
                    </a:lnTo>
                    <a:lnTo>
                      <a:pt x="100" y="100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0" y="88"/>
                    </a:lnTo>
                    <a:lnTo>
                      <a:pt x="98" y="84"/>
                    </a:lnTo>
                    <a:lnTo>
                      <a:pt x="92" y="82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9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4" y="78"/>
                    </a:lnTo>
                    <a:lnTo>
                      <a:pt x="110" y="84"/>
                    </a:lnTo>
                    <a:lnTo>
                      <a:pt x="116" y="90"/>
                    </a:lnTo>
                    <a:lnTo>
                      <a:pt x="116" y="98"/>
                    </a:lnTo>
                    <a:lnTo>
                      <a:pt x="116" y="98"/>
                    </a:lnTo>
                    <a:lnTo>
                      <a:pt x="116" y="106"/>
                    </a:lnTo>
                    <a:lnTo>
                      <a:pt x="110" y="114"/>
                    </a:lnTo>
                    <a:lnTo>
                      <a:pt x="104" y="118"/>
                    </a:lnTo>
                    <a:lnTo>
                      <a:pt x="96" y="120"/>
                    </a:ln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Freeform 31"/>
              <p:cNvSpPr>
                <a:spLocks noEditPoints="1"/>
              </p:cNvSpPr>
              <p:nvPr/>
            </p:nvSpPr>
            <p:spPr bwMode="auto">
              <a:xfrm>
                <a:off x="2855913" y="1546225"/>
                <a:ext cx="155575" cy="155575"/>
              </a:xfrm>
              <a:custGeom>
                <a:avLst/>
                <a:gdLst>
                  <a:gd name="T0" fmla="*/ 48 w 98"/>
                  <a:gd name="T1" fmla="*/ 0 h 98"/>
                  <a:gd name="T2" fmla="*/ 30 w 98"/>
                  <a:gd name="T3" fmla="*/ 4 h 98"/>
                  <a:gd name="T4" fmla="*/ 14 w 98"/>
                  <a:gd name="T5" fmla="*/ 16 h 98"/>
                  <a:gd name="T6" fmla="*/ 4 w 98"/>
                  <a:gd name="T7" fmla="*/ 30 h 98"/>
                  <a:gd name="T8" fmla="*/ 0 w 98"/>
                  <a:gd name="T9" fmla="*/ 50 h 98"/>
                  <a:gd name="T10" fmla="*/ 0 w 98"/>
                  <a:gd name="T11" fmla="*/ 60 h 98"/>
                  <a:gd name="T12" fmla="*/ 8 w 98"/>
                  <a:gd name="T13" fmla="*/ 78 h 98"/>
                  <a:gd name="T14" fmla="*/ 22 w 98"/>
                  <a:gd name="T15" fmla="*/ 90 h 98"/>
                  <a:gd name="T16" fmla="*/ 38 w 98"/>
                  <a:gd name="T17" fmla="*/ 98 h 98"/>
                  <a:gd name="T18" fmla="*/ 48 w 98"/>
                  <a:gd name="T19" fmla="*/ 98 h 98"/>
                  <a:gd name="T20" fmla="*/ 68 w 98"/>
                  <a:gd name="T21" fmla="*/ 94 h 98"/>
                  <a:gd name="T22" fmla="*/ 84 w 98"/>
                  <a:gd name="T23" fmla="*/ 84 h 98"/>
                  <a:gd name="T24" fmla="*/ 94 w 98"/>
                  <a:gd name="T25" fmla="*/ 68 h 98"/>
                  <a:gd name="T26" fmla="*/ 98 w 98"/>
                  <a:gd name="T27" fmla="*/ 50 h 98"/>
                  <a:gd name="T28" fmla="*/ 96 w 98"/>
                  <a:gd name="T29" fmla="*/ 40 h 98"/>
                  <a:gd name="T30" fmla="*/ 90 w 98"/>
                  <a:gd name="T31" fmla="*/ 22 h 98"/>
                  <a:gd name="T32" fmla="*/ 76 w 98"/>
                  <a:gd name="T33" fmla="*/ 10 h 98"/>
                  <a:gd name="T34" fmla="*/ 58 w 98"/>
                  <a:gd name="T35" fmla="*/ 2 h 98"/>
                  <a:gd name="T36" fmla="*/ 48 w 98"/>
                  <a:gd name="T37" fmla="*/ 0 h 98"/>
                  <a:gd name="T38" fmla="*/ 52 w 98"/>
                  <a:gd name="T39" fmla="*/ 82 h 98"/>
                  <a:gd name="T40" fmla="*/ 42 w 98"/>
                  <a:gd name="T41" fmla="*/ 74 h 98"/>
                  <a:gd name="T42" fmla="*/ 34 w 98"/>
                  <a:gd name="T43" fmla="*/ 74 h 98"/>
                  <a:gd name="T44" fmla="*/ 30 w 98"/>
                  <a:gd name="T45" fmla="*/ 60 h 98"/>
                  <a:gd name="T46" fmla="*/ 36 w 98"/>
                  <a:gd name="T47" fmla="*/ 62 h 98"/>
                  <a:gd name="T48" fmla="*/ 46 w 98"/>
                  <a:gd name="T49" fmla="*/ 64 h 98"/>
                  <a:gd name="T50" fmla="*/ 52 w 98"/>
                  <a:gd name="T51" fmla="*/ 60 h 98"/>
                  <a:gd name="T52" fmla="*/ 50 w 98"/>
                  <a:gd name="T53" fmla="*/ 56 h 98"/>
                  <a:gd name="T54" fmla="*/ 44 w 98"/>
                  <a:gd name="T55" fmla="*/ 54 h 98"/>
                  <a:gd name="T56" fmla="*/ 32 w 98"/>
                  <a:gd name="T57" fmla="*/ 48 h 98"/>
                  <a:gd name="T58" fmla="*/ 28 w 98"/>
                  <a:gd name="T59" fmla="*/ 38 h 98"/>
                  <a:gd name="T60" fmla="*/ 28 w 98"/>
                  <a:gd name="T61" fmla="*/ 34 h 98"/>
                  <a:gd name="T62" fmla="*/ 36 w 98"/>
                  <a:gd name="T63" fmla="*/ 26 h 98"/>
                  <a:gd name="T64" fmla="*/ 42 w 98"/>
                  <a:gd name="T65" fmla="*/ 16 h 98"/>
                  <a:gd name="T66" fmla="*/ 52 w 98"/>
                  <a:gd name="T67" fmla="*/ 22 h 98"/>
                  <a:gd name="T68" fmla="*/ 60 w 98"/>
                  <a:gd name="T69" fmla="*/ 24 h 98"/>
                  <a:gd name="T70" fmla="*/ 64 w 98"/>
                  <a:gd name="T71" fmla="*/ 36 h 98"/>
                  <a:gd name="T72" fmla="*/ 58 w 98"/>
                  <a:gd name="T73" fmla="*/ 34 h 98"/>
                  <a:gd name="T74" fmla="*/ 50 w 98"/>
                  <a:gd name="T75" fmla="*/ 34 h 98"/>
                  <a:gd name="T76" fmla="*/ 44 w 98"/>
                  <a:gd name="T77" fmla="*/ 38 h 98"/>
                  <a:gd name="T78" fmla="*/ 46 w 98"/>
                  <a:gd name="T79" fmla="*/ 40 h 98"/>
                  <a:gd name="T80" fmla="*/ 54 w 98"/>
                  <a:gd name="T81" fmla="*/ 44 h 98"/>
                  <a:gd name="T82" fmla="*/ 66 w 98"/>
                  <a:gd name="T83" fmla="*/ 50 h 98"/>
                  <a:gd name="T84" fmla="*/ 70 w 98"/>
                  <a:gd name="T85" fmla="*/ 58 h 98"/>
                  <a:gd name="T86" fmla="*/ 68 w 98"/>
                  <a:gd name="T87" fmla="*/ 64 h 98"/>
                  <a:gd name="T88" fmla="*/ 60 w 98"/>
                  <a:gd name="T89" fmla="*/ 72 h 98"/>
                  <a:gd name="T90" fmla="*/ 52 w 98"/>
                  <a:gd name="T91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" h="98">
                    <a:moveTo>
                      <a:pt x="48" y="0"/>
                    </a:moveTo>
                    <a:lnTo>
                      <a:pt x="48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10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60"/>
                    </a:lnTo>
                    <a:lnTo>
                      <a:pt x="4" y="68"/>
                    </a:lnTo>
                    <a:lnTo>
                      <a:pt x="8" y="78"/>
                    </a:lnTo>
                    <a:lnTo>
                      <a:pt x="14" y="84"/>
                    </a:lnTo>
                    <a:lnTo>
                      <a:pt x="22" y="90"/>
                    </a:lnTo>
                    <a:lnTo>
                      <a:pt x="30" y="94"/>
                    </a:lnTo>
                    <a:lnTo>
                      <a:pt x="3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58" y="98"/>
                    </a:lnTo>
                    <a:lnTo>
                      <a:pt x="68" y="94"/>
                    </a:lnTo>
                    <a:lnTo>
                      <a:pt x="76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4" y="68"/>
                    </a:lnTo>
                    <a:lnTo>
                      <a:pt x="96" y="60"/>
                    </a:lnTo>
                    <a:lnTo>
                      <a:pt x="98" y="50"/>
                    </a:lnTo>
                    <a:lnTo>
                      <a:pt x="98" y="50"/>
                    </a:lnTo>
                    <a:lnTo>
                      <a:pt x="96" y="40"/>
                    </a:lnTo>
                    <a:lnTo>
                      <a:pt x="94" y="30"/>
                    </a:lnTo>
                    <a:lnTo>
                      <a:pt x="90" y="22"/>
                    </a:lnTo>
                    <a:lnTo>
                      <a:pt x="84" y="16"/>
                    </a:lnTo>
                    <a:lnTo>
                      <a:pt x="76" y="10"/>
                    </a:lnTo>
                    <a:lnTo>
                      <a:pt x="68" y="4"/>
                    </a:lnTo>
                    <a:lnTo>
                      <a:pt x="58" y="2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52" y="74"/>
                    </a:moveTo>
                    <a:lnTo>
                      <a:pt x="52" y="82"/>
                    </a:lnTo>
                    <a:lnTo>
                      <a:pt x="42" y="82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4" y="74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6" y="62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0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38" y="52"/>
                    </a:lnTo>
                    <a:lnTo>
                      <a:pt x="32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4"/>
                    </a:lnTo>
                    <a:lnTo>
                      <a:pt x="32" y="28"/>
                    </a:lnTo>
                    <a:lnTo>
                      <a:pt x="36" y="26"/>
                    </a:lnTo>
                    <a:lnTo>
                      <a:pt x="42" y="24"/>
                    </a:lnTo>
                    <a:lnTo>
                      <a:pt x="42" y="16"/>
                    </a:lnTo>
                    <a:lnTo>
                      <a:pt x="52" y="16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60" y="24"/>
                    </a:lnTo>
                    <a:lnTo>
                      <a:pt x="66" y="2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6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60" y="46"/>
                    </a:lnTo>
                    <a:lnTo>
                      <a:pt x="66" y="50"/>
                    </a:lnTo>
                    <a:lnTo>
                      <a:pt x="68" y="54"/>
                    </a:lnTo>
                    <a:lnTo>
                      <a:pt x="70" y="58"/>
                    </a:lnTo>
                    <a:lnTo>
                      <a:pt x="70" y="58"/>
                    </a:lnTo>
                    <a:lnTo>
                      <a:pt x="68" y="64"/>
                    </a:lnTo>
                    <a:lnTo>
                      <a:pt x="64" y="68"/>
                    </a:lnTo>
                    <a:lnTo>
                      <a:pt x="60" y="72"/>
                    </a:lnTo>
                    <a:lnTo>
                      <a:pt x="52" y="74"/>
                    </a:lnTo>
                    <a:lnTo>
                      <a:pt x="52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4689388" y="3003344"/>
            <a:ext cx="940373" cy="940368"/>
            <a:chOff x="4641550" y="2233932"/>
            <a:chExt cx="587801" cy="587801"/>
          </a:xfrm>
        </p:grpSpPr>
        <p:grpSp>
          <p:nvGrpSpPr>
            <p:cNvPr id="49" name="组合 48"/>
            <p:cNvGrpSpPr/>
            <p:nvPr/>
          </p:nvGrpSpPr>
          <p:grpSpPr>
            <a:xfrm>
              <a:off x="4641550" y="2233932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3" name="同心圆 5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4817013" y="2396824"/>
              <a:ext cx="253510" cy="262016"/>
              <a:chOff x="2649538" y="2673350"/>
              <a:chExt cx="473075" cy="488950"/>
            </a:xfrm>
            <a:solidFill>
              <a:schemeClr val="accent2"/>
            </a:solidFill>
          </p:grpSpPr>
          <p:sp>
            <p:nvSpPr>
              <p:cNvPr id="51" name="Freeform 64"/>
              <p:cNvSpPr>
                <a:spLocks noEditPoints="1"/>
              </p:cNvSpPr>
              <p:nvPr/>
            </p:nvSpPr>
            <p:spPr bwMode="auto">
              <a:xfrm>
                <a:off x="2887663" y="2673350"/>
                <a:ext cx="234950" cy="488950"/>
              </a:xfrm>
              <a:custGeom>
                <a:avLst/>
                <a:gdLst>
                  <a:gd name="T0" fmla="*/ 148 w 148"/>
                  <a:gd name="T1" fmla="*/ 146 h 308"/>
                  <a:gd name="T2" fmla="*/ 146 w 148"/>
                  <a:gd name="T3" fmla="*/ 132 h 308"/>
                  <a:gd name="T4" fmla="*/ 140 w 148"/>
                  <a:gd name="T5" fmla="*/ 102 h 308"/>
                  <a:gd name="T6" fmla="*/ 80 w 148"/>
                  <a:gd name="T7" fmla="*/ 86 h 308"/>
                  <a:gd name="T8" fmla="*/ 86 w 148"/>
                  <a:gd name="T9" fmla="*/ 116 h 308"/>
                  <a:gd name="T10" fmla="*/ 88 w 148"/>
                  <a:gd name="T11" fmla="*/ 146 h 308"/>
                  <a:gd name="T12" fmla="*/ 48 w 148"/>
                  <a:gd name="T13" fmla="*/ 42 h 308"/>
                  <a:gd name="T14" fmla="*/ 26 w 148"/>
                  <a:gd name="T15" fmla="*/ 12 h 308"/>
                  <a:gd name="T16" fmla="*/ 0 w 148"/>
                  <a:gd name="T17" fmla="*/ 0 h 308"/>
                  <a:gd name="T18" fmla="*/ 62 w 148"/>
                  <a:gd name="T19" fmla="*/ 74 h 308"/>
                  <a:gd name="T20" fmla="*/ 56 w 148"/>
                  <a:gd name="T21" fmla="*/ 58 h 308"/>
                  <a:gd name="T22" fmla="*/ 48 w 148"/>
                  <a:gd name="T23" fmla="*/ 42 h 308"/>
                  <a:gd name="T24" fmla="*/ 0 w 148"/>
                  <a:gd name="T25" fmla="*/ 86 h 308"/>
                  <a:gd name="T26" fmla="*/ 72 w 148"/>
                  <a:gd name="T27" fmla="*/ 146 h 308"/>
                  <a:gd name="T28" fmla="*/ 70 w 148"/>
                  <a:gd name="T29" fmla="*/ 116 h 308"/>
                  <a:gd name="T30" fmla="*/ 64 w 148"/>
                  <a:gd name="T31" fmla="*/ 86 h 308"/>
                  <a:gd name="T32" fmla="*/ 126 w 148"/>
                  <a:gd name="T33" fmla="*/ 74 h 308"/>
                  <a:gd name="T34" fmla="*/ 120 w 148"/>
                  <a:gd name="T35" fmla="*/ 64 h 308"/>
                  <a:gd name="T36" fmla="*/ 100 w 148"/>
                  <a:gd name="T37" fmla="*/ 42 h 308"/>
                  <a:gd name="T38" fmla="*/ 80 w 148"/>
                  <a:gd name="T39" fmla="*/ 24 h 308"/>
                  <a:gd name="T40" fmla="*/ 54 w 148"/>
                  <a:gd name="T41" fmla="*/ 12 h 308"/>
                  <a:gd name="T42" fmla="*/ 42 w 148"/>
                  <a:gd name="T43" fmla="*/ 6 h 308"/>
                  <a:gd name="T44" fmla="*/ 62 w 148"/>
                  <a:gd name="T45" fmla="*/ 36 h 308"/>
                  <a:gd name="T46" fmla="*/ 70 w 148"/>
                  <a:gd name="T47" fmla="*/ 54 h 308"/>
                  <a:gd name="T48" fmla="*/ 78 w 148"/>
                  <a:gd name="T49" fmla="*/ 74 h 308"/>
                  <a:gd name="T50" fmla="*/ 62 w 148"/>
                  <a:gd name="T51" fmla="*/ 272 h 308"/>
                  <a:gd name="T52" fmla="*/ 42 w 148"/>
                  <a:gd name="T53" fmla="*/ 302 h 308"/>
                  <a:gd name="T54" fmla="*/ 54 w 148"/>
                  <a:gd name="T55" fmla="*/ 296 h 308"/>
                  <a:gd name="T56" fmla="*/ 80 w 148"/>
                  <a:gd name="T57" fmla="*/ 282 h 308"/>
                  <a:gd name="T58" fmla="*/ 102 w 148"/>
                  <a:gd name="T59" fmla="*/ 264 h 308"/>
                  <a:gd name="T60" fmla="*/ 120 w 148"/>
                  <a:gd name="T61" fmla="*/ 242 h 308"/>
                  <a:gd name="T62" fmla="*/ 78 w 148"/>
                  <a:gd name="T63" fmla="*/ 230 h 308"/>
                  <a:gd name="T64" fmla="*/ 70 w 148"/>
                  <a:gd name="T65" fmla="*/ 252 h 308"/>
                  <a:gd name="T66" fmla="*/ 62 w 148"/>
                  <a:gd name="T67" fmla="*/ 272 h 308"/>
                  <a:gd name="T68" fmla="*/ 88 w 148"/>
                  <a:gd name="T69" fmla="*/ 158 h 308"/>
                  <a:gd name="T70" fmla="*/ 80 w 148"/>
                  <a:gd name="T71" fmla="*/ 218 h 308"/>
                  <a:gd name="T72" fmla="*/ 134 w 148"/>
                  <a:gd name="T73" fmla="*/ 218 h 308"/>
                  <a:gd name="T74" fmla="*/ 144 w 148"/>
                  <a:gd name="T75" fmla="*/ 190 h 308"/>
                  <a:gd name="T76" fmla="*/ 148 w 148"/>
                  <a:gd name="T77" fmla="*/ 158 h 308"/>
                  <a:gd name="T78" fmla="*/ 72 w 148"/>
                  <a:gd name="T79" fmla="*/ 158 h 308"/>
                  <a:gd name="T80" fmla="*/ 0 w 148"/>
                  <a:gd name="T81" fmla="*/ 218 h 308"/>
                  <a:gd name="T82" fmla="*/ 66 w 148"/>
                  <a:gd name="T83" fmla="*/ 218 h 308"/>
                  <a:gd name="T84" fmla="*/ 72 w 148"/>
                  <a:gd name="T85" fmla="*/ 158 h 308"/>
                  <a:gd name="T86" fmla="*/ 62 w 148"/>
                  <a:gd name="T87" fmla="*/ 230 h 308"/>
                  <a:gd name="T88" fmla="*/ 0 w 148"/>
                  <a:gd name="T89" fmla="*/ 308 h 308"/>
                  <a:gd name="T90" fmla="*/ 14 w 148"/>
                  <a:gd name="T91" fmla="*/ 304 h 308"/>
                  <a:gd name="T92" fmla="*/ 38 w 148"/>
                  <a:gd name="T93" fmla="*/ 282 h 308"/>
                  <a:gd name="T94" fmla="*/ 48 w 148"/>
                  <a:gd name="T95" fmla="*/ 266 h 308"/>
                  <a:gd name="T96" fmla="*/ 62 w 148"/>
                  <a:gd name="T97" fmla="*/ 23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8" h="308">
                    <a:moveTo>
                      <a:pt x="88" y="146"/>
                    </a:moveTo>
                    <a:lnTo>
                      <a:pt x="148" y="146"/>
                    </a:lnTo>
                    <a:lnTo>
                      <a:pt x="148" y="146"/>
                    </a:lnTo>
                    <a:lnTo>
                      <a:pt x="146" y="132"/>
                    </a:lnTo>
                    <a:lnTo>
                      <a:pt x="144" y="116"/>
                    </a:lnTo>
                    <a:lnTo>
                      <a:pt x="140" y="102"/>
                    </a:lnTo>
                    <a:lnTo>
                      <a:pt x="134" y="86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6" y="116"/>
                    </a:lnTo>
                    <a:lnTo>
                      <a:pt x="88" y="146"/>
                    </a:lnTo>
                    <a:lnTo>
                      <a:pt x="88" y="146"/>
                    </a:lnTo>
                    <a:close/>
                    <a:moveTo>
                      <a:pt x="48" y="42"/>
                    </a:moveTo>
                    <a:lnTo>
                      <a:pt x="48" y="42"/>
                    </a:lnTo>
                    <a:lnTo>
                      <a:pt x="38" y="26"/>
                    </a:lnTo>
                    <a:lnTo>
                      <a:pt x="26" y="12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6" y="58"/>
                    </a:lnTo>
                    <a:lnTo>
                      <a:pt x="48" y="42"/>
                    </a:lnTo>
                    <a:lnTo>
                      <a:pt x="48" y="42"/>
                    </a:lnTo>
                    <a:close/>
                    <a:moveTo>
                      <a:pt x="64" y="86"/>
                    </a:moveTo>
                    <a:lnTo>
                      <a:pt x="0" y="86"/>
                    </a:lnTo>
                    <a:lnTo>
                      <a:pt x="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0" y="116"/>
                    </a:lnTo>
                    <a:lnTo>
                      <a:pt x="64" y="86"/>
                    </a:lnTo>
                    <a:lnTo>
                      <a:pt x="64" y="86"/>
                    </a:lnTo>
                    <a:close/>
                    <a:moveTo>
                      <a:pt x="78" y="74"/>
                    </a:moveTo>
                    <a:lnTo>
                      <a:pt x="126" y="74"/>
                    </a:lnTo>
                    <a:lnTo>
                      <a:pt x="126" y="74"/>
                    </a:lnTo>
                    <a:lnTo>
                      <a:pt x="120" y="64"/>
                    </a:lnTo>
                    <a:lnTo>
                      <a:pt x="110" y="52"/>
                    </a:lnTo>
                    <a:lnTo>
                      <a:pt x="100" y="42"/>
                    </a:lnTo>
                    <a:lnTo>
                      <a:pt x="90" y="32"/>
                    </a:lnTo>
                    <a:lnTo>
                      <a:pt x="80" y="24"/>
                    </a:lnTo>
                    <a:lnTo>
                      <a:pt x="68" y="18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52" y="20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70" y="54"/>
                    </a:lnTo>
                    <a:lnTo>
                      <a:pt x="78" y="74"/>
                    </a:lnTo>
                    <a:lnTo>
                      <a:pt x="78" y="74"/>
                    </a:lnTo>
                    <a:close/>
                    <a:moveTo>
                      <a:pt x="62" y="272"/>
                    </a:moveTo>
                    <a:lnTo>
                      <a:pt x="62" y="272"/>
                    </a:lnTo>
                    <a:lnTo>
                      <a:pt x="52" y="288"/>
                    </a:lnTo>
                    <a:lnTo>
                      <a:pt x="42" y="302"/>
                    </a:lnTo>
                    <a:lnTo>
                      <a:pt x="42" y="302"/>
                    </a:lnTo>
                    <a:lnTo>
                      <a:pt x="54" y="296"/>
                    </a:lnTo>
                    <a:lnTo>
                      <a:pt x="68" y="290"/>
                    </a:lnTo>
                    <a:lnTo>
                      <a:pt x="80" y="282"/>
                    </a:lnTo>
                    <a:lnTo>
                      <a:pt x="92" y="274"/>
                    </a:lnTo>
                    <a:lnTo>
                      <a:pt x="102" y="264"/>
                    </a:lnTo>
                    <a:lnTo>
                      <a:pt x="112" y="254"/>
                    </a:lnTo>
                    <a:lnTo>
                      <a:pt x="120" y="242"/>
                    </a:lnTo>
                    <a:lnTo>
                      <a:pt x="128" y="230"/>
                    </a:lnTo>
                    <a:lnTo>
                      <a:pt x="78" y="230"/>
                    </a:lnTo>
                    <a:lnTo>
                      <a:pt x="78" y="230"/>
                    </a:lnTo>
                    <a:lnTo>
                      <a:pt x="70" y="252"/>
                    </a:lnTo>
                    <a:lnTo>
                      <a:pt x="62" y="272"/>
                    </a:lnTo>
                    <a:lnTo>
                      <a:pt x="62" y="272"/>
                    </a:lnTo>
                    <a:close/>
                    <a:moveTo>
                      <a:pt x="88" y="158"/>
                    </a:moveTo>
                    <a:lnTo>
                      <a:pt x="88" y="158"/>
                    </a:lnTo>
                    <a:lnTo>
                      <a:pt x="86" y="190"/>
                    </a:lnTo>
                    <a:lnTo>
                      <a:pt x="80" y="218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40" y="204"/>
                    </a:lnTo>
                    <a:lnTo>
                      <a:pt x="144" y="190"/>
                    </a:lnTo>
                    <a:lnTo>
                      <a:pt x="148" y="174"/>
                    </a:lnTo>
                    <a:lnTo>
                      <a:pt x="148" y="158"/>
                    </a:lnTo>
                    <a:lnTo>
                      <a:pt x="88" y="158"/>
                    </a:lnTo>
                    <a:close/>
                    <a:moveTo>
                      <a:pt x="72" y="158"/>
                    </a:moveTo>
                    <a:lnTo>
                      <a:pt x="0" y="158"/>
                    </a:lnTo>
                    <a:lnTo>
                      <a:pt x="0" y="218"/>
                    </a:lnTo>
                    <a:lnTo>
                      <a:pt x="66" y="218"/>
                    </a:lnTo>
                    <a:lnTo>
                      <a:pt x="66" y="218"/>
                    </a:lnTo>
                    <a:lnTo>
                      <a:pt x="70" y="190"/>
                    </a:lnTo>
                    <a:lnTo>
                      <a:pt x="72" y="158"/>
                    </a:lnTo>
                    <a:lnTo>
                      <a:pt x="72" y="158"/>
                    </a:lnTo>
                    <a:close/>
                    <a:moveTo>
                      <a:pt x="62" y="230"/>
                    </a:moveTo>
                    <a:lnTo>
                      <a:pt x="0" y="230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14" y="304"/>
                    </a:lnTo>
                    <a:lnTo>
                      <a:pt x="26" y="296"/>
                    </a:lnTo>
                    <a:lnTo>
                      <a:pt x="38" y="282"/>
                    </a:lnTo>
                    <a:lnTo>
                      <a:pt x="48" y="266"/>
                    </a:lnTo>
                    <a:lnTo>
                      <a:pt x="48" y="266"/>
                    </a:lnTo>
                    <a:lnTo>
                      <a:pt x="56" y="250"/>
                    </a:lnTo>
                    <a:lnTo>
                      <a:pt x="62" y="230"/>
                    </a:lnTo>
                    <a:lnTo>
                      <a:pt x="62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65"/>
              <p:cNvSpPr>
                <a:spLocks noEditPoints="1"/>
              </p:cNvSpPr>
              <p:nvPr/>
            </p:nvSpPr>
            <p:spPr bwMode="auto">
              <a:xfrm>
                <a:off x="2649538" y="2673350"/>
                <a:ext cx="203200" cy="488950"/>
              </a:xfrm>
              <a:custGeom>
                <a:avLst/>
                <a:gdLst>
                  <a:gd name="T0" fmla="*/ 128 w 128"/>
                  <a:gd name="T1" fmla="*/ 308 h 308"/>
                  <a:gd name="T2" fmla="*/ 128 w 128"/>
                  <a:gd name="T3" fmla="*/ 0 h 308"/>
                  <a:gd name="T4" fmla="*/ 102 w 128"/>
                  <a:gd name="T5" fmla="*/ 0 h 308"/>
                  <a:gd name="T6" fmla="*/ 102 w 128"/>
                  <a:gd name="T7" fmla="*/ 14 h 308"/>
                  <a:gd name="T8" fmla="*/ 102 w 128"/>
                  <a:gd name="T9" fmla="*/ 14 h 308"/>
                  <a:gd name="T10" fmla="*/ 80 w 128"/>
                  <a:gd name="T11" fmla="*/ 16 h 308"/>
                  <a:gd name="T12" fmla="*/ 62 w 128"/>
                  <a:gd name="T13" fmla="*/ 22 h 308"/>
                  <a:gd name="T14" fmla="*/ 46 w 128"/>
                  <a:gd name="T15" fmla="*/ 30 h 308"/>
                  <a:gd name="T16" fmla="*/ 34 w 128"/>
                  <a:gd name="T17" fmla="*/ 40 h 308"/>
                  <a:gd name="T18" fmla="*/ 34 w 128"/>
                  <a:gd name="T19" fmla="*/ 40 h 308"/>
                  <a:gd name="T20" fmla="*/ 24 w 128"/>
                  <a:gd name="T21" fmla="*/ 50 h 308"/>
                  <a:gd name="T22" fmla="*/ 16 w 128"/>
                  <a:gd name="T23" fmla="*/ 64 h 308"/>
                  <a:gd name="T24" fmla="*/ 12 w 128"/>
                  <a:gd name="T25" fmla="*/ 78 h 308"/>
                  <a:gd name="T26" fmla="*/ 10 w 128"/>
                  <a:gd name="T27" fmla="*/ 94 h 308"/>
                  <a:gd name="T28" fmla="*/ 10 w 128"/>
                  <a:gd name="T29" fmla="*/ 94 h 308"/>
                  <a:gd name="T30" fmla="*/ 12 w 128"/>
                  <a:gd name="T31" fmla="*/ 106 h 308"/>
                  <a:gd name="T32" fmla="*/ 14 w 128"/>
                  <a:gd name="T33" fmla="*/ 116 h 308"/>
                  <a:gd name="T34" fmla="*/ 18 w 128"/>
                  <a:gd name="T35" fmla="*/ 126 h 308"/>
                  <a:gd name="T36" fmla="*/ 22 w 128"/>
                  <a:gd name="T37" fmla="*/ 134 h 308"/>
                  <a:gd name="T38" fmla="*/ 22 w 128"/>
                  <a:gd name="T39" fmla="*/ 134 h 308"/>
                  <a:gd name="T40" fmla="*/ 34 w 128"/>
                  <a:gd name="T41" fmla="*/ 150 h 308"/>
                  <a:gd name="T42" fmla="*/ 42 w 128"/>
                  <a:gd name="T43" fmla="*/ 154 h 308"/>
                  <a:gd name="T44" fmla="*/ 50 w 128"/>
                  <a:gd name="T45" fmla="*/ 158 h 308"/>
                  <a:gd name="T46" fmla="*/ 50 w 128"/>
                  <a:gd name="T47" fmla="*/ 158 h 308"/>
                  <a:gd name="T48" fmla="*/ 70 w 128"/>
                  <a:gd name="T49" fmla="*/ 168 h 308"/>
                  <a:gd name="T50" fmla="*/ 102 w 128"/>
                  <a:gd name="T51" fmla="*/ 176 h 308"/>
                  <a:gd name="T52" fmla="*/ 102 w 128"/>
                  <a:gd name="T53" fmla="*/ 242 h 308"/>
                  <a:gd name="T54" fmla="*/ 102 w 128"/>
                  <a:gd name="T55" fmla="*/ 242 h 308"/>
                  <a:gd name="T56" fmla="*/ 90 w 128"/>
                  <a:gd name="T57" fmla="*/ 236 h 308"/>
                  <a:gd name="T58" fmla="*/ 84 w 128"/>
                  <a:gd name="T59" fmla="*/ 228 h 308"/>
                  <a:gd name="T60" fmla="*/ 84 w 128"/>
                  <a:gd name="T61" fmla="*/ 228 h 308"/>
                  <a:gd name="T62" fmla="*/ 78 w 128"/>
                  <a:gd name="T63" fmla="*/ 218 h 308"/>
                  <a:gd name="T64" fmla="*/ 74 w 128"/>
                  <a:gd name="T65" fmla="*/ 202 h 308"/>
                  <a:gd name="T66" fmla="*/ 0 w 128"/>
                  <a:gd name="T67" fmla="*/ 210 h 308"/>
                  <a:gd name="T68" fmla="*/ 0 w 128"/>
                  <a:gd name="T69" fmla="*/ 210 h 308"/>
                  <a:gd name="T70" fmla="*/ 4 w 128"/>
                  <a:gd name="T71" fmla="*/ 228 h 308"/>
                  <a:gd name="T72" fmla="*/ 10 w 128"/>
                  <a:gd name="T73" fmla="*/ 242 h 308"/>
                  <a:gd name="T74" fmla="*/ 10 w 128"/>
                  <a:gd name="T75" fmla="*/ 242 h 308"/>
                  <a:gd name="T76" fmla="*/ 18 w 128"/>
                  <a:gd name="T77" fmla="*/ 254 h 308"/>
                  <a:gd name="T78" fmla="*/ 28 w 128"/>
                  <a:gd name="T79" fmla="*/ 266 h 308"/>
                  <a:gd name="T80" fmla="*/ 28 w 128"/>
                  <a:gd name="T81" fmla="*/ 266 h 308"/>
                  <a:gd name="T82" fmla="*/ 42 w 128"/>
                  <a:gd name="T83" fmla="*/ 276 h 308"/>
                  <a:gd name="T84" fmla="*/ 58 w 128"/>
                  <a:gd name="T85" fmla="*/ 284 h 308"/>
                  <a:gd name="T86" fmla="*/ 58 w 128"/>
                  <a:gd name="T87" fmla="*/ 284 h 308"/>
                  <a:gd name="T88" fmla="*/ 78 w 128"/>
                  <a:gd name="T89" fmla="*/ 288 h 308"/>
                  <a:gd name="T90" fmla="*/ 102 w 128"/>
                  <a:gd name="T91" fmla="*/ 292 h 308"/>
                  <a:gd name="T92" fmla="*/ 102 w 128"/>
                  <a:gd name="T93" fmla="*/ 308 h 308"/>
                  <a:gd name="T94" fmla="*/ 128 w 128"/>
                  <a:gd name="T95" fmla="*/ 308 h 308"/>
                  <a:gd name="T96" fmla="*/ 86 w 128"/>
                  <a:gd name="T97" fmla="*/ 100 h 308"/>
                  <a:gd name="T98" fmla="*/ 86 w 128"/>
                  <a:gd name="T99" fmla="*/ 100 h 308"/>
                  <a:gd name="T100" fmla="*/ 82 w 128"/>
                  <a:gd name="T101" fmla="*/ 92 h 308"/>
                  <a:gd name="T102" fmla="*/ 80 w 128"/>
                  <a:gd name="T103" fmla="*/ 86 h 308"/>
                  <a:gd name="T104" fmla="*/ 80 w 128"/>
                  <a:gd name="T105" fmla="*/ 86 h 308"/>
                  <a:gd name="T106" fmla="*/ 82 w 128"/>
                  <a:gd name="T107" fmla="*/ 78 h 308"/>
                  <a:gd name="T108" fmla="*/ 86 w 128"/>
                  <a:gd name="T109" fmla="*/ 72 h 308"/>
                  <a:gd name="T110" fmla="*/ 86 w 128"/>
                  <a:gd name="T111" fmla="*/ 72 h 308"/>
                  <a:gd name="T112" fmla="*/ 92 w 128"/>
                  <a:gd name="T113" fmla="*/ 66 h 308"/>
                  <a:gd name="T114" fmla="*/ 102 w 128"/>
                  <a:gd name="T115" fmla="*/ 62 h 308"/>
                  <a:gd name="T116" fmla="*/ 102 w 128"/>
                  <a:gd name="T117" fmla="*/ 110 h 308"/>
                  <a:gd name="T118" fmla="*/ 102 w 128"/>
                  <a:gd name="T119" fmla="*/ 110 h 308"/>
                  <a:gd name="T120" fmla="*/ 92 w 128"/>
                  <a:gd name="T121" fmla="*/ 106 h 308"/>
                  <a:gd name="T122" fmla="*/ 86 w 128"/>
                  <a:gd name="T123" fmla="*/ 100 h 308"/>
                  <a:gd name="T124" fmla="*/ 86 w 128"/>
                  <a:gd name="T125" fmla="*/ 10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308">
                    <a:moveTo>
                      <a:pt x="128" y="308"/>
                    </a:moveTo>
                    <a:lnTo>
                      <a:pt x="128" y="0"/>
                    </a:lnTo>
                    <a:lnTo>
                      <a:pt x="102" y="0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0" y="16"/>
                    </a:lnTo>
                    <a:lnTo>
                      <a:pt x="62" y="22"/>
                    </a:lnTo>
                    <a:lnTo>
                      <a:pt x="46" y="3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24" y="50"/>
                    </a:lnTo>
                    <a:lnTo>
                      <a:pt x="16" y="64"/>
                    </a:lnTo>
                    <a:lnTo>
                      <a:pt x="12" y="78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2" y="106"/>
                    </a:lnTo>
                    <a:lnTo>
                      <a:pt x="14" y="116"/>
                    </a:lnTo>
                    <a:lnTo>
                      <a:pt x="18" y="126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34" y="150"/>
                    </a:lnTo>
                    <a:lnTo>
                      <a:pt x="42" y="154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70" y="168"/>
                    </a:lnTo>
                    <a:lnTo>
                      <a:pt x="102" y="176"/>
                    </a:lnTo>
                    <a:lnTo>
                      <a:pt x="102" y="242"/>
                    </a:lnTo>
                    <a:lnTo>
                      <a:pt x="102" y="242"/>
                    </a:lnTo>
                    <a:lnTo>
                      <a:pt x="90" y="236"/>
                    </a:lnTo>
                    <a:lnTo>
                      <a:pt x="84" y="228"/>
                    </a:lnTo>
                    <a:lnTo>
                      <a:pt x="84" y="228"/>
                    </a:lnTo>
                    <a:lnTo>
                      <a:pt x="78" y="218"/>
                    </a:lnTo>
                    <a:lnTo>
                      <a:pt x="74" y="202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4" y="228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8" y="254"/>
                    </a:lnTo>
                    <a:lnTo>
                      <a:pt x="28" y="266"/>
                    </a:lnTo>
                    <a:lnTo>
                      <a:pt x="28" y="266"/>
                    </a:lnTo>
                    <a:lnTo>
                      <a:pt x="42" y="276"/>
                    </a:lnTo>
                    <a:lnTo>
                      <a:pt x="58" y="284"/>
                    </a:lnTo>
                    <a:lnTo>
                      <a:pt x="58" y="284"/>
                    </a:lnTo>
                    <a:lnTo>
                      <a:pt x="78" y="288"/>
                    </a:lnTo>
                    <a:lnTo>
                      <a:pt x="102" y="292"/>
                    </a:lnTo>
                    <a:lnTo>
                      <a:pt x="102" y="308"/>
                    </a:lnTo>
                    <a:lnTo>
                      <a:pt x="128" y="308"/>
                    </a:lnTo>
                    <a:close/>
                    <a:moveTo>
                      <a:pt x="86" y="100"/>
                    </a:moveTo>
                    <a:lnTo>
                      <a:pt x="86" y="100"/>
                    </a:lnTo>
                    <a:lnTo>
                      <a:pt x="82" y="92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2" y="78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92" y="66"/>
                    </a:lnTo>
                    <a:lnTo>
                      <a:pt x="102" y="62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92" y="106"/>
                    </a:lnTo>
                    <a:lnTo>
                      <a:pt x="86" y="100"/>
                    </a:lnTo>
                    <a:lnTo>
                      <a:pt x="86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5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7" name="飞哥PPT眉头"/>
          <p:cNvSpPr txBox="1"/>
          <p:nvPr/>
        </p:nvSpPr>
        <p:spPr>
          <a:xfrm>
            <a:off x="539552" y="13220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计划实施阶段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1448647"/>
      </p:ext>
    </p:extLst>
  </p:cSld>
  <p:clrMapOvr>
    <a:masterClrMapping/>
  </p:clrMapOvr>
  <p:transition spd="slow" advTm="564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decel="3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decel="3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2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31" grpId="0"/>
      <p:bldP spid="55" grpId="0" animBg="1"/>
      <p:bldP spid="56" grpId="0" animBg="1"/>
      <p:bldP spid="5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Box 85"/>
          <p:cNvSpPr txBox="1"/>
          <p:nvPr/>
        </p:nvSpPr>
        <p:spPr>
          <a:xfrm>
            <a:off x="1143000" y="4032179"/>
            <a:ext cx="6858000" cy="411779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您的内容打在这里，或者通过复制您的文本后，在此框中选择粘贴，并选择只保留文字。您的内容打在这里，或者通过复制您的文本后您的内容打在这里</a:t>
            </a:r>
            <a:r>
              <a:rPr lang="zh-CN" altLang="en-US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9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" name="Group 119"/>
          <p:cNvGrpSpPr>
            <a:grpSpLocks/>
          </p:cNvGrpSpPr>
          <p:nvPr/>
        </p:nvGrpSpPr>
        <p:grpSpPr bwMode="auto">
          <a:xfrm>
            <a:off x="2918098" y="2347011"/>
            <a:ext cx="3742134" cy="509587"/>
            <a:chOff x="5042339" y="3272998"/>
            <a:chExt cx="4989097" cy="679783"/>
          </a:xfrm>
          <a:solidFill>
            <a:schemeClr val="bg1">
              <a:lumMod val="75000"/>
            </a:schemeClr>
          </a:solidFill>
        </p:grpSpPr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7090043" y="3272998"/>
              <a:ext cx="274614" cy="679783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1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29" y="29"/>
                    <a:pt x="28" y="25"/>
                    <a:pt x="28" y="19"/>
                  </a:cubicBezTo>
                  <a:cubicBezTo>
                    <a:pt x="28" y="14"/>
                    <a:pt x="29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1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5328065" y="3272998"/>
              <a:ext cx="277789" cy="679783"/>
            </a:xfrm>
            <a:custGeom>
              <a:avLst/>
              <a:gdLst>
                <a:gd name="T0" fmla="*/ 68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8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9 w 96"/>
                <a:gd name="T47" fmla="*/ 69 h 234"/>
                <a:gd name="T48" fmla="*/ 19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8" y="19"/>
                  </a:moveTo>
                  <a:cubicBezTo>
                    <a:pt x="68" y="25"/>
                    <a:pt x="66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3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3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6" y="9"/>
                    <a:pt x="68" y="14"/>
                    <a:pt x="68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70" y="234"/>
                    <a:pt x="62" y="234"/>
                  </a:cubicBezTo>
                  <a:cubicBezTo>
                    <a:pt x="55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2" y="234"/>
                    <a:pt x="34" y="234"/>
                  </a:cubicBezTo>
                  <a:cubicBezTo>
                    <a:pt x="27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134"/>
                    <a:pt x="19" y="134"/>
                    <a:pt x="19" y="134"/>
                  </a:cubicBezTo>
                  <a:cubicBezTo>
                    <a:pt x="19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9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8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7" name="Freeform 10"/>
            <p:cNvSpPr>
              <a:spLocks noEditPoints="1"/>
            </p:cNvSpPr>
            <p:nvPr/>
          </p:nvSpPr>
          <p:spPr bwMode="auto">
            <a:xfrm>
              <a:off x="7675782" y="3272998"/>
              <a:ext cx="277790" cy="679783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7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1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4 w 95"/>
                <a:gd name="T37" fmla="*/ 133 h 234"/>
                <a:gd name="T38" fmla="*/ 44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29" y="29"/>
                    <a:pt x="27" y="25"/>
                    <a:pt x="27" y="19"/>
                  </a:cubicBezTo>
                  <a:cubicBezTo>
                    <a:pt x="27" y="14"/>
                    <a:pt x="29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1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44" y="224"/>
                    <a:pt x="44" y="224"/>
                    <a:pt x="44" y="224"/>
                  </a:cubicBezTo>
                  <a:cubicBezTo>
                    <a:pt x="44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8" name="Freeform 11"/>
            <p:cNvSpPr>
              <a:spLocks noEditPoints="1"/>
            </p:cNvSpPr>
            <p:nvPr/>
          </p:nvSpPr>
          <p:spPr bwMode="auto">
            <a:xfrm>
              <a:off x="5915391" y="3272998"/>
              <a:ext cx="279377" cy="679783"/>
            </a:xfrm>
            <a:custGeom>
              <a:avLst/>
              <a:gdLst>
                <a:gd name="T0" fmla="*/ 68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8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8" y="19"/>
                  </a:moveTo>
                  <a:cubicBezTo>
                    <a:pt x="68" y="25"/>
                    <a:pt x="66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3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2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6" y="9"/>
                    <a:pt x="68" y="14"/>
                    <a:pt x="68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70" y="234"/>
                    <a:pt x="62" y="234"/>
                  </a:cubicBezTo>
                  <a:cubicBezTo>
                    <a:pt x="55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2" y="234"/>
                    <a:pt x="34" y="234"/>
                  </a:cubicBezTo>
                  <a:cubicBezTo>
                    <a:pt x="27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9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8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9" name="Freeform 13"/>
            <p:cNvSpPr>
              <a:spLocks noEditPoints="1"/>
            </p:cNvSpPr>
            <p:nvPr/>
          </p:nvSpPr>
          <p:spPr bwMode="auto">
            <a:xfrm>
              <a:off x="6501129" y="3272998"/>
              <a:ext cx="277790" cy="679783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1" name="Freeform 16"/>
            <p:cNvSpPr>
              <a:spLocks noEditPoints="1"/>
            </p:cNvSpPr>
            <p:nvPr/>
          </p:nvSpPr>
          <p:spPr bwMode="auto">
            <a:xfrm>
              <a:off x="7385294" y="3272998"/>
              <a:ext cx="279377" cy="679783"/>
            </a:xfrm>
            <a:custGeom>
              <a:avLst/>
              <a:gdLst>
                <a:gd name="T0" fmla="*/ 67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7 w 96"/>
                <a:gd name="T23" fmla="*/ 134 h 234"/>
                <a:gd name="T24" fmla="*/ 77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2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2" name="Freeform 17"/>
            <p:cNvSpPr>
              <a:spLocks noEditPoints="1"/>
            </p:cNvSpPr>
            <p:nvPr/>
          </p:nvSpPr>
          <p:spPr bwMode="auto">
            <a:xfrm>
              <a:off x="5626490" y="3272998"/>
              <a:ext cx="276202" cy="679783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4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1 w 95"/>
                <a:gd name="T33" fmla="*/ 224 h 234"/>
                <a:gd name="T34" fmla="*/ 51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4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5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3" name="Freeform 19"/>
            <p:cNvSpPr>
              <a:spLocks noEditPoints="1"/>
            </p:cNvSpPr>
            <p:nvPr/>
          </p:nvSpPr>
          <p:spPr bwMode="auto">
            <a:xfrm>
              <a:off x="5042339" y="3272998"/>
              <a:ext cx="279377" cy="679783"/>
            </a:xfrm>
            <a:custGeom>
              <a:avLst/>
              <a:gdLst>
                <a:gd name="T0" fmla="*/ 67 w 96"/>
                <a:gd name="T1" fmla="*/ 19 h 234"/>
                <a:gd name="T2" fmla="*/ 61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1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7 w 96"/>
                <a:gd name="T23" fmla="*/ 134 h 234"/>
                <a:gd name="T24" fmla="*/ 77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7" y="2"/>
                    <a:pt x="42" y="0"/>
                    <a:pt x="48" y="0"/>
                  </a:cubicBezTo>
                  <a:cubicBezTo>
                    <a:pt x="53" y="0"/>
                    <a:pt x="58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4" name="Freeform 20"/>
            <p:cNvSpPr>
              <a:spLocks noEditPoints="1"/>
            </p:cNvSpPr>
            <p:nvPr/>
          </p:nvSpPr>
          <p:spPr bwMode="auto">
            <a:xfrm>
              <a:off x="7972620" y="3272998"/>
              <a:ext cx="279377" cy="679783"/>
            </a:xfrm>
            <a:custGeom>
              <a:avLst/>
              <a:gdLst>
                <a:gd name="T0" fmla="*/ 67 w 96"/>
                <a:gd name="T1" fmla="*/ 19 h 234"/>
                <a:gd name="T2" fmla="*/ 61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1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6 w 96"/>
                <a:gd name="T21" fmla="*/ 143 h 234"/>
                <a:gd name="T22" fmla="*/ 77 w 96"/>
                <a:gd name="T23" fmla="*/ 134 h 234"/>
                <a:gd name="T24" fmla="*/ 77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7" y="2"/>
                    <a:pt x="42" y="0"/>
                    <a:pt x="48" y="0"/>
                  </a:cubicBezTo>
                  <a:cubicBezTo>
                    <a:pt x="53" y="0"/>
                    <a:pt x="58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5" name="Freeform 21"/>
            <p:cNvSpPr>
              <a:spLocks noEditPoints="1"/>
            </p:cNvSpPr>
            <p:nvPr/>
          </p:nvSpPr>
          <p:spPr bwMode="auto">
            <a:xfrm>
              <a:off x="6213816" y="3272998"/>
              <a:ext cx="276202" cy="679783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5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6" name="Freeform 23"/>
            <p:cNvSpPr>
              <a:spLocks noEditPoints="1"/>
            </p:cNvSpPr>
            <p:nvPr/>
          </p:nvSpPr>
          <p:spPr bwMode="auto">
            <a:xfrm>
              <a:off x="6799555" y="3272998"/>
              <a:ext cx="277790" cy="679783"/>
            </a:xfrm>
            <a:custGeom>
              <a:avLst/>
              <a:gdLst>
                <a:gd name="T0" fmla="*/ 67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6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2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6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7" name="Freeform 5"/>
            <p:cNvSpPr>
              <a:spLocks noEditPoints="1"/>
            </p:cNvSpPr>
            <p:nvPr/>
          </p:nvSpPr>
          <p:spPr bwMode="auto">
            <a:xfrm>
              <a:off x="8286919" y="3272998"/>
              <a:ext cx="277789" cy="679783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29" y="29"/>
                    <a:pt x="28" y="25"/>
                    <a:pt x="28" y="19"/>
                  </a:cubicBezTo>
                  <a:cubicBezTo>
                    <a:pt x="28" y="14"/>
                    <a:pt x="29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8" name="Freeform 7"/>
            <p:cNvSpPr>
              <a:spLocks noEditPoints="1"/>
            </p:cNvSpPr>
            <p:nvPr/>
          </p:nvSpPr>
          <p:spPr bwMode="auto">
            <a:xfrm>
              <a:off x="9458397" y="3272998"/>
              <a:ext cx="276202" cy="679783"/>
            </a:xfrm>
            <a:custGeom>
              <a:avLst/>
              <a:gdLst>
                <a:gd name="T0" fmla="*/ 68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8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9 w 96"/>
                <a:gd name="T47" fmla="*/ 69 h 234"/>
                <a:gd name="T48" fmla="*/ 19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8" y="19"/>
                  </a:moveTo>
                  <a:cubicBezTo>
                    <a:pt x="68" y="25"/>
                    <a:pt x="66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3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3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6" y="9"/>
                    <a:pt x="68" y="14"/>
                    <a:pt x="68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70" y="234"/>
                    <a:pt x="62" y="234"/>
                  </a:cubicBezTo>
                  <a:cubicBezTo>
                    <a:pt x="55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2" y="234"/>
                    <a:pt x="34" y="234"/>
                  </a:cubicBezTo>
                  <a:cubicBezTo>
                    <a:pt x="27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134"/>
                    <a:pt x="19" y="134"/>
                    <a:pt x="19" y="134"/>
                  </a:cubicBezTo>
                  <a:cubicBezTo>
                    <a:pt x="19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9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8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9" name="Freeform 9"/>
            <p:cNvSpPr>
              <a:spLocks noEditPoints="1"/>
            </p:cNvSpPr>
            <p:nvPr/>
          </p:nvSpPr>
          <p:spPr bwMode="auto">
            <a:xfrm>
              <a:off x="8875832" y="3272998"/>
              <a:ext cx="274615" cy="679783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7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1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29" y="29"/>
                    <a:pt x="27" y="25"/>
                    <a:pt x="27" y="19"/>
                  </a:cubicBezTo>
                  <a:cubicBezTo>
                    <a:pt x="27" y="14"/>
                    <a:pt x="29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1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0" name="Freeform 15"/>
            <p:cNvSpPr>
              <a:spLocks noEditPoints="1"/>
            </p:cNvSpPr>
            <p:nvPr/>
          </p:nvSpPr>
          <p:spPr bwMode="auto">
            <a:xfrm>
              <a:off x="8583756" y="3272998"/>
              <a:ext cx="279377" cy="679783"/>
            </a:xfrm>
            <a:custGeom>
              <a:avLst/>
              <a:gdLst>
                <a:gd name="T0" fmla="*/ 67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2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1" name="Freeform 17"/>
            <p:cNvSpPr>
              <a:spLocks noEditPoints="1"/>
            </p:cNvSpPr>
            <p:nvPr/>
          </p:nvSpPr>
          <p:spPr bwMode="auto">
            <a:xfrm>
              <a:off x="9756822" y="3272998"/>
              <a:ext cx="274614" cy="679783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4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1 w 95"/>
                <a:gd name="T33" fmla="*/ 224 h 234"/>
                <a:gd name="T34" fmla="*/ 51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4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5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2" name="Freeform 19"/>
            <p:cNvSpPr>
              <a:spLocks noEditPoints="1"/>
            </p:cNvSpPr>
            <p:nvPr/>
          </p:nvSpPr>
          <p:spPr bwMode="auto">
            <a:xfrm>
              <a:off x="9172670" y="3272998"/>
              <a:ext cx="279377" cy="679783"/>
            </a:xfrm>
            <a:custGeom>
              <a:avLst/>
              <a:gdLst>
                <a:gd name="T0" fmla="*/ 67 w 96"/>
                <a:gd name="T1" fmla="*/ 19 h 234"/>
                <a:gd name="T2" fmla="*/ 61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1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7 w 96"/>
                <a:gd name="T23" fmla="*/ 134 h 234"/>
                <a:gd name="T24" fmla="*/ 77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7" y="2"/>
                    <a:pt x="42" y="0"/>
                    <a:pt x="48" y="0"/>
                  </a:cubicBezTo>
                  <a:cubicBezTo>
                    <a:pt x="53" y="0"/>
                    <a:pt x="58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grpSp>
        <p:nvGrpSpPr>
          <p:cNvPr id="34" name="Group 142"/>
          <p:cNvGrpSpPr>
            <a:grpSpLocks/>
          </p:cNvGrpSpPr>
          <p:nvPr/>
        </p:nvGrpSpPr>
        <p:grpSpPr bwMode="auto">
          <a:xfrm>
            <a:off x="2918098" y="3280464"/>
            <a:ext cx="3742134" cy="509588"/>
            <a:chOff x="5042339" y="4517792"/>
            <a:chExt cx="4989097" cy="679783"/>
          </a:xfrm>
          <a:solidFill>
            <a:schemeClr val="bg1">
              <a:lumMod val="75000"/>
            </a:schemeClr>
          </a:solidFill>
        </p:grpSpPr>
        <p:sp>
          <p:nvSpPr>
            <p:cNvPr id="39" name="Freeform 6"/>
            <p:cNvSpPr>
              <a:spLocks noEditPoints="1"/>
            </p:cNvSpPr>
            <p:nvPr/>
          </p:nvSpPr>
          <p:spPr bwMode="auto">
            <a:xfrm>
              <a:off x="7090043" y="4517792"/>
              <a:ext cx="274614" cy="679783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1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29" y="29"/>
                    <a:pt x="28" y="25"/>
                    <a:pt x="28" y="19"/>
                  </a:cubicBezTo>
                  <a:cubicBezTo>
                    <a:pt x="28" y="14"/>
                    <a:pt x="29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1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0" name="Freeform 7"/>
            <p:cNvSpPr>
              <a:spLocks noEditPoints="1"/>
            </p:cNvSpPr>
            <p:nvPr/>
          </p:nvSpPr>
          <p:spPr bwMode="auto">
            <a:xfrm>
              <a:off x="5328065" y="4517792"/>
              <a:ext cx="277789" cy="679783"/>
            </a:xfrm>
            <a:custGeom>
              <a:avLst/>
              <a:gdLst>
                <a:gd name="T0" fmla="*/ 68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8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9 w 96"/>
                <a:gd name="T47" fmla="*/ 69 h 234"/>
                <a:gd name="T48" fmla="*/ 19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8" y="19"/>
                  </a:moveTo>
                  <a:cubicBezTo>
                    <a:pt x="68" y="25"/>
                    <a:pt x="66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3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3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6" y="9"/>
                    <a:pt x="68" y="14"/>
                    <a:pt x="68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70" y="234"/>
                    <a:pt x="62" y="234"/>
                  </a:cubicBezTo>
                  <a:cubicBezTo>
                    <a:pt x="55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2" y="234"/>
                    <a:pt x="34" y="234"/>
                  </a:cubicBezTo>
                  <a:cubicBezTo>
                    <a:pt x="27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134"/>
                    <a:pt x="19" y="134"/>
                    <a:pt x="19" y="134"/>
                  </a:cubicBezTo>
                  <a:cubicBezTo>
                    <a:pt x="19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9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8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2" name="Freeform 10"/>
            <p:cNvSpPr>
              <a:spLocks noEditPoints="1"/>
            </p:cNvSpPr>
            <p:nvPr/>
          </p:nvSpPr>
          <p:spPr bwMode="auto">
            <a:xfrm>
              <a:off x="7675782" y="4517792"/>
              <a:ext cx="277790" cy="679783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7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1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4 w 95"/>
                <a:gd name="T37" fmla="*/ 133 h 234"/>
                <a:gd name="T38" fmla="*/ 44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29" y="29"/>
                    <a:pt x="27" y="25"/>
                    <a:pt x="27" y="19"/>
                  </a:cubicBezTo>
                  <a:cubicBezTo>
                    <a:pt x="27" y="14"/>
                    <a:pt x="29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1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44" y="224"/>
                    <a:pt x="44" y="224"/>
                    <a:pt x="44" y="224"/>
                  </a:cubicBezTo>
                  <a:cubicBezTo>
                    <a:pt x="44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3" name="Freeform 11"/>
            <p:cNvSpPr>
              <a:spLocks noEditPoints="1"/>
            </p:cNvSpPr>
            <p:nvPr/>
          </p:nvSpPr>
          <p:spPr bwMode="auto">
            <a:xfrm>
              <a:off x="5915391" y="4517792"/>
              <a:ext cx="279377" cy="679783"/>
            </a:xfrm>
            <a:custGeom>
              <a:avLst/>
              <a:gdLst>
                <a:gd name="T0" fmla="*/ 68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8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8" y="19"/>
                  </a:moveTo>
                  <a:cubicBezTo>
                    <a:pt x="68" y="25"/>
                    <a:pt x="66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3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2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6" y="9"/>
                    <a:pt x="68" y="14"/>
                    <a:pt x="68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70" y="234"/>
                    <a:pt x="62" y="234"/>
                  </a:cubicBezTo>
                  <a:cubicBezTo>
                    <a:pt x="55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2" y="234"/>
                    <a:pt x="34" y="234"/>
                  </a:cubicBezTo>
                  <a:cubicBezTo>
                    <a:pt x="27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9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8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4" name="Freeform 13"/>
            <p:cNvSpPr>
              <a:spLocks noEditPoints="1"/>
            </p:cNvSpPr>
            <p:nvPr/>
          </p:nvSpPr>
          <p:spPr bwMode="auto">
            <a:xfrm>
              <a:off x="6501129" y="4517792"/>
              <a:ext cx="277790" cy="679783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6" name="Freeform 16"/>
            <p:cNvSpPr>
              <a:spLocks noEditPoints="1"/>
            </p:cNvSpPr>
            <p:nvPr/>
          </p:nvSpPr>
          <p:spPr bwMode="auto">
            <a:xfrm>
              <a:off x="7385294" y="4517792"/>
              <a:ext cx="279377" cy="679783"/>
            </a:xfrm>
            <a:custGeom>
              <a:avLst/>
              <a:gdLst>
                <a:gd name="T0" fmla="*/ 67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7 w 96"/>
                <a:gd name="T23" fmla="*/ 134 h 234"/>
                <a:gd name="T24" fmla="*/ 77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2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7" name="Freeform 17"/>
            <p:cNvSpPr>
              <a:spLocks noEditPoints="1"/>
            </p:cNvSpPr>
            <p:nvPr/>
          </p:nvSpPr>
          <p:spPr bwMode="auto">
            <a:xfrm>
              <a:off x="5626490" y="4517792"/>
              <a:ext cx="276202" cy="679783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4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1 w 95"/>
                <a:gd name="T33" fmla="*/ 224 h 234"/>
                <a:gd name="T34" fmla="*/ 51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4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5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8" name="Freeform 19"/>
            <p:cNvSpPr>
              <a:spLocks noEditPoints="1"/>
            </p:cNvSpPr>
            <p:nvPr/>
          </p:nvSpPr>
          <p:spPr bwMode="auto">
            <a:xfrm>
              <a:off x="5042339" y="4517792"/>
              <a:ext cx="279377" cy="679783"/>
            </a:xfrm>
            <a:custGeom>
              <a:avLst/>
              <a:gdLst>
                <a:gd name="T0" fmla="*/ 67 w 96"/>
                <a:gd name="T1" fmla="*/ 19 h 234"/>
                <a:gd name="T2" fmla="*/ 61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1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7 w 96"/>
                <a:gd name="T23" fmla="*/ 134 h 234"/>
                <a:gd name="T24" fmla="*/ 77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7" y="2"/>
                    <a:pt x="42" y="0"/>
                    <a:pt x="48" y="0"/>
                  </a:cubicBezTo>
                  <a:cubicBezTo>
                    <a:pt x="53" y="0"/>
                    <a:pt x="58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9" name="Freeform 20"/>
            <p:cNvSpPr>
              <a:spLocks noEditPoints="1"/>
            </p:cNvSpPr>
            <p:nvPr/>
          </p:nvSpPr>
          <p:spPr bwMode="auto">
            <a:xfrm>
              <a:off x="7972620" y="4517792"/>
              <a:ext cx="279377" cy="679783"/>
            </a:xfrm>
            <a:custGeom>
              <a:avLst/>
              <a:gdLst>
                <a:gd name="T0" fmla="*/ 67 w 96"/>
                <a:gd name="T1" fmla="*/ 19 h 234"/>
                <a:gd name="T2" fmla="*/ 61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1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6 w 96"/>
                <a:gd name="T21" fmla="*/ 143 h 234"/>
                <a:gd name="T22" fmla="*/ 77 w 96"/>
                <a:gd name="T23" fmla="*/ 134 h 234"/>
                <a:gd name="T24" fmla="*/ 77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7" y="2"/>
                    <a:pt x="42" y="0"/>
                    <a:pt x="48" y="0"/>
                  </a:cubicBezTo>
                  <a:cubicBezTo>
                    <a:pt x="53" y="0"/>
                    <a:pt x="58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0" name="Freeform 21"/>
            <p:cNvSpPr>
              <a:spLocks noEditPoints="1"/>
            </p:cNvSpPr>
            <p:nvPr/>
          </p:nvSpPr>
          <p:spPr bwMode="auto">
            <a:xfrm>
              <a:off x="6213816" y="4517792"/>
              <a:ext cx="276202" cy="679783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5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1" name="Freeform 23"/>
            <p:cNvSpPr>
              <a:spLocks noEditPoints="1"/>
            </p:cNvSpPr>
            <p:nvPr/>
          </p:nvSpPr>
          <p:spPr bwMode="auto">
            <a:xfrm>
              <a:off x="6799555" y="4517792"/>
              <a:ext cx="277790" cy="679783"/>
            </a:xfrm>
            <a:custGeom>
              <a:avLst/>
              <a:gdLst>
                <a:gd name="T0" fmla="*/ 67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6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2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6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2" name="Freeform 5"/>
            <p:cNvSpPr>
              <a:spLocks noEditPoints="1"/>
            </p:cNvSpPr>
            <p:nvPr/>
          </p:nvSpPr>
          <p:spPr bwMode="auto">
            <a:xfrm>
              <a:off x="8286919" y="4517792"/>
              <a:ext cx="277789" cy="679783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29" y="29"/>
                    <a:pt x="28" y="25"/>
                    <a:pt x="28" y="19"/>
                  </a:cubicBezTo>
                  <a:cubicBezTo>
                    <a:pt x="28" y="14"/>
                    <a:pt x="29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3" name="Freeform 7"/>
            <p:cNvSpPr>
              <a:spLocks noEditPoints="1"/>
            </p:cNvSpPr>
            <p:nvPr/>
          </p:nvSpPr>
          <p:spPr bwMode="auto">
            <a:xfrm>
              <a:off x="9458397" y="4517792"/>
              <a:ext cx="276202" cy="679783"/>
            </a:xfrm>
            <a:custGeom>
              <a:avLst/>
              <a:gdLst>
                <a:gd name="T0" fmla="*/ 68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8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9 w 96"/>
                <a:gd name="T47" fmla="*/ 69 h 234"/>
                <a:gd name="T48" fmla="*/ 19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8" y="19"/>
                  </a:moveTo>
                  <a:cubicBezTo>
                    <a:pt x="68" y="25"/>
                    <a:pt x="66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3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3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6" y="9"/>
                    <a:pt x="68" y="14"/>
                    <a:pt x="68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70" y="234"/>
                    <a:pt x="62" y="234"/>
                  </a:cubicBezTo>
                  <a:cubicBezTo>
                    <a:pt x="55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2" y="234"/>
                    <a:pt x="34" y="234"/>
                  </a:cubicBezTo>
                  <a:cubicBezTo>
                    <a:pt x="27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134"/>
                    <a:pt x="19" y="134"/>
                    <a:pt x="19" y="134"/>
                  </a:cubicBezTo>
                  <a:cubicBezTo>
                    <a:pt x="19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9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8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4" name="Freeform 9"/>
            <p:cNvSpPr>
              <a:spLocks noEditPoints="1"/>
            </p:cNvSpPr>
            <p:nvPr/>
          </p:nvSpPr>
          <p:spPr bwMode="auto">
            <a:xfrm>
              <a:off x="8875832" y="4517792"/>
              <a:ext cx="274615" cy="679783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7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1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29" y="29"/>
                    <a:pt x="27" y="25"/>
                    <a:pt x="27" y="19"/>
                  </a:cubicBezTo>
                  <a:cubicBezTo>
                    <a:pt x="27" y="14"/>
                    <a:pt x="29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1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5" name="Freeform 15"/>
            <p:cNvSpPr>
              <a:spLocks noEditPoints="1"/>
            </p:cNvSpPr>
            <p:nvPr/>
          </p:nvSpPr>
          <p:spPr bwMode="auto">
            <a:xfrm>
              <a:off x="8583756" y="4517792"/>
              <a:ext cx="279377" cy="679783"/>
            </a:xfrm>
            <a:custGeom>
              <a:avLst/>
              <a:gdLst>
                <a:gd name="T0" fmla="*/ 67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2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6" name="Freeform 17"/>
            <p:cNvSpPr>
              <a:spLocks noEditPoints="1"/>
            </p:cNvSpPr>
            <p:nvPr/>
          </p:nvSpPr>
          <p:spPr bwMode="auto">
            <a:xfrm>
              <a:off x="9756822" y="4517792"/>
              <a:ext cx="274614" cy="679783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4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1 w 95"/>
                <a:gd name="T33" fmla="*/ 224 h 234"/>
                <a:gd name="T34" fmla="*/ 51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4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5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7" name="Freeform 19"/>
            <p:cNvSpPr>
              <a:spLocks noEditPoints="1"/>
            </p:cNvSpPr>
            <p:nvPr/>
          </p:nvSpPr>
          <p:spPr bwMode="auto">
            <a:xfrm>
              <a:off x="9172670" y="4517792"/>
              <a:ext cx="279377" cy="679783"/>
            </a:xfrm>
            <a:custGeom>
              <a:avLst/>
              <a:gdLst>
                <a:gd name="T0" fmla="*/ 67 w 96"/>
                <a:gd name="T1" fmla="*/ 19 h 234"/>
                <a:gd name="T2" fmla="*/ 61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1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7 w 96"/>
                <a:gd name="T23" fmla="*/ 134 h 234"/>
                <a:gd name="T24" fmla="*/ 77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7" y="2"/>
                    <a:pt x="42" y="0"/>
                    <a:pt x="48" y="0"/>
                  </a:cubicBezTo>
                  <a:cubicBezTo>
                    <a:pt x="53" y="0"/>
                    <a:pt x="58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grpSp>
        <p:nvGrpSpPr>
          <p:cNvPr id="59" name="Group 96"/>
          <p:cNvGrpSpPr>
            <a:grpSpLocks/>
          </p:cNvGrpSpPr>
          <p:nvPr/>
        </p:nvGrpSpPr>
        <p:grpSpPr bwMode="auto">
          <a:xfrm>
            <a:off x="2952626" y="1414752"/>
            <a:ext cx="3707606" cy="509587"/>
            <a:chOff x="5088372" y="2029880"/>
            <a:chExt cx="4943064" cy="679783"/>
          </a:xfrm>
          <a:solidFill>
            <a:schemeClr val="bg1">
              <a:lumMod val="75000"/>
            </a:schemeClr>
          </a:solidFill>
        </p:grpSpPr>
        <p:sp>
          <p:nvSpPr>
            <p:cNvPr id="64" name="Freeform 6"/>
            <p:cNvSpPr>
              <a:spLocks noEditPoints="1"/>
            </p:cNvSpPr>
            <p:nvPr/>
          </p:nvSpPr>
          <p:spPr bwMode="auto">
            <a:xfrm>
              <a:off x="7090043" y="2029880"/>
              <a:ext cx="274614" cy="679783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1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29" y="29"/>
                    <a:pt x="28" y="25"/>
                    <a:pt x="28" y="19"/>
                  </a:cubicBezTo>
                  <a:cubicBezTo>
                    <a:pt x="28" y="14"/>
                    <a:pt x="29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1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5" name="Freeform 7"/>
            <p:cNvSpPr>
              <a:spLocks noEditPoints="1"/>
            </p:cNvSpPr>
            <p:nvPr/>
          </p:nvSpPr>
          <p:spPr bwMode="auto">
            <a:xfrm>
              <a:off x="5328065" y="2029880"/>
              <a:ext cx="277789" cy="679783"/>
            </a:xfrm>
            <a:custGeom>
              <a:avLst/>
              <a:gdLst>
                <a:gd name="T0" fmla="*/ 68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8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9 w 96"/>
                <a:gd name="T47" fmla="*/ 69 h 234"/>
                <a:gd name="T48" fmla="*/ 19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8" y="19"/>
                  </a:moveTo>
                  <a:cubicBezTo>
                    <a:pt x="68" y="25"/>
                    <a:pt x="66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3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3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6" y="9"/>
                    <a:pt x="68" y="14"/>
                    <a:pt x="68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70" y="234"/>
                    <a:pt x="62" y="234"/>
                  </a:cubicBezTo>
                  <a:cubicBezTo>
                    <a:pt x="55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2" y="234"/>
                    <a:pt x="34" y="234"/>
                  </a:cubicBezTo>
                  <a:cubicBezTo>
                    <a:pt x="27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134"/>
                    <a:pt x="19" y="134"/>
                    <a:pt x="19" y="134"/>
                  </a:cubicBezTo>
                  <a:cubicBezTo>
                    <a:pt x="19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9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8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7" name="Freeform 10"/>
            <p:cNvSpPr>
              <a:spLocks noEditPoints="1"/>
            </p:cNvSpPr>
            <p:nvPr/>
          </p:nvSpPr>
          <p:spPr bwMode="auto">
            <a:xfrm>
              <a:off x="7675782" y="2029880"/>
              <a:ext cx="277790" cy="679783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7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1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4 w 95"/>
                <a:gd name="T37" fmla="*/ 133 h 234"/>
                <a:gd name="T38" fmla="*/ 44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29" y="29"/>
                    <a:pt x="27" y="25"/>
                    <a:pt x="27" y="19"/>
                  </a:cubicBezTo>
                  <a:cubicBezTo>
                    <a:pt x="27" y="14"/>
                    <a:pt x="29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1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44" y="224"/>
                    <a:pt x="44" y="224"/>
                    <a:pt x="44" y="224"/>
                  </a:cubicBezTo>
                  <a:cubicBezTo>
                    <a:pt x="44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8" name="Freeform 11"/>
            <p:cNvSpPr>
              <a:spLocks noEditPoints="1"/>
            </p:cNvSpPr>
            <p:nvPr/>
          </p:nvSpPr>
          <p:spPr bwMode="auto">
            <a:xfrm>
              <a:off x="5915391" y="2029880"/>
              <a:ext cx="279377" cy="679783"/>
            </a:xfrm>
            <a:custGeom>
              <a:avLst/>
              <a:gdLst>
                <a:gd name="T0" fmla="*/ 68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8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8" y="19"/>
                  </a:moveTo>
                  <a:cubicBezTo>
                    <a:pt x="68" y="25"/>
                    <a:pt x="66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3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2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6" y="9"/>
                    <a:pt x="68" y="14"/>
                    <a:pt x="68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70" y="234"/>
                    <a:pt x="62" y="234"/>
                  </a:cubicBezTo>
                  <a:cubicBezTo>
                    <a:pt x="55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2" y="234"/>
                    <a:pt x="34" y="234"/>
                  </a:cubicBezTo>
                  <a:cubicBezTo>
                    <a:pt x="27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9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8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6501129" y="2029880"/>
              <a:ext cx="277790" cy="679783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1" name="Freeform 16"/>
            <p:cNvSpPr>
              <a:spLocks noEditPoints="1"/>
            </p:cNvSpPr>
            <p:nvPr/>
          </p:nvSpPr>
          <p:spPr bwMode="auto">
            <a:xfrm>
              <a:off x="7385294" y="2029880"/>
              <a:ext cx="279377" cy="679783"/>
            </a:xfrm>
            <a:custGeom>
              <a:avLst/>
              <a:gdLst>
                <a:gd name="T0" fmla="*/ 67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7 w 96"/>
                <a:gd name="T23" fmla="*/ 134 h 234"/>
                <a:gd name="T24" fmla="*/ 77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2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2" name="Freeform 17"/>
            <p:cNvSpPr>
              <a:spLocks noEditPoints="1"/>
            </p:cNvSpPr>
            <p:nvPr/>
          </p:nvSpPr>
          <p:spPr bwMode="auto">
            <a:xfrm>
              <a:off x="5626490" y="2029880"/>
              <a:ext cx="276202" cy="679783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4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1 w 95"/>
                <a:gd name="T33" fmla="*/ 224 h 234"/>
                <a:gd name="T34" fmla="*/ 51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4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5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3" name="Freeform 19"/>
            <p:cNvSpPr>
              <a:spLocks noEditPoints="1"/>
            </p:cNvSpPr>
            <p:nvPr/>
          </p:nvSpPr>
          <p:spPr bwMode="auto">
            <a:xfrm>
              <a:off x="5088372" y="2029880"/>
              <a:ext cx="279377" cy="679783"/>
            </a:xfrm>
            <a:custGeom>
              <a:avLst/>
              <a:gdLst>
                <a:gd name="T0" fmla="*/ 67 w 96"/>
                <a:gd name="T1" fmla="*/ 19 h 234"/>
                <a:gd name="T2" fmla="*/ 61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1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7 w 96"/>
                <a:gd name="T23" fmla="*/ 134 h 234"/>
                <a:gd name="T24" fmla="*/ 77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7" y="2"/>
                    <a:pt x="42" y="0"/>
                    <a:pt x="48" y="0"/>
                  </a:cubicBezTo>
                  <a:cubicBezTo>
                    <a:pt x="53" y="0"/>
                    <a:pt x="58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4" name="Freeform 20"/>
            <p:cNvSpPr>
              <a:spLocks noEditPoints="1"/>
            </p:cNvSpPr>
            <p:nvPr/>
          </p:nvSpPr>
          <p:spPr bwMode="auto">
            <a:xfrm>
              <a:off x="7972620" y="2029880"/>
              <a:ext cx="279377" cy="679783"/>
            </a:xfrm>
            <a:custGeom>
              <a:avLst/>
              <a:gdLst>
                <a:gd name="T0" fmla="*/ 67 w 96"/>
                <a:gd name="T1" fmla="*/ 19 h 234"/>
                <a:gd name="T2" fmla="*/ 61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1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6 w 96"/>
                <a:gd name="T21" fmla="*/ 143 h 234"/>
                <a:gd name="T22" fmla="*/ 77 w 96"/>
                <a:gd name="T23" fmla="*/ 134 h 234"/>
                <a:gd name="T24" fmla="*/ 77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7" y="2"/>
                    <a:pt x="42" y="0"/>
                    <a:pt x="48" y="0"/>
                  </a:cubicBezTo>
                  <a:cubicBezTo>
                    <a:pt x="53" y="0"/>
                    <a:pt x="58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5" name="Freeform 21"/>
            <p:cNvSpPr>
              <a:spLocks noEditPoints="1"/>
            </p:cNvSpPr>
            <p:nvPr/>
          </p:nvSpPr>
          <p:spPr bwMode="auto">
            <a:xfrm>
              <a:off x="6213816" y="2029880"/>
              <a:ext cx="276202" cy="679783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5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6" name="Freeform 23"/>
            <p:cNvSpPr>
              <a:spLocks noEditPoints="1"/>
            </p:cNvSpPr>
            <p:nvPr/>
          </p:nvSpPr>
          <p:spPr bwMode="auto">
            <a:xfrm>
              <a:off x="6799555" y="2029880"/>
              <a:ext cx="277790" cy="679783"/>
            </a:xfrm>
            <a:custGeom>
              <a:avLst/>
              <a:gdLst>
                <a:gd name="T0" fmla="*/ 67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6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2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6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7" name="Freeform 5"/>
            <p:cNvSpPr>
              <a:spLocks noEditPoints="1"/>
            </p:cNvSpPr>
            <p:nvPr/>
          </p:nvSpPr>
          <p:spPr bwMode="auto">
            <a:xfrm>
              <a:off x="8286919" y="2029880"/>
              <a:ext cx="277789" cy="679783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29" y="29"/>
                    <a:pt x="28" y="25"/>
                    <a:pt x="28" y="19"/>
                  </a:cubicBezTo>
                  <a:cubicBezTo>
                    <a:pt x="28" y="14"/>
                    <a:pt x="29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8" name="Freeform 7"/>
            <p:cNvSpPr>
              <a:spLocks noEditPoints="1"/>
            </p:cNvSpPr>
            <p:nvPr/>
          </p:nvSpPr>
          <p:spPr bwMode="auto">
            <a:xfrm>
              <a:off x="9458397" y="2029880"/>
              <a:ext cx="276202" cy="679783"/>
            </a:xfrm>
            <a:custGeom>
              <a:avLst/>
              <a:gdLst>
                <a:gd name="T0" fmla="*/ 68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8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9 w 96"/>
                <a:gd name="T47" fmla="*/ 69 h 234"/>
                <a:gd name="T48" fmla="*/ 19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8" y="19"/>
                  </a:moveTo>
                  <a:cubicBezTo>
                    <a:pt x="68" y="25"/>
                    <a:pt x="66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3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3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6" y="9"/>
                    <a:pt x="68" y="14"/>
                    <a:pt x="68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70" y="234"/>
                    <a:pt x="62" y="234"/>
                  </a:cubicBezTo>
                  <a:cubicBezTo>
                    <a:pt x="55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2" y="234"/>
                    <a:pt x="34" y="234"/>
                  </a:cubicBezTo>
                  <a:cubicBezTo>
                    <a:pt x="27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134"/>
                    <a:pt x="19" y="134"/>
                    <a:pt x="19" y="134"/>
                  </a:cubicBezTo>
                  <a:cubicBezTo>
                    <a:pt x="19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9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8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9" name="Freeform 9"/>
            <p:cNvSpPr>
              <a:spLocks noEditPoints="1"/>
            </p:cNvSpPr>
            <p:nvPr/>
          </p:nvSpPr>
          <p:spPr bwMode="auto">
            <a:xfrm>
              <a:off x="8875832" y="2029880"/>
              <a:ext cx="274615" cy="679783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7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1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29" y="29"/>
                    <a:pt x="27" y="25"/>
                    <a:pt x="27" y="19"/>
                  </a:cubicBezTo>
                  <a:cubicBezTo>
                    <a:pt x="27" y="14"/>
                    <a:pt x="29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1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0" name="Freeform 15"/>
            <p:cNvSpPr>
              <a:spLocks noEditPoints="1"/>
            </p:cNvSpPr>
            <p:nvPr/>
          </p:nvSpPr>
          <p:spPr bwMode="auto">
            <a:xfrm>
              <a:off x="8583756" y="2029880"/>
              <a:ext cx="279377" cy="679783"/>
            </a:xfrm>
            <a:custGeom>
              <a:avLst/>
              <a:gdLst>
                <a:gd name="T0" fmla="*/ 67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2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1" name="Freeform 17"/>
            <p:cNvSpPr>
              <a:spLocks noEditPoints="1"/>
            </p:cNvSpPr>
            <p:nvPr/>
          </p:nvSpPr>
          <p:spPr bwMode="auto">
            <a:xfrm>
              <a:off x="9756822" y="2029880"/>
              <a:ext cx="274614" cy="679783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4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1 w 95"/>
                <a:gd name="T33" fmla="*/ 224 h 234"/>
                <a:gd name="T34" fmla="*/ 51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4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5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2" name="Freeform 19"/>
            <p:cNvSpPr>
              <a:spLocks noEditPoints="1"/>
            </p:cNvSpPr>
            <p:nvPr/>
          </p:nvSpPr>
          <p:spPr bwMode="auto">
            <a:xfrm>
              <a:off x="9172670" y="2029880"/>
              <a:ext cx="279377" cy="679783"/>
            </a:xfrm>
            <a:custGeom>
              <a:avLst/>
              <a:gdLst>
                <a:gd name="T0" fmla="*/ 67 w 96"/>
                <a:gd name="T1" fmla="*/ 19 h 234"/>
                <a:gd name="T2" fmla="*/ 61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1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7 w 96"/>
                <a:gd name="T23" fmla="*/ 134 h 234"/>
                <a:gd name="T24" fmla="*/ 77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7" y="2"/>
                    <a:pt x="42" y="0"/>
                    <a:pt x="48" y="0"/>
                  </a:cubicBezTo>
                  <a:cubicBezTo>
                    <a:pt x="53" y="0"/>
                    <a:pt x="58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grpSp>
        <p:nvGrpSpPr>
          <p:cNvPr id="205" name="组合 204"/>
          <p:cNvGrpSpPr/>
          <p:nvPr/>
        </p:nvGrpSpPr>
        <p:grpSpPr>
          <a:xfrm>
            <a:off x="2918506" y="2337661"/>
            <a:ext cx="3519487" cy="509588"/>
            <a:chOff x="2918506" y="2337661"/>
            <a:chExt cx="3519487" cy="509588"/>
          </a:xfrm>
        </p:grpSpPr>
        <p:sp>
          <p:nvSpPr>
            <p:cNvPr id="89" name="Freeform 6"/>
            <p:cNvSpPr>
              <a:spLocks noEditPoints="1"/>
            </p:cNvSpPr>
            <p:nvPr/>
          </p:nvSpPr>
          <p:spPr bwMode="auto">
            <a:xfrm>
              <a:off x="4453618" y="2337661"/>
              <a:ext cx="206375" cy="509588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1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29" y="29"/>
                    <a:pt x="28" y="25"/>
                    <a:pt x="28" y="19"/>
                  </a:cubicBezTo>
                  <a:cubicBezTo>
                    <a:pt x="28" y="14"/>
                    <a:pt x="29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1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0" name="Freeform 7"/>
            <p:cNvSpPr>
              <a:spLocks noEditPoints="1"/>
            </p:cNvSpPr>
            <p:nvPr/>
          </p:nvSpPr>
          <p:spPr bwMode="auto">
            <a:xfrm>
              <a:off x="3132818" y="2337661"/>
              <a:ext cx="207963" cy="509588"/>
            </a:xfrm>
            <a:custGeom>
              <a:avLst/>
              <a:gdLst>
                <a:gd name="T0" fmla="*/ 68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8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9 w 96"/>
                <a:gd name="T47" fmla="*/ 69 h 234"/>
                <a:gd name="T48" fmla="*/ 19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8" y="19"/>
                  </a:moveTo>
                  <a:cubicBezTo>
                    <a:pt x="68" y="25"/>
                    <a:pt x="66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3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3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6" y="9"/>
                    <a:pt x="68" y="14"/>
                    <a:pt x="68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70" y="234"/>
                    <a:pt x="62" y="234"/>
                  </a:cubicBezTo>
                  <a:cubicBezTo>
                    <a:pt x="55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2" y="234"/>
                    <a:pt x="34" y="234"/>
                  </a:cubicBezTo>
                  <a:cubicBezTo>
                    <a:pt x="27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134"/>
                    <a:pt x="19" y="134"/>
                    <a:pt x="19" y="134"/>
                  </a:cubicBezTo>
                  <a:cubicBezTo>
                    <a:pt x="19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9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8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2" name="Freeform 10"/>
            <p:cNvSpPr>
              <a:spLocks noEditPoints="1"/>
            </p:cNvSpPr>
            <p:nvPr/>
          </p:nvSpPr>
          <p:spPr bwMode="auto">
            <a:xfrm>
              <a:off x="4893356" y="2337661"/>
              <a:ext cx="207963" cy="509588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7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1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4 w 95"/>
                <a:gd name="T37" fmla="*/ 133 h 234"/>
                <a:gd name="T38" fmla="*/ 44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29" y="29"/>
                    <a:pt x="27" y="25"/>
                    <a:pt x="27" y="19"/>
                  </a:cubicBezTo>
                  <a:cubicBezTo>
                    <a:pt x="27" y="14"/>
                    <a:pt x="29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1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44" y="224"/>
                    <a:pt x="44" y="224"/>
                    <a:pt x="44" y="224"/>
                  </a:cubicBezTo>
                  <a:cubicBezTo>
                    <a:pt x="44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3" name="Freeform 11"/>
            <p:cNvSpPr>
              <a:spLocks noEditPoints="1"/>
            </p:cNvSpPr>
            <p:nvPr/>
          </p:nvSpPr>
          <p:spPr bwMode="auto">
            <a:xfrm>
              <a:off x="3572556" y="2337661"/>
              <a:ext cx="209550" cy="509588"/>
            </a:xfrm>
            <a:custGeom>
              <a:avLst/>
              <a:gdLst>
                <a:gd name="T0" fmla="*/ 68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8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8" y="19"/>
                  </a:moveTo>
                  <a:cubicBezTo>
                    <a:pt x="68" y="25"/>
                    <a:pt x="66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3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2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6" y="9"/>
                    <a:pt x="68" y="14"/>
                    <a:pt x="68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70" y="234"/>
                    <a:pt x="62" y="234"/>
                  </a:cubicBezTo>
                  <a:cubicBezTo>
                    <a:pt x="55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2" y="234"/>
                    <a:pt x="34" y="234"/>
                  </a:cubicBezTo>
                  <a:cubicBezTo>
                    <a:pt x="27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9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8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4" name="Freeform 13"/>
            <p:cNvSpPr>
              <a:spLocks noEditPoints="1"/>
            </p:cNvSpPr>
            <p:nvPr/>
          </p:nvSpPr>
          <p:spPr bwMode="auto">
            <a:xfrm>
              <a:off x="4012293" y="2337661"/>
              <a:ext cx="207963" cy="509588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6" name="Freeform 16"/>
            <p:cNvSpPr>
              <a:spLocks noEditPoints="1"/>
            </p:cNvSpPr>
            <p:nvPr/>
          </p:nvSpPr>
          <p:spPr bwMode="auto">
            <a:xfrm>
              <a:off x="4675868" y="2337661"/>
              <a:ext cx="209550" cy="509588"/>
            </a:xfrm>
            <a:custGeom>
              <a:avLst/>
              <a:gdLst>
                <a:gd name="T0" fmla="*/ 67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7 w 96"/>
                <a:gd name="T23" fmla="*/ 134 h 234"/>
                <a:gd name="T24" fmla="*/ 77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2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7" name="Freeform 17"/>
            <p:cNvSpPr>
              <a:spLocks noEditPoints="1"/>
            </p:cNvSpPr>
            <p:nvPr/>
          </p:nvSpPr>
          <p:spPr bwMode="auto">
            <a:xfrm>
              <a:off x="3356656" y="2337661"/>
              <a:ext cx="206375" cy="509588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4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1 w 95"/>
                <a:gd name="T33" fmla="*/ 224 h 234"/>
                <a:gd name="T34" fmla="*/ 51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4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5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8" name="Freeform 19"/>
            <p:cNvSpPr>
              <a:spLocks noEditPoints="1"/>
            </p:cNvSpPr>
            <p:nvPr/>
          </p:nvSpPr>
          <p:spPr bwMode="auto">
            <a:xfrm>
              <a:off x="2918506" y="2337661"/>
              <a:ext cx="209550" cy="509588"/>
            </a:xfrm>
            <a:custGeom>
              <a:avLst/>
              <a:gdLst>
                <a:gd name="T0" fmla="*/ 67 w 96"/>
                <a:gd name="T1" fmla="*/ 19 h 234"/>
                <a:gd name="T2" fmla="*/ 61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1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7 w 96"/>
                <a:gd name="T23" fmla="*/ 134 h 234"/>
                <a:gd name="T24" fmla="*/ 77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7" y="2"/>
                    <a:pt x="42" y="0"/>
                    <a:pt x="48" y="0"/>
                  </a:cubicBezTo>
                  <a:cubicBezTo>
                    <a:pt x="53" y="0"/>
                    <a:pt x="58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9" name="Freeform 20"/>
            <p:cNvSpPr>
              <a:spLocks noEditPoints="1"/>
            </p:cNvSpPr>
            <p:nvPr/>
          </p:nvSpPr>
          <p:spPr bwMode="auto">
            <a:xfrm>
              <a:off x="5115606" y="2337661"/>
              <a:ext cx="209550" cy="509588"/>
            </a:xfrm>
            <a:custGeom>
              <a:avLst/>
              <a:gdLst>
                <a:gd name="T0" fmla="*/ 67 w 96"/>
                <a:gd name="T1" fmla="*/ 19 h 234"/>
                <a:gd name="T2" fmla="*/ 61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1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6 w 96"/>
                <a:gd name="T21" fmla="*/ 143 h 234"/>
                <a:gd name="T22" fmla="*/ 77 w 96"/>
                <a:gd name="T23" fmla="*/ 134 h 234"/>
                <a:gd name="T24" fmla="*/ 77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7" y="2"/>
                    <a:pt x="42" y="0"/>
                    <a:pt x="48" y="0"/>
                  </a:cubicBezTo>
                  <a:cubicBezTo>
                    <a:pt x="53" y="0"/>
                    <a:pt x="58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0" name="Freeform 21"/>
            <p:cNvSpPr>
              <a:spLocks noEditPoints="1"/>
            </p:cNvSpPr>
            <p:nvPr/>
          </p:nvSpPr>
          <p:spPr bwMode="auto">
            <a:xfrm>
              <a:off x="3796393" y="2337661"/>
              <a:ext cx="207963" cy="509588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5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1" name="Freeform 23"/>
            <p:cNvSpPr>
              <a:spLocks noEditPoints="1"/>
            </p:cNvSpPr>
            <p:nvPr/>
          </p:nvSpPr>
          <p:spPr bwMode="auto">
            <a:xfrm>
              <a:off x="4236131" y="2337661"/>
              <a:ext cx="207963" cy="509588"/>
            </a:xfrm>
            <a:custGeom>
              <a:avLst/>
              <a:gdLst>
                <a:gd name="T0" fmla="*/ 67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6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2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6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2" name="Freeform 5"/>
            <p:cNvSpPr>
              <a:spLocks noEditPoints="1"/>
            </p:cNvSpPr>
            <p:nvPr/>
          </p:nvSpPr>
          <p:spPr bwMode="auto">
            <a:xfrm>
              <a:off x="5352143" y="2337661"/>
              <a:ext cx="207963" cy="509588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29" y="29"/>
                    <a:pt x="28" y="25"/>
                    <a:pt x="28" y="19"/>
                  </a:cubicBezTo>
                  <a:cubicBezTo>
                    <a:pt x="28" y="14"/>
                    <a:pt x="29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3" name="Freeform 7"/>
            <p:cNvSpPr>
              <a:spLocks noEditPoints="1"/>
            </p:cNvSpPr>
            <p:nvPr/>
          </p:nvSpPr>
          <p:spPr bwMode="auto">
            <a:xfrm>
              <a:off x="6230030" y="2337661"/>
              <a:ext cx="207963" cy="509588"/>
            </a:xfrm>
            <a:custGeom>
              <a:avLst/>
              <a:gdLst>
                <a:gd name="T0" fmla="*/ 68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8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9 w 96"/>
                <a:gd name="T47" fmla="*/ 69 h 234"/>
                <a:gd name="T48" fmla="*/ 19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8" y="19"/>
                  </a:moveTo>
                  <a:cubicBezTo>
                    <a:pt x="68" y="25"/>
                    <a:pt x="66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3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3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6" y="9"/>
                    <a:pt x="68" y="14"/>
                    <a:pt x="68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70" y="234"/>
                    <a:pt x="62" y="234"/>
                  </a:cubicBezTo>
                  <a:cubicBezTo>
                    <a:pt x="55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2" y="234"/>
                    <a:pt x="34" y="234"/>
                  </a:cubicBezTo>
                  <a:cubicBezTo>
                    <a:pt x="27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134"/>
                    <a:pt x="19" y="134"/>
                    <a:pt x="19" y="134"/>
                  </a:cubicBezTo>
                  <a:cubicBezTo>
                    <a:pt x="19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9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8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4" name="Freeform 9"/>
            <p:cNvSpPr>
              <a:spLocks noEditPoints="1"/>
            </p:cNvSpPr>
            <p:nvPr/>
          </p:nvSpPr>
          <p:spPr bwMode="auto">
            <a:xfrm>
              <a:off x="5793468" y="2337661"/>
              <a:ext cx="206375" cy="509588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7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1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29" y="29"/>
                    <a:pt x="27" y="25"/>
                    <a:pt x="27" y="19"/>
                  </a:cubicBezTo>
                  <a:cubicBezTo>
                    <a:pt x="27" y="14"/>
                    <a:pt x="29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1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5" name="Freeform 15"/>
            <p:cNvSpPr>
              <a:spLocks noEditPoints="1"/>
            </p:cNvSpPr>
            <p:nvPr/>
          </p:nvSpPr>
          <p:spPr bwMode="auto">
            <a:xfrm>
              <a:off x="5574393" y="2337661"/>
              <a:ext cx="209550" cy="509588"/>
            </a:xfrm>
            <a:custGeom>
              <a:avLst/>
              <a:gdLst>
                <a:gd name="T0" fmla="*/ 67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2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7" name="Freeform 19"/>
            <p:cNvSpPr>
              <a:spLocks noEditPoints="1"/>
            </p:cNvSpPr>
            <p:nvPr/>
          </p:nvSpPr>
          <p:spPr bwMode="auto">
            <a:xfrm>
              <a:off x="6015718" y="2337661"/>
              <a:ext cx="209550" cy="509588"/>
            </a:xfrm>
            <a:custGeom>
              <a:avLst/>
              <a:gdLst>
                <a:gd name="T0" fmla="*/ 67 w 96"/>
                <a:gd name="T1" fmla="*/ 19 h 234"/>
                <a:gd name="T2" fmla="*/ 61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1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7 w 96"/>
                <a:gd name="T23" fmla="*/ 134 h 234"/>
                <a:gd name="T24" fmla="*/ 77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7" y="2"/>
                    <a:pt x="42" y="0"/>
                    <a:pt x="48" y="0"/>
                  </a:cubicBezTo>
                  <a:cubicBezTo>
                    <a:pt x="53" y="0"/>
                    <a:pt x="58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grpSp>
        <p:nvGrpSpPr>
          <p:cNvPr id="204" name="组合 203"/>
          <p:cNvGrpSpPr/>
          <p:nvPr/>
        </p:nvGrpSpPr>
        <p:grpSpPr>
          <a:xfrm>
            <a:off x="2952259" y="1412889"/>
            <a:ext cx="3047584" cy="509589"/>
            <a:chOff x="2952259" y="1412889"/>
            <a:chExt cx="3047584" cy="509589"/>
          </a:xfrm>
        </p:grpSpPr>
        <p:sp>
          <p:nvSpPr>
            <p:cNvPr id="110" name="Freeform 193"/>
            <p:cNvSpPr>
              <a:spLocks noEditPoints="1"/>
            </p:cNvSpPr>
            <p:nvPr/>
          </p:nvSpPr>
          <p:spPr bwMode="auto">
            <a:xfrm>
              <a:off x="4453619" y="1412890"/>
              <a:ext cx="206375" cy="509588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1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29" y="29"/>
                    <a:pt x="28" y="25"/>
                    <a:pt x="28" y="19"/>
                  </a:cubicBezTo>
                  <a:cubicBezTo>
                    <a:pt x="28" y="14"/>
                    <a:pt x="29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1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11" name="Freeform 194"/>
            <p:cNvSpPr>
              <a:spLocks noEditPoints="1"/>
            </p:cNvSpPr>
            <p:nvPr/>
          </p:nvSpPr>
          <p:spPr bwMode="auto">
            <a:xfrm>
              <a:off x="3132819" y="1412890"/>
              <a:ext cx="207963" cy="509588"/>
            </a:xfrm>
            <a:custGeom>
              <a:avLst/>
              <a:gdLst>
                <a:gd name="T0" fmla="*/ 68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8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9 w 96"/>
                <a:gd name="T47" fmla="*/ 69 h 234"/>
                <a:gd name="T48" fmla="*/ 19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8" y="19"/>
                  </a:moveTo>
                  <a:cubicBezTo>
                    <a:pt x="68" y="25"/>
                    <a:pt x="66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3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3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6" y="9"/>
                    <a:pt x="68" y="14"/>
                    <a:pt x="68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70" y="234"/>
                    <a:pt x="62" y="234"/>
                  </a:cubicBezTo>
                  <a:cubicBezTo>
                    <a:pt x="55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2" y="234"/>
                    <a:pt x="34" y="234"/>
                  </a:cubicBezTo>
                  <a:cubicBezTo>
                    <a:pt x="27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134"/>
                    <a:pt x="19" y="134"/>
                    <a:pt x="19" y="134"/>
                  </a:cubicBezTo>
                  <a:cubicBezTo>
                    <a:pt x="19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9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8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13" name="Freeform 10"/>
            <p:cNvSpPr>
              <a:spLocks noEditPoints="1"/>
            </p:cNvSpPr>
            <p:nvPr/>
          </p:nvSpPr>
          <p:spPr bwMode="auto">
            <a:xfrm>
              <a:off x="4893356" y="1412890"/>
              <a:ext cx="207963" cy="509588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7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1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4 w 95"/>
                <a:gd name="T37" fmla="*/ 133 h 234"/>
                <a:gd name="T38" fmla="*/ 44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29" y="29"/>
                    <a:pt x="27" y="25"/>
                    <a:pt x="27" y="19"/>
                  </a:cubicBezTo>
                  <a:cubicBezTo>
                    <a:pt x="27" y="14"/>
                    <a:pt x="29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1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44" y="224"/>
                    <a:pt x="44" y="224"/>
                    <a:pt x="44" y="224"/>
                  </a:cubicBezTo>
                  <a:cubicBezTo>
                    <a:pt x="44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14" name="Freeform 11"/>
            <p:cNvSpPr>
              <a:spLocks noEditPoints="1"/>
            </p:cNvSpPr>
            <p:nvPr/>
          </p:nvSpPr>
          <p:spPr bwMode="auto">
            <a:xfrm>
              <a:off x="3572556" y="1412890"/>
              <a:ext cx="209550" cy="509588"/>
            </a:xfrm>
            <a:custGeom>
              <a:avLst/>
              <a:gdLst>
                <a:gd name="T0" fmla="*/ 68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8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8" y="19"/>
                  </a:moveTo>
                  <a:cubicBezTo>
                    <a:pt x="68" y="25"/>
                    <a:pt x="66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3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2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6" y="9"/>
                    <a:pt x="68" y="14"/>
                    <a:pt x="68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70" y="234"/>
                    <a:pt x="62" y="234"/>
                  </a:cubicBezTo>
                  <a:cubicBezTo>
                    <a:pt x="55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2" y="234"/>
                    <a:pt x="34" y="234"/>
                  </a:cubicBezTo>
                  <a:cubicBezTo>
                    <a:pt x="27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9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8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15" name="Freeform 13"/>
            <p:cNvSpPr>
              <a:spLocks noEditPoints="1"/>
            </p:cNvSpPr>
            <p:nvPr/>
          </p:nvSpPr>
          <p:spPr bwMode="auto">
            <a:xfrm>
              <a:off x="4012293" y="1412890"/>
              <a:ext cx="207963" cy="509588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17" name="Freeform 16"/>
            <p:cNvSpPr>
              <a:spLocks noEditPoints="1"/>
            </p:cNvSpPr>
            <p:nvPr/>
          </p:nvSpPr>
          <p:spPr bwMode="auto">
            <a:xfrm>
              <a:off x="4675868" y="1412890"/>
              <a:ext cx="209550" cy="509588"/>
            </a:xfrm>
            <a:custGeom>
              <a:avLst/>
              <a:gdLst>
                <a:gd name="T0" fmla="*/ 67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7 w 96"/>
                <a:gd name="T23" fmla="*/ 134 h 234"/>
                <a:gd name="T24" fmla="*/ 77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2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18" name="Freeform 17"/>
            <p:cNvSpPr>
              <a:spLocks noEditPoints="1"/>
            </p:cNvSpPr>
            <p:nvPr/>
          </p:nvSpPr>
          <p:spPr bwMode="auto">
            <a:xfrm>
              <a:off x="3356657" y="1412890"/>
              <a:ext cx="206375" cy="509588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4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1 w 95"/>
                <a:gd name="T33" fmla="*/ 224 h 234"/>
                <a:gd name="T34" fmla="*/ 51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4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5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19" name="Freeform 19"/>
            <p:cNvSpPr>
              <a:spLocks noEditPoints="1"/>
            </p:cNvSpPr>
            <p:nvPr/>
          </p:nvSpPr>
          <p:spPr bwMode="auto">
            <a:xfrm>
              <a:off x="2952259" y="1412889"/>
              <a:ext cx="209550" cy="509588"/>
            </a:xfrm>
            <a:custGeom>
              <a:avLst/>
              <a:gdLst>
                <a:gd name="T0" fmla="*/ 67 w 96"/>
                <a:gd name="T1" fmla="*/ 19 h 234"/>
                <a:gd name="T2" fmla="*/ 61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1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7 w 96"/>
                <a:gd name="T23" fmla="*/ 134 h 234"/>
                <a:gd name="T24" fmla="*/ 77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7" y="2"/>
                    <a:pt x="42" y="0"/>
                    <a:pt x="48" y="0"/>
                  </a:cubicBezTo>
                  <a:cubicBezTo>
                    <a:pt x="53" y="0"/>
                    <a:pt x="58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20" name="Freeform 20"/>
            <p:cNvSpPr>
              <a:spLocks noEditPoints="1"/>
            </p:cNvSpPr>
            <p:nvPr/>
          </p:nvSpPr>
          <p:spPr bwMode="auto">
            <a:xfrm>
              <a:off x="5115606" y="1412890"/>
              <a:ext cx="209550" cy="509588"/>
            </a:xfrm>
            <a:custGeom>
              <a:avLst/>
              <a:gdLst>
                <a:gd name="T0" fmla="*/ 67 w 96"/>
                <a:gd name="T1" fmla="*/ 19 h 234"/>
                <a:gd name="T2" fmla="*/ 61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1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6 w 96"/>
                <a:gd name="T21" fmla="*/ 143 h 234"/>
                <a:gd name="T22" fmla="*/ 77 w 96"/>
                <a:gd name="T23" fmla="*/ 134 h 234"/>
                <a:gd name="T24" fmla="*/ 77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7" y="2"/>
                    <a:pt x="42" y="0"/>
                    <a:pt x="48" y="0"/>
                  </a:cubicBezTo>
                  <a:cubicBezTo>
                    <a:pt x="53" y="0"/>
                    <a:pt x="58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21" name="Freeform 21"/>
            <p:cNvSpPr>
              <a:spLocks noEditPoints="1"/>
            </p:cNvSpPr>
            <p:nvPr/>
          </p:nvSpPr>
          <p:spPr bwMode="auto">
            <a:xfrm>
              <a:off x="3796394" y="1412890"/>
              <a:ext cx="207963" cy="509588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5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22" name="Freeform 23"/>
            <p:cNvSpPr>
              <a:spLocks noEditPoints="1"/>
            </p:cNvSpPr>
            <p:nvPr/>
          </p:nvSpPr>
          <p:spPr bwMode="auto">
            <a:xfrm>
              <a:off x="4236132" y="1412890"/>
              <a:ext cx="207963" cy="509588"/>
            </a:xfrm>
            <a:custGeom>
              <a:avLst/>
              <a:gdLst>
                <a:gd name="T0" fmla="*/ 67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6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2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6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23" name="Freeform 5"/>
            <p:cNvSpPr>
              <a:spLocks noEditPoints="1"/>
            </p:cNvSpPr>
            <p:nvPr/>
          </p:nvSpPr>
          <p:spPr bwMode="auto">
            <a:xfrm>
              <a:off x="5352143" y="1412890"/>
              <a:ext cx="207963" cy="509588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29" y="29"/>
                    <a:pt x="28" y="25"/>
                    <a:pt x="28" y="19"/>
                  </a:cubicBezTo>
                  <a:cubicBezTo>
                    <a:pt x="28" y="14"/>
                    <a:pt x="29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25" name="Freeform 9"/>
            <p:cNvSpPr>
              <a:spLocks noEditPoints="1"/>
            </p:cNvSpPr>
            <p:nvPr/>
          </p:nvSpPr>
          <p:spPr bwMode="auto">
            <a:xfrm>
              <a:off x="5793468" y="1412890"/>
              <a:ext cx="206375" cy="509588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7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1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29" y="29"/>
                    <a:pt x="27" y="25"/>
                    <a:pt x="27" y="19"/>
                  </a:cubicBezTo>
                  <a:cubicBezTo>
                    <a:pt x="27" y="14"/>
                    <a:pt x="29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1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26" name="Freeform 15"/>
            <p:cNvSpPr>
              <a:spLocks noEditPoints="1"/>
            </p:cNvSpPr>
            <p:nvPr/>
          </p:nvSpPr>
          <p:spPr bwMode="auto">
            <a:xfrm>
              <a:off x="5574393" y="1412890"/>
              <a:ext cx="209550" cy="509588"/>
            </a:xfrm>
            <a:custGeom>
              <a:avLst/>
              <a:gdLst>
                <a:gd name="T0" fmla="*/ 67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2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grpSp>
        <p:nvGrpSpPr>
          <p:cNvPr id="206" name="组合 205"/>
          <p:cNvGrpSpPr/>
          <p:nvPr/>
        </p:nvGrpSpPr>
        <p:grpSpPr>
          <a:xfrm>
            <a:off x="2918508" y="3286298"/>
            <a:ext cx="2641600" cy="509588"/>
            <a:chOff x="2918508" y="3286298"/>
            <a:chExt cx="2641600" cy="509588"/>
          </a:xfrm>
        </p:grpSpPr>
        <p:sp>
          <p:nvSpPr>
            <p:cNvPr id="130" name="Freeform 6"/>
            <p:cNvSpPr>
              <a:spLocks noEditPoints="1"/>
            </p:cNvSpPr>
            <p:nvPr/>
          </p:nvSpPr>
          <p:spPr bwMode="auto">
            <a:xfrm>
              <a:off x="4453620" y="3286298"/>
              <a:ext cx="206375" cy="509588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1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29" y="29"/>
                    <a:pt x="28" y="25"/>
                    <a:pt x="28" y="19"/>
                  </a:cubicBezTo>
                  <a:cubicBezTo>
                    <a:pt x="28" y="14"/>
                    <a:pt x="29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1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1" name="Freeform 7"/>
            <p:cNvSpPr>
              <a:spLocks noEditPoints="1"/>
            </p:cNvSpPr>
            <p:nvPr/>
          </p:nvSpPr>
          <p:spPr bwMode="auto">
            <a:xfrm>
              <a:off x="3132819" y="3286298"/>
              <a:ext cx="207963" cy="509588"/>
            </a:xfrm>
            <a:custGeom>
              <a:avLst/>
              <a:gdLst>
                <a:gd name="T0" fmla="*/ 68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8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9 w 96"/>
                <a:gd name="T47" fmla="*/ 69 h 234"/>
                <a:gd name="T48" fmla="*/ 19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8" y="19"/>
                  </a:moveTo>
                  <a:cubicBezTo>
                    <a:pt x="68" y="25"/>
                    <a:pt x="66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3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3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6" y="9"/>
                    <a:pt x="68" y="14"/>
                    <a:pt x="68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70" y="234"/>
                    <a:pt x="62" y="234"/>
                  </a:cubicBezTo>
                  <a:cubicBezTo>
                    <a:pt x="55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2" y="234"/>
                    <a:pt x="34" y="234"/>
                  </a:cubicBezTo>
                  <a:cubicBezTo>
                    <a:pt x="27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134"/>
                    <a:pt x="19" y="134"/>
                    <a:pt x="19" y="134"/>
                  </a:cubicBezTo>
                  <a:cubicBezTo>
                    <a:pt x="19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9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8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3" name="Freeform 10"/>
            <p:cNvSpPr>
              <a:spLocks noEditPoints="1"/>
            </p:cNvSpPr>
            <p:nvPr/>
          </p:nvSpPr>
          <p:spPr bwMode="auto">
            <a:xfrm>
              <a:off x="4893358" y="3286298"/>
              <a:ext cx="207963" cy="509588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7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1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4 w 95"/>
                <a:gd name="T37" fmla="*/ 133 h 234"/>
                <a:gd name="T38" fmla="*/ 44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29" y="29"/>
                    <a:pt x="27" y="25"/>
                    <a:pt x="27" y="19"/>
                  </a:cubicBezTo>
                  <a:cubicBezTo>
                    <a:pt x="27" y="14"/>
                    <a:pt x="29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1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44" y="224"/>
                    <a:pt x="44" y="224"/>
                    <a:pt x="44" y="224"/>
                  </a:cubicBezTo>
                  <a:cubicBezTo>
                    <a:pt x="44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4" name="Freeform 11"/>
            <p:cNvSpPr>
              <a:spLocks noEditPoints="1"/>
            </p:cNvSpPr>
            <p:nvPr/>
          </p:nvSpPr>
          <p:spPr bwMode="auto">
            <a:xfrm>
              <a:off x="3572557" y="3286298"/>
              <a:ext cx="209550" cy="509588"/>
            </a:xfrm>
            <a:custGeom>
              <a:avLst/>
              <a:gdLst>
                <a:gd name="T0" fmla="*/ 68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8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8" y="19"/>
                  </a:moveTo>
                  <a:cubicBezTo>
                    <a:pt x="68" y="25"/>
                    <a:pt x="66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3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2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6" y="9"/>
                    <a:pt x="68" y="14"/>
                    <a:pt x="68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70" y="234"/>
                    <a:pt x="62" y="234"/>
                  </a:cubicBezTo>
                  <a:cubicBezTo>
                    <a:pt x="55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2" y="234"/>
                    <a:pt x="34" y="234"/>
                  </a:cubicBezTo>
                  <a:cubicBezTo>
                    <a:pt x="27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9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8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5" name="Freeform 13"/>
            <p:cNvSpPr>
              <a:spLocks noEditPoints="1"/>
            </p:cNvSpPr>
            <p:nvPr/>
          </p:nvSpPr>
          <p:spPr bwMode="auto">
            <a:xfrm>
              <a:off x="4012294" y="3286298"/>
              <a:ext cx="207963" cy="509588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7" name="Freeform 16"/>
            <p:cNvSpPr>
              <a:spLocks noEditPoints="1"/>
            </p:cNvSpPr>
            <p:nvPr/>
          </p:nvSpPr>
          <p:spPr bwMode="auto">
            <a:xfrm>
              <a:off x="4675870" y="3286298"/>
              <a:ext cx="209550" cy="509588"/>
            </a:xfrm>
            <a:custGeom>
              <a:avLst/>
              <a:gdLst>
                <a:gd name="T0" fmla="*/ 67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7 w 96"/>
                <a:gd name="T23" fmla="*/ 134 h 234"/>
                <a:gd name="T24" fmla="*/ 77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2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8" name="Freeform 17"/>
            <p:cNvSpPr>
              <a:spLocks noEditPoints="1"/>
            </p:cNvSpPr>
            <p:nvPr/>
          </p:nvSpPr>
          <p:spPr bwMode="auto">
            <a:xfrm>
              <a:off x="3356658" y="3286298"/>
              <a:ext cx="206375" cy="509588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4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1 w 95"/>
                <a:gd name="T33" fmla="*/ 224 h 234"/>
                <a:gd name="T34" fmla="*/ 51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4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5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9" name="Freeform 19"/>
            <p:cNvSpPr>
              <a:spLocks noEditPoints="1"/>
            </p:cNvSpPr>
            <p:nvPr/>
          </p:nvSpPr>
          <p:spPr bwMode="auto">
            <a:xfrm>
              <a:off x="2918508" y="3286298"/>
              <a:ext cx="209550" cy="509588"/>
            </a:xfrm>
            <a:custGeom>
              <a:avLst/>
              <a:gdLst>
                <a:gd name="T0" fmla="*/ 67 w 96"/>
                <a:gd name="T1" fmla="*/ 19 h 234"/>
                <a:gd name="T2" fmla="*/ 61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1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7 w 96"/>
                <a:gd name="T23" fmla="*/ 134 h 234"/>
                <a:gd name="T24" fmla="*/ 77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7" y="2"/>
                    <a:pt x="42" y="0"/>
                    <a:pt x="48" y="0"/>
                  </a:cubicBezTo>
                  <a:cubicBezTo>
                    <a:pt x="53" y="0"/>
                    <a:pt x="58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40" name="Freeform 20"/>
            <p:cNvSpPr>
              <a:spLocks noEditPoints="1"/>
            </p:cNvSpPr>
            <p:nvPr/>
          </p:nvSpPr>
          <p:spPr bwMode="auto">
            <a:xfrm>
              <a:off x="5115608" y="3286298"/>
              <a:ext cx="209550" cy="509588"/>
            </a:xfrm>
            <a:custGeom>
              <a:avLst/>
              <a:gdLst>
                <a:gd name="T0" fmla="*/ 67 w 96"/>
                <a:gd name="T1" fmla="*/ 19 h 234"/>
                <a:gd name="T2" fmla="*/ 61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1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6 w 96"/>
                <a:gd name="T21" fmla="*/ 143 h 234"/>
                <a:gd name="T22" fmla="*/ 77 w 96"/>
                <a:gd name="T23" fmla="*/ 134 h 234"/>
                <a:gd name="T24" fmla="*/ 77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7" y="2"/>
                    <a:pt x="42" y="0"/>
                    <a:pt x="48" y="0"/>
                  </a:cubicBezTo>
                  <a:cubicBezTo>
                    <a:pt x="53" y="0"/>
                    <a:pt x="58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41" name="Freeform 21"/>
            <p:cNvSpPr>
              <a:spLocks noEditPoints="1"/>
            </p:cNvSpPr>
            <p:nvPr/>
          </p:nvSpPr>
          <p:spPr bwMode="auto">
            <a:xfrm>
              <a:off x="3796395" y="3286298"/>
              <a:ext cx="207963" cy="509588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5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42" name="Freeform 23"/>
            <p:cNvSpPr>
              <a:spLocks noEditPoints="1"/>
            </p:cNvSpPr>
            <p:nvPr/>
          </p:nvSpPr>
          <p:spPr bwMode="auto">
            <a:xfrm>
              <a:off x="4236133" y="3286298"/>
              <a:ext cx="207963" cy="509588"/>
            </a:xfrm>
            <a:custGeom>
              <a:avLst/>
              <a:gdLst>
                <a:gd name="T0" fmla="*/ 67 w 96"/>
                <a:gd name="T1" fmla="*/ 19 h 234"/>
                <a:gd name="T2" fmla="*/ 62 w 96"/>
                <a:gd name="T3" fmla="*/ 34 h 234"/>
                <a:gd name="T4" fmla="*/ 48 w 96"/>
                <a:gd name="T5" fmla="*/ 40 h 234"/>
                <a:gd name="T6" fmla="*/ 34 w 96"/>
                <a:gd name="T7" fmla="*/ 34 h 234"/>
                <a:gd name="T8" fmla="*/ 28 w 96"/>
                <a:gd name="T9" fmla="*/ 19 h 234"/>
                <a:gd name="T10" fmla="*/ 34 w 96"/>
                <a:gd name="T11" fmla="*/ 6 h 234"/>
                <a:gd name="T12" fmla="*/ 48 w 96"/>
                <a:gd name="T13" fmla="*/ 0 h 234"/>
                <a:gd name="T14" fmla="*/ 62 w 96"/>
                <a:gd name="T15" fmla="*/ 6 h 234"/>
                <a:gd name="T16" fmla="*/ 67 w 96"/>
                <a:gd name="T17" fmla="*/ 19 h 234"/>
                <a:gd name="T18" fmla="*/ 96 w 96"/>
                <a:gd name="T19" fmla="*/ 134 h 234"/>
                <a:gd name="T20" fmla="*/ 87 w 96"/>
                <a:gd name="T21" fmla="*/ 143 h 234"/>
                <a:gd name="T22" fmla="*/ 78 w 96"/>
                <a:gd name="T23" fmla="*/ 134 h 234"/>
                <a:gd name="T24" fmla="*/ 78 w 96"/>
                <a:gd name="T25" fmla="*/ 69 h 234"/>
                <a:gd name="T26" fmla="*/ 73 w 96"/>
                <a:gd name="T27" fmla="*/ 69 h 234"/>
                <a:gd name="T28" fmla="*/ 73 w 96"/>
                <a:gd name="T29" fmla="*/ 224 h 234"/>
                <a:gd name="T30" fmla="*/ 62 w 96"/>
                <a:gd name="T31" fmla="*/ 234 h 234"/>
                <a:gd name="T32" fmla="*/ 51 w 96"/>
                <a:gd name="T33" fmla="*/ 224 h 234"/>
                <a:gd name="T34" fmla="*/ 51 w 96"/>
                <a:gd name="T35" fmla="*/ 133 h 234"/>
                <a:gd name="T36" fmla="*/ 45 w 96"/>
                <a:gd name="T37" fmla="*/ 133 h 234"/>
                <a:gd name="T38" fmla="*/ 45 w 96"/>
                <a:gd name="T39" fmla="*/ 224 h 234"/>
                <a:gd name="T40" fmla="*/ 34 w 96"/>
                <a:gd name="T41" fmla="*/ 234 h 234"/>
                <a:gd name="T42" fmla="*/ 23 w 96"/>
                <a:gd name="T43" fmla="*/ 224 h 234"/>
                <a:gd name="T44" fmla="*/ 23 w 96"/>
                <a:gd name="T45" fmla="*/ 69 h 234"/>
                <a:gd name="T46" fmla="*/ 18 w 96"/>
                <a:gd name="T47" fmla="*/ 69 h 234"/>
                <a:gd name="T48" fmla="*/ 18 w 96"/>
                <a:gd name="T49" fmla="*/ 134 h 234"/>
                <a:gd name="T50" fmla="*/ 9 w 96"/>
                <a:gd name="T51" fmla="*/ 143 h 234"/>
                <a:gd name="T52" fmla="*/ 0 w 96"/>
                <a:gd name="T53" fmla="*/ 134 h 234"/>
                <a:gd name="T54" fmla="*/ 0 w 96"/>
                <a:gd name="T55" fmla="*/ 60 h 234"/>
                <a:gd name="T56" fmla="*/ 25 w 96"/>
                <a:gd name="T57" fmla="*/ 42 h 234"/>
                <a:gd name="T58" fmla="*/ 71 w 96"/>
                <a:gd name="T59" fmla="*/ 42 h 234"/>
                <a:gd name="T60" fmla="*/ 96 w 96"/>
                <a:gd name="T61" fmla="*/ 60 h 234"/>
                <a:gd name="T62" fmla="*/ 96 w 96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234">
                  <a:moveTo>
                    <a:pt x="67" y="19"/>
                  </a:moveTo>
                  <a:cubicBezTo>
                    <a:pt x="67" y="25"/>
                    <a:pt x="66" y="29"/>
                    <a:pt x="62" y="34"/>
                  </a:cubicBezTo>
                  <a:cubicBezTo>
                    <a:pt x="58" y="38"/>
                    <a:pt x="53" y="40"/>
                    <a:pt x="48" y="40"/>
                  </a:cubicBezTo>
                  <a:cubicBezTo>
                    <a:pt x="42" y="40"/>
                    <a:pt x="38" y="38"/>
                    <a:pt x="34" y="34"/>
                  </a:cubicBezTo>
                  <a:cubicBezTo>
                    <a:pt x="30" y="29"/>
                    <a:pt x="28" y="25"/>
                    <a:pt x="28" y="19"/>
                  </a:cubicBezTo>
                  <a:cubicBezTo>
                    <a:pt x="28" y="14"/>
                    <a:pt x="30" y="9"/>
                    <a:pt x="34" y="6"/>
                  </a:cubicBezTo>
                  <a:cubicBezTo>
                    <a:pt x="38" y="2"/>
                    <a:pt x="42" y="0"/>
                    <a:pt x="48" y="0"/>
                  </a:cubicBezTo>
                  <a:cubicBezTo>
                    <a:pt x="53" y="0"/>
                    <a:pt x="58" y="2"/>
                    <a:pt x="62" y="6"/>
                  </a:cubicBezTo>
                  <a:cubicBezTo>
                    <a:pt x="66" y="9"/>
                    <a:pt x="67" y="14"/>
                    <a:pt x="67" y="19"/>
                  </a:cubicBezTo>
                  <a:close/>
                  <a:moveTo>
                    <a:pt x="96" y="134"/>
                  </a:moveTo>
                  <a:cubicBezTo>
                    <a:pt x="96" y="140"/>
                    <a:pt x="93" y="143"/>
                    <a:pt x="87" y="143"/>
                  </a:cubicBezTo>
                  <a:cubicBezTo>
                    <a:pt x="81" y="143"/>
                    <a:pt x="78" y="140"/>
                    <a:pt x="78" y="134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1" y="231"/>
                    <a:pt x="51" y="224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4" y="234"/>
                  </a:cubicBezTo>
                  <a:cubicBezTo>
                    <a:pt x="26" y="234"/>
                    <a:pt x="23" y="231"/>
                    <a:pt x="23" y="224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5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6" y="48"/>
                    <a:pt x="96" y="60"/>
                  </a:cubicBezTo>
                  <a:lnTo>
                    <a:pt x="96" y="1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43" name="Freeform 5"/>
            <p:cNvSpPr>
              <a:spLocks noEditPoints="1"/>
            </p:cNvSpPr>
            <p:nvPr/>
          </p:nvSpPr>
          <p:spPr bwMode="auto">
            <a:xfrm>
              <a:off x="5352145" y="3286298"/>
              <a:ext cx="207963" cy="509588"/>
            </a:xfrm>
            <a:custGeom>
              <a:avLst/>
              <a:gdLst>
                <a:gd name="T0" fmla="*/ 67 w 95"/>
                <a:gd name="T1" fmla="*/ 19 h 234"/>
                <a:gd name="T2" fmla="*/ 61 w 95"/>
                <a:gd name="T3" fmla="*/ 34 h 234"/>
                <a:gd name="T4" fmla="*/ 47 w 95"/>
                <a:gd name="T5" fmla="*/ 40 h 234"/>
                <a:gd name="T6" fmla="*/ 33 w 95"/>
                <a:gd name="T7" fmla="*/ 34 h 234"/>
                <a:gd name="T8" fmla="*/ 28 w 95"/>
                <a:gd name="T9" fmla="*/ 19 h 234"/>
                <a:gd name="T10" fmla="*/ 33 w 95"/>
                <a:gd name="T11" fmla="*/ 6 h 234"/>
                <a:gd name="T12" fmla="*/ 47 w 95"/>
                <a:gd name="T13" fmla="*/ 0 h 234"/>
                <a:gd name="T14" fmla="*/ 61 w 95"/>
                <a:gd name="T15" fmla="*/ 6 h 234"/>
                <a:gd name="T16" fmla="*/ 67 w 95"/>
                <a:gd name="T17" fmla="*/ 19 h 234"/>
                <a:gd name="T18" fmla="*/ 95 w 95"/>
                <a:gd name="T19" fmla="*/ 134 h 234"/>
                <a:gd name="T20" fmla="*/ 86 w 95"/>
                <a:gd name="T21" fmla="*/ 143 h 234"/>
                <a:gd name="T22" fmla="*/ 77 w 95"/>
                <a:gd name="T23" fmla="*/ 134 h 234"/>
                <a:gd name="T24" fmla="*/ 77 w 95"/>
                <a:gd name="T25" fmla="*/ 69 h 234"/>
                <a:gd name="T26" fmla="*/ 73 w 95"/>
                <a:gd name="T27" fmla="*/ 69 h 234"/>
                <a:gd name="T28" fmla="*/ 73 w 95"/>
                <a:gd name="T29" fmla="*/ 224 h 234"/>
                <a:gd name="T30" fmla="*/ 62 w 95"/>
                <a:gd name="T31" fmla="*/ 234 h 234"/>
                <a:gd name="T32" fmla="*/ 50 w 95"/>
                <a:gd name="T33" fmla="*/ 224 h 234"/>
                <a:gd name="T34" fmla="*/ 50 w 95"/>
                <a:gd name="T35" fmla="*/ 133 h 234"/>
                <a:gd name="T36" fmla="*/ 45 w 95"/>
                <a:gd name="T37" fmla="*/ 133 h 234"/>
                <a:gd name="T38" fmla="*/ 45 w 95"/>
                <a:gd name="T39" fmla="*/ 224 h 234"/>
                <a:gd name="T40" fmla="*/ 33 w 95"/>
                <a:gd name="T41" fmla="*/ 234 h 234"/>
                <a:gd name="T42" fmla="*/ 22 w 95"/>
                <a:gd name="T43" fmla="*/ 224 h 234"/>
                <a:gd name="T44" fmla="*/ 22 w 95"/>
                <a:gd name="T45" fmla="*/ 69 h 234"/>
                <a:gd name="T46" fmla="*/ 18 w 95"/>
                <a:gd name="T47" fmla="*/ 69 h 234"/>
                <a:gd name="T48" fmla="*/ 18 w 95"/>
                <a:gd name="T49" fmla="*/ 134 h 234"/>
                <a:gd name="T50" fmla="*/ 9 w 95"/>
                <a:gd name="T51" fmla="*/ 143 h 234"/>
                <a:gd name="T52" fmla="*/ 0 w 95"/>
                <a:gd name="T53" fmla="*/ 134 h 234"/>
                <a:gd name="T54" fmla="*/ 0 w 95"/>
                <a:gd name="T55" fmla="*/ 60 h 234"/>
                <a:gd name="T56" fmla="*/ 24 w 95"/>
                <a:gd name="T57" fmla="*/ 42 h 234"/>
                <a:gd name="T58" fmla="*/ 71 w 95"/>
                <a:gd name="T59" fmla="*/ 42 h 234"/>
                <a:gd name="T60" fmla="*/ 95 w 95"/>
                <a:gd name="T61" fmla="*/ 60 h 234"/>
                <a:gd name="T62" fmla="*/ 95 w 95"/>
                <a:gd name="T63" fmla="*/ 1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5" h="234">
                  <a:moveTo>
                    <a:pt x="67" y="19"/>
                  </a:moveTo>
                  <a:cubicBezTo>
                    <a:pt x="67" y="25"/>
                    <a:pt x="65" y="29"/>
                    <a:pt x="61" y="34"/>
                  </a:cubicBezTo>
                  <a:cubicBezTo>
                    <a:pt x="57" y="38"/>
                    <a:pt x="53" y="40"/>
                    <a:pt x="47" y="40"/>
                  </a:cubicBezTo>
                  <a:cubicBezTo>
                    <a:pt x="42" y="40"/>
                    <a:pt x="37" y="38"/>
                    <a:pt x="33" y="34"/>
                  </a:cubicBezTo>
                  <a:cubicBezTo>
                    <a:pt x="29" y="29"/>
                    <a:pt x="28" y="25"/>
                    <a:pt x="28" y="19"/>
                  </a:cubicBezTo>
                  <a:cubicBezTo>
                    <a:pt x="28" y="14"/>
                    <a:pt x="29" y="9"/>
                    <a:pt x="33" y="6"/>
                  </a:cubicBezTo>
                  <a:cubicBezTo>
                    <a:pt x="37" y="2"/>
                    <a:pt x="42" y="0"/>
                    <a:pt x="47" y="0"/>
                  </a:cubicBezTo>
                  <a:cubicBezTo>
                    <a:pt x="53" y="0"/>
                    <a:pt x="57" y="2"/>
                    <a:pt x="61" y="6"/>
                  </a:cubicBezTo>
                  <a:cubicBezTo>
                    <a:pt x="65" y="9"/>
                    <a:pt x="67" y="14"/>
                    <a:pt x="67" y="19"/>
                  </a:cubicBezTo>
                  <a:close/>
                  <a:moveTo>
                    <a:pt x="95" y="134"/>
                  </a:moveTo>
                  <a:cubicBezTo>
                    <a:pt x="95" y="140"/>
                    <a:pt x="92" y="143"/>
                    <a:pt x="86" y="143"/>
                  </a:cubicBezTo>
                  <a:cubicBezTo>
                    <a:pt x="80" y="143"/>
                    <a:pt x="77" y="140"/>
                    <a:pt x="77" y="134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31"/>
                    <a:pt x="69" y="234"/>
                    <a:pt x="62" y="234"/>
                  </a:cubicBezTo>
                  <a:cubicBezTo>
                    <a:pt x="54" y="234"/>
                    <a:pt x="50" y="231"/>
                    <a:pt x="50" y="224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31"/>
                    <a:pt x="41" y="234"/>
                    <a:pt x="33" y="234"/>
                  </a:cubicBezTo>
                  <a:cubicBezTo>
                    <a:pt x="26" y="234"/>
                    <a:pt x="22" y="231"/>
                    <a:pt x="22" y="224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8" y="140"/>
                    <a:pt x="15" y="143"/>
                    <a:pt x="9" y="143"/>
                  </a:cubicBezTo>
                  <a:cubicBezTo>
                    <a:pt x="3" y="143"/>
                    <a:pt x="0" y="140"/>
                    <a:pt x="0" y="13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48"/>
                    <a:pt x="8" y="42"/>
                    <a:pt x="24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87" y="42"/>
                    <a:pt x="95" y="48"/>
                    <a:pt x="95" y="60"/>
                  </a:cubicBezTo>
                  <a:lnTo>
                    <a:pt x="95" y="1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68578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grpSp>
        <p:nvGrpSpPr>
          <p:cNvPr id="170" name="组合 169"/>
          <p:cNvGrpSpPr/>
          <p:nvPr/>
        </p:nvGrpSpPr>
        <p:grpSpPr>
          <a:xfrm>
            <a:off x="7073249" y="1215511"/>
            <a:ext cx="811119" cy="811115"/>
            <a:chOff x="4641550" y="1440594"/>
            <a:chExt cx="587801" cy="587801"/>
          </a:xfrm>
        </p:grpSpPr>
        <p:grpSp>
          <p:nvGrpSpPr>
            <p:cNvPr id="171" name="组合 170"/>
            <p:cNvGrpSpPr/>
            <p:nvPr/>
          </p:nvGrpSpPr>
          <p:grpSpPr>
            <a:xfrm>
              <a:off x="4641550" y="1440594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7" name="同心圆 17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椭圆 17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2" name="组合 171"/>
            <p:cNvGrpSpPr/>
            <p:nvPr/>
          </p:nvGrpSpPr>
          <p:grpSpPr>
            <a:xfrm>
              <a:off x="4795215" y="1597882"/>
              <a:ext cx="286520" cy="248944"/>
              <a:chOff x="2601913" y="584200"/>
              <a:chExt cx="581025" cy="504825"/>
            </a:xfrm>
            <a:solidFill>
              <a:schemeClr val="accent1"/>
            </a:solidFill>
          </p:grpSpPr>
          <p:sp>
            <p:nvSpPr>
              <p:cNvPr id="173" name="Freeform 21"/>
              <p:cNvSpPr>
                <a:spLocks/>
              </p:cNvSpPr>
              <p:nvPr/>
            </p:nvSpPr>
            <p:spPr bwMode="auto">
              <a:xfrm>
                <a:off x="2601913" y="1054100"/>
                <a:ext cx="581025" cy="34925"/>
              </a:xfrm>
              <a:custGeom>
                <a:avLst/>
                <a:gdLst>
                  <a:gd name="T0" fmla="*/ 352 w 366"/>
                  <a:gd name="T1" fmla="*/ 0 h 22"/>
                  <a:gd name="T2" fmla="*/ 14 w 366"/>
                  <a:gd name="T3" fmla="*/ 0 h 22"/>
                  <a:gd name="T4" fmla="*/ 14 w 366"/>
                  <a:gd name="T5" fmla="*/ 0 h 22"/>
                  <a:gd name="T6" fmla="*/ 8 w 366"/>
                  <a:gd name="T7" fmla="*/ 0 h 22"/>
                  <a:gd name="T8" fmla="*/ 4 w 366"/>
                  <a:gd name="T9" fmla="*/ 2 h 22"/>
                  <a:gd name="T10" fmla="*/ 0 w 366"/>
                  <a:gd name="T11" fmla="*/ 6 h 22"/>
                  <a:gd name="T12" fmla="*/ 0 w 366"/>
                  <a:gd name="T13" fmla="*/ 10 h 22"/>
                  <a:gd name="T14" fmla="*/ 0 w 366"/>
                  <a:gd name="T15" fmla="*/ 12 h 22"/>
                  <a:gd name="T16" fmla="*/ 0 w 366"/>
                  <a:gd name="T17" fmla="*/ 12 h 22"/>
                  <a:gd name="T18" fmla="*/ 0 w 366"/>
                  <a:gd name="T19" fmla="*/ 16 h 22"/>
                  <a:gd name="T20" fmla="*/ 4 w 366"/>
                  <a:gd name="T21" fmla="*/ 20 h 22"/>
                  <a:gd name="T22" fmla="*/ 8 w 366"/>
                  <a:gd name="T23" fmla="*/ 22 h 22"/>
                  <a:gd name="T24" fmla="*/ 14 w 366"/>
                  <a:gd name="T25" fmla="*/ 22 h 22"/>
                  <a:gd name="T26" fmla="*/ 352 w 366"/>
                  <a:gd name="T27" fmla="*/ 22 h 22"/>
                  <a:gd name="T28" fmla="*/ 352 w 366"/>
                  <a:gd name="T29" fmla="*/ 22 h 22"/>
                  <a:gd name="T30" fmla="*/ 358 w 366"/>
                  <a:gd name="T31" fmla="*/ 22 h 22"/>
                  <a:gd name="T32" fmla="*/ 362 w 366"/>
                  <a:gd name="T33" fmla="*/ 20 h 22"/>
                  <a:gd name="T34" fmla="*/ 366 w 366"/>
                  <a:gd name="T35" fmla="*/ 16 h 22"/>
                  <a:gd name="T36" fmla="*/ 366 w 366"/>
                  <a:gd name="T37" fmla="*/ 12 h 22"/>
                  <a:gd name="T38" fmla="*/ 366 w 366"/>
                  <a:gd name="T39" fmla="*/ 10 h 22"/>
                  <a:gd name="T40" fmla="*/ 366 w 366"/>
                  <a:gd name="T41" fmla="*/ 10 h 22"/>
                  <a:gd name="T42" fmla="*/ 366 w 366"/>
                  <a:gd name="T43" fmla="*/ 6 h 22"/>
                  <a:gd name="T44" fmla="*/ 362 w 366"/>
                  <a:gd name="T45" fmla="*/ 2 h 22"/>
                  <a:gd name="T46" fmla="*/ 358 w 366"/>
                  <a:gd name="T47" fmla="*/ 0 h 22"/>
                  <a:gd name="T48" fmla="*/ 352 w 366"/>
                  <a:gd name="T49" fmla="*/ 0 h 22"/>
                  <a:gd name="T50" fmla="*/ 352 w 366"/>
                  <a:gd name="T5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6" h="22">
                    <a:moveTo>
                      <a:pt x="352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352" y="22"/>
                    </a:lnTo>
                    <a:lnTo>
                      <a:pt x="352" y="22"/>
                    </a:lnTo>
                    <a:lnTo>
                      <a:pt x="358" y="22"/>
                    </a:lnTo>
                    <a:lnTo>
                      <a:pt x="362" y="20"/>
                    </a:lnTo>
                    <a:lnTo>
                      <a:pt x="366" y="16"/>
                    </a:lnTo>
                    <a:lnTo>
                      <a:pt x="366" y="12"/>
                    </a:lnTo>
                    <a:lnTo>
                      <a:pt x="366" y="10"/>
                    </a:lnTo>
                    <a:lnTo>
                      <a:pt x="366" y="10"/>
                    </a:lnTo>
                    <a:lnTo>
                      <a:pt x="366" y="6"/>
                    </a:lnTo>
                    <a:lnTo>
                      <a:pt x="362" y="2"/>
                    </a:lnTo>
                    <a:lnTo>
                      <a:pt x="358" y="0"/>
                    </a:lnTo>
                    <a:lnTo>
                      <a:pt x="352" y="0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22"/>
              <p:cNvSpPr>
                <a:spLocks noEditPoints="1"/>
              </p:cNvSpPr>
              <p:nvPr/>
            </p:nvSpPr>
            <p:spPr bwMode="auto">
              <a:xfrm>
                <a:off x="2687638" y="752475"/>
                <a:ext cx="409575" cy="206375"/>
              </a:xfrm>
              <a:custGeom>
                <a:avLst/>
                <a:gdLst>
                  <a:gd name="T0" fmla="*/ 118 w 258"/>
                  <a:gd name="T1" fmla="*/ 0 h 130"/>
                  <a:gd name="T2" fmla="*/ 112 w 258"/>
                  <a:gd name="T3" fmla="*/ 2 h 130"/>
                  <a:gd name="T4" fmla="*/ 104 w 258"/>
                  <a:gd name="T5" fmla="*/ 8 h 130"/>
                  <a:gd name="T6" fmla="*/ 104 w 258"/>
                  <a:gd name="T7" fmla="*/ 116 h 130"/>
                  <a:gd name="T8" fmla="*/ 104 w 258"/>
                  <a:gd name="T9" fmla="*/ 122 h 130"/>
                  <a:gd name="T10" fmla="*/ 112 w 258"/>
                  <a:gd name="T11" fmla="*/ 128 h 130"/>
                  <a:gd name="T12" fmla="*/ 140 w 258"/>
                  <a:gd name="T13" fmla="*/ 130 h 130"/>
                  <a:gd name="T14" fmla="*/ 146 w 258"/>
                  <a:gd name="T15" fmla="*/ 128 h 130"/>
                  <a:gd name="T16" fmla="*/ 154 w 258"/>
                  <a:gd name="T17" fmla="*/ 122 h 130"/>
                  <a:gd name="T18" fmla="*/ 154 w 258"/>
                  <a:gd name="T19" fmla="*/ 14 h 130"/>
                  <a:gd name="T20" fmla="*/ 154 w 258"/>
                  <a:gd name="T21" fmla="*/ 8 h 130"/>
                  <a:gd name="T22" fmla="*/ 146 w 258"/>
                  <a:gd name="T23" fmla="*/ 2 h 130"/>
                  <a:gd name="T24" fmla="*/ 140 w 258"/>
                  <a:gd name="T25" fmla="*/ 0 h 130"/>
                  <a:gd name="T26" fmla="*/ 14 w 258"/>
                  <a:gd name="T27" fmla="*/ 0 h 130"/>
                  <a:gd name="T28" fmla="*/ 8 w 258"/>
                  <a:gd name="T29" fmla="*/ 2 h 130"/>
                  <a:gd name="T30" fmla="*/ 2 w 258"/>
                  <a:gd name="T31" fmla="*/ 8 h 130"/>
                  <a:gd name="T32" fmla="*/ 0 w 258"/>
                  <a:gd name="T33" fmla="*/ 116 h 130"/>
                  <a:gd name="T34" fmla="*/ 2 w 258"/>
                  <a:gd name="T35" fmla="*/ 122 h 130"/>
                  <a:gd name="T36" fmla="*/ 8 w 258"/>
                  <a:gd name="T37" fmla="*/ 128 h 130"/>
                  <a:gd name="T38" fmla="*/ 38 w 258"/>
                  <a:gd name="T39" fmla="*/ 130 h 130"/>
                  <a:gd name="T40" fmla="*/ 42 w 258"/>
                  <a:gd name="T41" fmla="*/ 128 h 130"/>
                  <a:gd name="T42" fmla="*/ 50 w 258"/>
                  <a:gd name="T43" fmla="*/ 122 h 130"/>
                  <a:gd name="T44" fmla="*/ 52 w 258"/>
                  <a:gd name="T45" fmla="*/ 14 h 130"/>
                  <a:gd name="T46" fmla="*/ 50 w 258"/>
                  <a:gd name="T47" fmla="*/ 8 h 130"/>
                  <a:gd name="T48" fmla="*/ 42 w 258"/>
                  <a:gd name="T49" fmla="*/ 2 h 130"/>
                  <a:gd name="T50" fmla="*/ 38 w 258"/>
                  <a:gd name="T51" fmla="*/ 0 h 130"/>
                  <a:gd name="T52" fmla="*/ 220 w 258"/>
                  <a:gd name="T53" fmla="*/ 0 h 130"/>
                  <a:gd name="T54" fmla="*/ 216 w 258"/>
                  <a:gd name="T55" fmla="*/ 2 h 130"/>
                  <a:gd name="T56" fmla="*/ 208 w 258"/>
                  <a:gd name="T57" fmla="*/ 8 h 130"/>
                  <a:gd name="T58" fmla="*/ 206 w 258"/>
                  <a:gd name="T59" fmla="*/ 116 h 130"/>
                  <a:gd name="T60" fmla="*/ 208 w 258"/>
                  <a:gd name="T61" fmla="*/ 122 h 130"/>
                  <a:gd name="T62" fmla="*/ 216 w 258"/>
                  <a:gd name="T63" fmla="*/ 128 h 130"/>
                  <a:gd name="T64" fmla="*/ 244 w 258"/>
                  <a:gd name="T65" fmla="*/ 130 h 130"/>
                  <a:gd name="T66" fmla="*/ 250 w 258"/>
                  <a:gd name="T67" fmla="*/ 128 h 130"/>
                  <a:gd name="T68" fmla="*/ 256 w 258"/>
                  <a:gd name="T69" fmla="*/ 122 h 130"/>
                  <a:gd name="T70" fmla="*/ 258 w 258"/>
                  <a:gd name="T71" fmla="*/ 14 h 130"/>
                  <a:gd name="T72" fmla="*/ 256 w 258"/>
                  <a:gd name="T73" fmla="*/ 8 h 130"/>
                  <a:gd name="T74" fmla="*/ 250 w 258"/>
                  <a:gd name="T75" fmla="*/ 2 h 130"/>
                  <a:gd name="T76" fmla="*/ 244 w 258"/>
                  <a:gd name="T7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8" h="130">
                    <a:moveTo>
                      <a:pt x="140" y="0"/>
                    </a:moveTo>
                    <a:lnTo>
                      <a:pt x="118" y="0"/>
                    </a:lnTo>
                    <a:lnTo>
                      <a:pt x="118" y="0"/>
                    </a:lnTo>
                    <a:lnTo>
                      <a:pt x="112" y="2"/>
                    </a:lnTo>
                    <a:lnTo>
                      <a:pt x="108" y="4"/>
                    </a:lnTo>
                    <a:lnTo>
                      <a:pt x="104" y="8"/>
                    </a:lnTo>
                    <a:lnTo>
                      <a:pt x="104" y="14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22"/>
                    </a:lnTo>
                    <a:lnTo>
                      <a:pt x="108" y="126"/>
                    </a:lnTo>
                    <a:lnTo>
                      <a:pt x="112" y="128"/>
                    </a:lnTo>
                    <a:lnTo>
                      <a:pt x="118" y="130"/>
                    </a:lnTo>
                    <a:lnTo>
                      <a:pt x="140" y="130"/>
                    </a:lnTo>
                    <a:lnTo>
                      <a:pt x="140" y="130"/>
                    </a:lnTo>
                    <a:lnTo>
                      <a:pt x="146" y="128"/>
                    </a:lnTo>
                    <a:lnTo>
                      <a:pt x="150" y="126"/>
                    </a:lnTo>
                    <a:lnTo>
                      <a:pt x="154" y="122"/>
                    </a:lnTo>
                    <a:lnTo>
                      <a:pt x="154" y="116"/>
                    </a:lnTo>
                    <a:lnTo>
                      <a:pt x="154" y="14"/>
                    </a:lnTo>
                    <a:lnTo>
                      <a:pt x="154" y="14"/>
                    </a:lnTo>
                    <a:lnTo>
                      <a:pt x="154" y="8"/>
                    </a:lnTo>
                    <a:lnTo>
                      <a:pt x="150" y="4"/>
                    </a:lnTo>
                    <a:lnTo>
                      <a:pt x="146" y="2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  <a:moveTo>
                      <a:pt x="38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22"/>
                    </a:lnTo>
                    <a:lnTo>
                      <a:pt x="4" y="126"/>
                    </a:lnTo>
                    <a:lnTo>
                      <a:pt x="8" y="128"/>
                    </a:lnTo>
                    <a:lnTo>
                      <a:pt x="14" y="130"/>
                    </a:lnTo>
                    <a:lnTo>
                      <a:pt x="38" y="130"/>
                    </a:lnTo>
                    <a:lnTo>
                      <a:pt x="38" y="130"/>
                    </a:lnTo>
                    <a:lnTo>
                      <a:pt x="42" y="128"/>
                    </a:lnTo>
                    <a:lnTo>
                      <a:pt x="48" y="126"/>
                    </a:lnTo>
                    <a:lnTo>
                      <a:pt x="50" y="122"/>
                    </a:lnTo>
                    <a:lnTo>
                      <a:pt x="52" y="116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0" y="8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  <a:moveTo>
                      <a:pt x="244" y="0"/>
                    </a:moveTo>
                    <a:lnTo>
                      <a:pt x="220" y="0"/>
                    </a:lnTo>
                    <a:lnTo>
                      <a:pt x="220" y="0"/>
                    </a:lnTo>
                    <a:lnTo>
                      <a:pt x="216" y="2"/>
                    </a:lnTo>
                    <a:lnTo>
                      <a:pt x="210" y="4"/>
                    </a:lnTo>
                    <a:lnTo>
                      <a:pt x="208" y="8"/>
                    </a:lnTo>
                    <a:lnTo>
                      <a:pt x="206" y="14"/>
                    </a:lnTo>
                    <a:lnTo>
                      <a:pt x="206" y="116"/>
                    </a:lnTo>
                    <a:lnTo>
                      <a:pt x="206" y="116"/>
                    </a:lnTo>
                    <a:lnTo>
                      <a:pt x="208" y="122"/>
                    </a:lnTo>
                    <a:lnTo>
                      <a:pt x="210" y="126"/>
                    </a:lnTo>
                    <a:lnTo>
                      <a:pt x="216" y="128"/>
                    </a:lnTo>
                    <a:lnTo>
                      <a:pt x="220" y="130"/>
                    </a:lnTo>
                    <a:lnTo>
                      <a:pt x="244" y="130"/>
                    </a:lnTo>
                    <a:lnTo>
                      <a:pt x="244" y="130"/>
                    </a:lnTo>
                    <a:lnTo>
                      <a:pt x="250" y="128"/>
                    </a:lnTo>
                    <a:lnTo>
                      <a:pt x="254" y="126"/>
                    </a:lnTo>
                    <a:lnTo>
                      <a:pt x="256" y="122"/>
                    </a:lnTo>
                    <a:lnTo>
                      <a:pt x="258" y="116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56" y="8"/>
                    </a:lnTo>
                    <a:lnTo>
                      <a:pt x="254" y="4"/>
                    </a:lnTo>
                    <a:lnTo>
                      <a:pt x="250" y="2"/>
                    </a:lnTo>
                    <a:lnTo>
                      <a:pt x="244" y="0"/>
                    </a:lnTo>
                    <a:lnTo>
                      <a:pt x="2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23"/>
              <p:cNvSpPr>
                <a:spLocks/>
              </p:cNvSpPr>
              <p:nvPr/>
            </p:nvSpPr>
            <p:spPr bwMode="auto">
              <a:xfrm>
                <a:off x="2601913" y="584200"/>
                <a:ext cx="581025" cy="136525"/>
              </a:xfrm>
              <a:custGeom>
                <a:avLst/>
                <a:gdLst>
                  <a:gd name="T0" fmla="*/ 358 w 366"/>
                  <a:gd name="T1" fmla="*/ 66 h 86"/>
                  <a:gd name="T2" fmla="*/ 186 w 366"/>
                  <a:gd name="T3" fmla="*/ 0 h 86"/>
                  <a:gd name="T4" fmla="*/ 186 w 366"/>
                  <a:gd name="T5" fmla="*/ 0 h 86"/>
                  <a:gd name="T6" fmla="*/ 180 w 366"/>
                  <a:gd name="T7" fmla="*/ 0 h 86"/>
                  <a:gd name="T8" fmla="*/ 8 w 366"/>
                  <a:gd name="T9" fmla="*/ 66 h 86"/>
                  <a:gd name="T10" fmla="*/ 8 w 366"/>
                  <a:gd name="T11" fmla="*/ 66 h 86"/>
                  <a:gd name="T12" fmla="*/ 4 w 366"/>
                  <a:gd name="T13" fmla="*/ 68 h 86"/>
                  <a:gd name="T14" fmla="*/ 2 w 366"/>
                  <a:gd name="T15" fmla="*/ 70 h 86"/>
                  <a:gd name="T16" fmla="*/ 0 w 366"/>
                  <a:gd name="T17" fmla="*/ 74 h 86"/>
                  <a:gd name="T18" fmla="*/ 0 w 366"/>
                  <a:gd name="T19" fmla="*/ 78 h 86"/>
                  <a:gd name="T20" fmla="*/ 0 w 366"/>
                  <a:gd name="T21" fmla="*/ 78 h 86"/>
                  <a:gd name="T22" fmla="*/ 2 w 366"/>
                  <a:gd name="T23" fmla="*/ 80 h 86"/>
                  <a:gd name="T24" fmla="*/ 4 w 366"/>
                  <a:gd name="T25" fmla="*/ 82 h 86"/>
                  <a:gd name="T26" fmla="*/ 6 w 366"/>
                  <a:gd name="T27" fmla="*/ 84 h 86"/>
                  <a:gd name="T28" fmla="*/ 10 w 366"/>
                  <a:gd name="T29" fmla="*/ 86 h 86"/>
                  <a:gd name="T30" fmla="*/ 356 w 366"/>
                  <a:gd name="T31" fmla="*/ 86 h 86"/>
                  <a:gd name="T32" fmla="*/ 356 w 366"/>
                  <a:gd name="T33" fmla="*/ 86 h 86"/>
                  <a:gd name="T34" fmla="*/ 360 w 366"/>
                  <a:gd name="T35" fmla="*/ 84 h 86"/>
                  <a:gd name="T36" fmla="*/ 362 w 366"/>
                  <a:gd name="T37" fmla="*/ 82 h 86"/>
                  <a:gd name="T38" fmla="*/ 364 w 366"/>
                  <a:gd name="T39" fmla="*/ 80 h 86"/>
                  <a:gd name="T40" fmla="*/ 366 w 366"/>
                  <a:gd name="T41" fmla="*/ 78 h 86"/>
                  <a:gd name="T42" fmla="*/ 366 w 366"/>
                  <a:gd name="T43" fmla="*/ 78 h 86"/>
                  <a:gd name="T44" fmla="*/ 366 w 366"/>
                  <a:gd name="T45" fmla="*/ 74 h 86"/>
                  <a:gd name="T46" fmla="*/ 364 w 366"/>
                  <a:gd name="T47" fmla="*/ 70 h 86"/>
                  <a:gd name="T48" fmla="*/ 362 w 366"/>
                  <a:gd name="T49" fmla="*/ 68 h 86"/>
                  <a:gd name="T50" fmla="*/ 358 w 366"/>
                  <a:gd name="T51" fmla="*/ 66 h 86"/>
                  <a:gd name="T52" fmla="*/ 358 w 366"/>
                  <a:gd name="T53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6" h="86">
                    <a:moveTo>
                      <a:pt x="358" y="66"/>
                    </a:moveTo>
                    <a:lnTo>
                      <a:pt x="186" y="0"/>
                    </a:lnTo>
                    <a:lnTo>
                      <a:pt x="186" y="0"/>
                    </a:lnTo>
                    <a:lnTo>
                      <a:pt x="180" y="0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4" y="68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0"/>
                    </a:lnTo>
                    <a:lnTo>
                      <a:pt x="4" y="82"/>
                    </a:lnTo>
                    <a:lnTo>
                      <a:pt x="6" y="84"/>
                    </a:lnTo>
                    <a:lnTo>
                      <a:pt x="10" y="86"/>
                    </a:lnTo>
                    <a:lnTo>
                      <a:pt x="356" y="86"/>
                    </a:lnTo>
                    <a:lnTo>
                      <a:pt x="356" y="86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4" y="80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66" y="74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8" y="66"/>
                    </a:lnTo>
                    <a:lnTo>
                      <a:pt x="358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84"/>
              <p:cNvSpPr>
                <a:spLocks/>
              </p:cNvSpPr>
              <p:nvPr/>
            </p:nvSpPr>
            <p:spPr bwMode="auto">
              <a:xfrm>
                <a:off x="2630488" y="987425"/>
                <a:ext cx="523875" cy="38100"/>
              </a:xfrm>
              <a:custGeom>
                <a:avLst/>
                <a:gdLst>
                  <a:gd name="T0" fmla="*/ 330 w 330"/>
                  <a:gd name="T1" fmla="*/ 12 h 24"/>
                  <a:gd name="T2" fmla="*/ 330 w 330"/>
                  <a:gd name="T3" fmla="*/ 12 h 24"/>
                  <a:gd name="T4" fmla="*/ 330 w 330"/>
                  <a:gd name="T5" fmla="*/ 12 h 24"/>
                  <a:gd name="T6" fmla="*/ 330 w 330"/>
                  <a:gd name="T7" fmla="*/ 18 h 24"/>
                  <a:gd name="T8" fmla="*/ 326 w 330"/>
                  <a:gd name="T9" fmla="*/ 20 h 24"/>
                  <a:gd name="T10" fmla="*/ 322 w 330"/>
                  <a:gd name="T11" fmla="*/ 24 h 24"/>
                  <a:gd name="T12" fmla="*/ 316 w 330"/>
                  <a:gd name="T13" fmla="*/ 24 h 24"/>
                  <a:gd name="T14" fmla="*/ 14 w 330"/>
                  <a:gd name="T15" fmla="*/ 24 h 24"/>
                  <a:gd name="T16" fmla="*/ 14 w 330"/>
                  <a:gd name="T17" fmla="*/ 24 h 24"/>
                  <a:gd name="T18" fmla="*/ 8 w 330"/>
                  <a:gd name="T19" fmla="*/ 24 h 24"/>
                  <a:gd name="T20" fmla="*/ 4 w 330"/>
                  <a:gd name="T21" fmla="*/ 20 h 24"/>
                  <a:gd name="T22" fmla="*/ 0 w 330"/>
                  <a:gd name="T23" fmla="*/ 18 h 24"/>
                  <a:gd name="T24" fmla="*/ 0 w 330"/>
                  <a:gd name="T25" fmla="*/ 12 h 24"/>
                  <a:gd name="T26" fmla="*/ 0 w 330"/>
                  <a:gd name="T27" fmla="*/ 12 h 24"/>
                  <a:gd name="T28" fmla="*/ 0 w 330"/>
                  <a:gd name="T29" fmla="*/ 12 h 24"/>
                  <a:gd name="T30" fmla="*/ 0 w 330"/>
                  <a:gd name="T31" fmla="*/ 8 h 24"/>
                  <a:gd name="T32" fmla="*/ 4 w 330"/>
                  <a:gd name="T33" fmla="*/ 4 h 24"/>
                  <a:gd name="T34" fmla="*/ 8 w 330"/>
                  <a:gd name="T35" fmla="*/ 2 h 24"/>
                  <a:gd name="T36" fmla="*/ 14 w 330"/>
                  <a:gd name="T37" fmla="*/ 0 h 24"/>
                  <a:gd name="T38" fmla="*/ 316 w 330"/>
                  <a:gd name="T39" fmla="*/ 0 h 24"/>
                  <a:gd name="T40" fmla="*/ 316 w 330"/>
                  <a:gd name="T41" fmla="*/ 0 h 24"/>
                  <a:gd name="T42" fmla="*/ 322 w 330"/>
                  <a:gd name="T43" fmla="*/ 2 h 24"/>
                  <a:gd name="T44" fmla="*/ 326 w 330"/>
                  <a:gd name="T45" fmla="*/ 4 h 24"/>
                  <a:gd name="T46" fmla="*/ 330 w 330"/>
                  <a:gd name="T47" fmla="*/ 8 h 24"/>
                  <a:gd name="T48" fmla="*/ 330 w 330"/>
                  <a:gd name="T49" fmla="*/ 12 h 24"/>
                  <a:gd name="T50" fmla="*/ 330 w 330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0" h="24">
                    <a:moveTo>
                      <a:pt x="330" y="12"/>
                    </a:moveTo>
                    <a:lnTo>
                      <a:pt x="330" y="12"/>
                    </a:lnTo>
                    <a:lnTo>
                      <a:pt x="330" y="12"/>
                    </a:lnTo>
                    <a:lnTo>
                      <a:pt x="330" y="18"/>
                    </a:lnTo>
                    <a:lnTo>
                      <a:pt x="326" y="20"/>
                    </a:lnTo>
                    <a:lnTo>
                      <a:pt x="322" y="24"/>
                    </a:lnTo>
                    <a:lnTo>
                      <a:pt x="316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22" y="2"/>
                    </a:lnTo>
                    <a:lnTo>
                      <a:pt x="326" y="4"/>
                    </a:lnTo>
                    <a:lnTo>
                      <a:pt x="330" y="8"/>
                    </a:lnTo>
                    <a:lnTo>
                      <a:pt x="330" y="12"/>
                    </a:lnTo>
                    <a:lnTo>
                      <a:pt x="33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79" name="组合 178"/>
          <p:cNvGrpSpPr/>
          <p:nvPr/>
        </p:nvGrpSpPr>
        <p:grpSpPr>
          <a:xfrm>
            <a:off x="7063785" y="2145658"/>
            <a:ext cx="811119" cy="811115"/>
            <a:chOff x="4641550" y="2233932"/>
            <a:chExt cx="587801" cy="587801"/>
          </a:xfrm>
        </p:grpSpPr>
        <p:grpSp>
          <p:nvGrpSpPr>
            <p:cNvPr id="180" name="组合 179"/>
            <p:cNvGrpSpPr/>
            <p:nvPr/>
          </p:nvGrpSpPr>
          <p:grpSpPr>
            <a:xfrm>
              <a:off x="4641550" y="2233932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84" name="同心圆 18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椭圆 184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1" name="组合 180"/>
            <p:cNvGrpSpPr/>
            <p:nvPr/>
          </p:nvGrpSpPr>
          <p:grpSpPr>
            <a:xfrm>
              <a:off x="4817013" y="2396824"/>
              <a:ext cx="253510" cy="262016"/>
              <a:chOff x="2649538" y="2673350"/>
              <a:chExt cx="473075" cy="488950"/>
            </a:xfrm>
            <a:solidFill>
              <a:schemeClr val="accent2"/>
            </a:solidFill>
          </p:grpSpPr>
          <p:sp>
            <p:nvSpPr>
              <p:cNvPr id="182" name="Freeform 64"/>
              <p:cNvSpPr>
                <a:spLocks noEditPoints="1"/>
              </p:cNvSpPr>
              <p:nvPr/>
            </p:nvSpPr>
            <p:spPr bwMode="auto">
              <a:xfrm>
                <a:off x="2887663" y="2673350"/>
                <a:ext cx="234950" cy="488950"/>
              </a:xfrm>
              <a:custGeom>
                <a:avLst/>
                <a:gdLst>
                  <a:gd name="T0" fmla="*/ 148 w 148"/>
                  <a:gd name="T1" fmla="*/ 146 h 308"/>
                  <a:gd name="T2" fmla="*/ 146 w 148"/>
                  <a:gd name="T3" fmla="*/ 132 h 308"/>
                  <a:gd name="T4" fmla="*/ 140 w 148"/>
                  <a:gd name="T5" fmla="*/ 102 h 308"/>
                  <a:gd name="T6" fmla="*/ 80 w 148"/>
                  <a:gd name="T7" fmla="*/ 86 h 308"/>
                  <a:gd name="T8" fmla="*/ 86 w 148"/>
                  <a:gd name="T9" fmla="*/ 116 h 308"/>
                  <a:gd name="T10" fmla="*/ 88 w 148"/>
                  <a:gd name="T11" fmla="*/ 146 h 308"/>
                  <a:gd name="T12" fmla="*/ 48 w 148"/>
                  <a:gd name="T13" fmla="*/ 42 h 308"/>
                  <a:gd name="T14" fmla="*/ 26 w 148"/>
                  <a:gd name="T15" fmla="*/ 12 h 308"/>
                  <a:gd name="T16" fmla="*/ 0 w 148"/>
                  <a:gd name="T17" fmla="*/ 0 h 308"/>
                  <a:gd name="T18" fmla="*/ 62 w 148"/>
                  <a:gd name="T19" fmla="*/ 74 h 308"/>
                  <a:gd name="T20" fmla="*/ 56 w 148"/>
                  <a:gd name="T21" fmla="*/ 58 h 308"/>
                  <a:gd name="T22" fmla="*/ 48 w 148"/>
                  <a:gd name="T23" fmla="*/ 42 h 308"/>
                  <a:gd name="T24" fmla="*/ 0 w 148"/>
                  <a:gd name="T25" fmla="*/ 86 h 308"/>
                  <a:gd name="T26" fmla="*/ 72 w 148"/>
                  <a:gd name="T27" fmla="*/ 146 h 308"/>
                  <a:gd name="T28" fmla="*/ 70 w 148"/>
                  <a:gd name="T29" fmla="*/ 116 h 308"/>
                  <a:gd name="T30" fmla="*/ 64 w 148"/>
                  <a:gd name="T31" fmla="*/ 86 h 308"/>
                  <a:gd name="T32" fmla="*/ 126 w 148"/>
                  <a:gd name="T33" fmla="*/ 74 h 308"/>
                  <a:gd name="T34" fmla="*/ 120 w 148"/>
                  <a:gd name="T35" fmla="*/ 64 h 308"/>
                  <a:gd name="T36" fmla="*/ 100 w 148"/>
                  <a:gd name="T37" fmla="*/ 42 h 308"/>
                  <a:gd name="T38" fmla="*/ 80 w 148"/>
                  <a:gd name="T39" fmla="*/ 24 h 308"/>
                  <a:gd name="T40" fmla="*/ 54 w 148"/>
                  <a:gd name="T41" fmla="*/ 12 h 308"/>
                  <a:gd name="T42" fmla="*/ 42 w 148"/>
                  <a:gd name="T43" fmla="*/ 6 h 308"/>
                  <a:gd name="T44" fmla="*/ 62 w 148"/>
                  <a:gd name="T45" fmla="*/ 36 h 308"/>
                  <a:gd name="T46" fmla="*/ 70 w 148"/>
                  <a:gd name="T47" fmla="*/ 54 h 308"/>
                  <a:gd name="T48" fmla="*/ 78 w 148"/>
                  <a:gd name="T49" fmla="*/ 74 h 308"/>
                  <a:gd name="T50" fmla="*/ 62 w 148"/>
                  <a:gd name="T51" fmla="*/ 272 h 308"/>
                  <a:gd name="T52" fmla="*/ 42 w 148"/>
                  <a:gd name="T53" fmla="*/ 302 h 308"/>
                  <a:gd name="T54" fmla="*/ 54 w 148"/>
                  <a:gd name="T55" fmla="*/ 296 h 308"/>
                  <a:gd name="T56" fmla="*/ 80 w 148"/>
                  <a:gd name="T57" fmla="*/ 282 h 308"/>
                  <a:gd name="T58" fmla="*/ 102 w 148"/>
                  <a:gd name="T59" fmla="*/ 264 h 308"/>
                  <a:gd name="T60" fmla="*/ 120 w 148"/>
                  <a:gd name="T61" fmla="*/ 242 h 308"/>
                  <a:gd name="T62" fmla="*/ 78 w 148"/>
                  <a:gd name="T63" fmla="*/ 230 h 308"/>
                  <a:gd name="T64" fmla="*/ 70 w 148"/>
                  <a:gd name="T65" fmla="*/ 252 h 308"/>
                  <a:gd name="T66" fmla="*/ 62 w 148"/>
                  <a:gd name="T67" fmla="*/ 272 h 308"/>
                  <a:gd name="T68" fmla="*/ 88 w 148"/>
                  <a:gd name="T69" fmla="*/ 158 h 308"/>
                  <a:gd name="T70" fmla="*/ 80 w 148"/>
                  <a:gd name="T71" fmla="*/ 218 h 308"/>
                  <a:gd name="T72" fmla="*/ 134 w 148"/>
                  <a:gd name="T73" fmla="*/ 218 h 308"/>
                  <a:gd name="T74" fmla="*/ 144 w 148"/>
                  <a:gd name="T75" fmla="*/ 190 h 308"/>
                  <a:gd name="T76" fmla="*/ 148 w 148"/>
                  <a:gd name="T77" fmla="*/ 158 h 308"/>
                  <a:gd name="T78" fmla="*/ 72 w 148"/>
                  <a:gd name="T79" fmla="*/ 158 h 308"/>
                  <a:gd name="T80" fmla="*/ 0 w 148"/>
                  <a:gd name="T81" fmla="*/ 218 h 308"/>
                  <a:gd name="T82" fmla="*/ 66 w 148"/>
                  <a:gd name="T83" fmla="*/ 218 h 308"/>
                  <a:gd name="T84" fmla="*/ 72 w 148"/>
                  <a:gd name="T85" fmla="*/ 158 h 308"/>
                  <a:gd name="T86" fmla="*/ 62 w 148"/>
                  <a:gd name="T87" fmla="*/ 230 h 308"/>
                  <a:gd name="T88" fmla="*/ 0 w 148"/>
                  <a:gd name="T89" fmla="*/ 308 h 308"/>
                  <a:gd name="T90" fmla="*/ 14 w 148"/>
                  <a:gd name="T91" fmla="*/ 304 h 308"/>
                  <a:gd name="T92" fmla="*/ 38 w 148"/>
                  <a:gd name="T93" fmla="*/ 282 h 308"/>
                  <a:gd name="T94" fmla="*/ 48 w 148"/>
                  <a:gd name="T95" fmla="*/ 266 h 308"/>
                  <a:gd name="T96" fmla="*/ 62 w 148"/>
                  <a:gd name="T97" fmla="*/ 23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8" h="308">
                    <a:moveTo>
                      <a:pt x="88" y="146"/>
                    </a:moveTo>
                    <a:lnTo>
                      <a:pt x="148" y="146"/>
                    </a:lnTo>
                    <a:lnTo>
                      <a:pt x="148" y="146"/>
                    </a:lnTo>
                    <a:lnTo>
                      <a:pt x="146" y="132"/>
                    </a:lnTo>
                    <a:lnTo>
                      <a:pt x="144" y="116"/>
                    </a:lnTo>
                    <a:lnTo>
                      <a:pt x="140" y="102"/>
                    </a:lnTo>
                    <a:lnTo>
                      <a:pt x="134" y="86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6" y="116"/>
                    </a:lnTo>
                    <a:lnTo>
                      <a:pt x="88" y="146"/>
                    </a:lnTo>
                    <a:lnTo>
                      <a:pt x="88" y="146"/>
                    </a:lnTo>
                    <a:close/>
                    <a:moveTo>
                      <a:pt x="48" y="42"/>
                    </a:moveTo>
                    <a:lnTo>
                      <a:pt x="48" y="42"/>
                    </a:lnTo>
                    <a:lnTo>
                      <a:pt x="38" y="26"/>
                    </a:lnTo>
                    <a:lnTo>
                      <a:pt x="26" y="12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6" y="58"/>
                    </a:lnTo>
                    <a:lnTo>
                      <a:pt x="48" y="42"/>
                    </a:lnTo>
                    <a:lnTo>
                      <a:pt x="48" y="42"/>
                    </a:lnTo>
                    <a:close/>
                    <a:moveTo>
                      <a:pt x="64" y="86"/>
                    </a:moveTo>
                    <a:lnTo>
                      <a:pt x="0" y="86"/>
                    </a:lnTo>
                    <a:lnTo>
                      <a:pt x="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0" y="116"/>
                    </a:lnTo>
                    <a:lnTo>
                      <a:pt x="64" y="86"/>
                    </a:lnTo>
                    <a:lnTo>
                      <a:pt x="64" y="86"/>
                    </a:lnTo>
                    <a:close/>
                    <a:moveTo>
                      <a:pt x="78" y="74"/>
                    </a:moveTo>
                    <a:lnTo>
                      <a:pt x="126" y="74"/>
                    </a:lnTo>
                    <a:lnTo>
                      <a:pt x="126" y="74"/>
                    </a:lnTo>
                    <a:lnTo>
                      <a:pt x="120" y="64"/>
                    </a:lnTo>
                    <a:lnTo>
                      <a:pt x="110" y="52"/>
                    </a:lnTo>
                    <a:lnTo>
                      <a:pt x="100" y="42"/>
                    </a:lnTo>
                    <a:lnTo>
                      <a:pt x="90" y="32"/>
                    </a:lnTo>
                    <a:lnTo>
                      <a:pt x="80" y="24"/>
                    </a:lnTo>
                    <a:lnTo>
                      <a:pt x="68" y="18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52" y="20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70" y="54"/>
                    </a:lnTo>
                    <a:lnTo>
                      <a:pt x="78" y="74"/>
                    </a:lnTo>
                    <a:lnTo>
                      <a:pt x="78" y="74"/>
                    </a:lnTo>
                    <a:close/>
                    <a:moveTo>
                      <a:pt x="62" y="272"/>
                    </a:moveTo>
                    <a:lnTo>
                      <a:pt x="62" y="272"/>
                    </a:lnTo>
                    <a:lnTo>
                      <a:pt x="52" y="288"/>
                    </a:lnTo>
                    <a:lnTo>
                      <a:pt x="42" y="302"/>
                    </a:lnTo>
                    <a:lnTo>
                      <a:pt x="42" y="302"/>
                    </a:lnTo>
                    <a:lnTo>
                      <a:pt x="54" y="296"/>
                    </a:lnTo>
                    <a:lnTo>
                      <a:pt x="68" y="290"/>
                    </a:lnTo>
                    <a:lnTo>
                      <a:pt x="80" y="282"/>
                    </a:lnTo>
                    <a:lnTo>
                      <a:pt x="92" y="274"/>
                    </a:lnTo>
                    <a:lnTo>
                      <a:pt x="102" y="264"/>
                    </a:lnTo>
                    <a:lnTo>
                      <a:pt x="112" y="254"/>
                    </a:lnTo>
                    <a:lnTo>
                      <a:pt x="120" y="242"/>
                    </a:lnTo>
                    <a:lnTo>
                      <a:pt x="128" y="230"/>
                    </a:lnTo>
                    <a:lnTo>
                      <a:pt x="78" y="230"/>
                    </a:lnTo>
                    <a:lnTo>
                      <a:pt x="78" y="230"/>
                    </a:lnTo>
                    <a:lnTo>
                      <a:pt x="70" y="252"/>
                    </a:lnTo>
                    <a:lnTo>
                      <a:pt x="62" y="272"/>
                    </a:lnTo>
                    <a:lnTo>
                      <a:pt x="62" y="272"/>
                    </a:lnTo>
                    <a:close/>
                    <a:moveTo>
                      <a:pt x="88" y="158"/>
                    </a:moveTo>
                    <a:lnTo>
                      <a:pt x="88" y="158"/>
                    </a:lnTo>
                    <a:lnTo>
                      <a:pt x="86" y="190"/>
                    </a:lnTo>
                    <a:lnTo>
                      <a:pt x="80" y="218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40" y="204"/>
                    </a:lnTo>
                    <a:lnTo>
                      <a:pt x="144" y="190"/>
                    </a:lnTo>
                    <a:lnTo>
                      <a:pt x="148" y="174"/>
                    </a:lnTo>
                    <a:lnTo>
                      <a:pt x="148" y="158"/>
                    </a:lnTo>
                    <a:lnTo>
                      <a:pt x="88" y="158"/>
                    </a:lnTo>
                    <a:close/>
                    <a:moveTo>
                      <a:pt x="72" y="158"/>
                    </a:moveTo>
                    <a:lnTo>
                      <a:pt x="0" y="158"/>
                    </a:lnTo>
                    <a:lnTo>
                      <a:pt x="0" y="218"/>
                    </a:lnTo>
                    <a:lnTo>
                      <a:pt x="66" y="218"/>
                    </a:lnTo>
                    <a:lnTo>
                      <a:pt x="66" y="218"/>
                    </a:lnTo>
                    <a:lnTo>
                      <a:pt x="70" y="190"/>
                    </a:lnTo>
                    <a:lnTo>
                      <a:pt x="72" y="158"/>
                    </a:lnTo>
                    <a:lnTo>
                      <a:pt x="72" y="158"/>
                    </a:lnTo>
                    <a:close/>
                    <a:moveTo>
                      <a:pt x="62" y="230"/>
                    </a:moveTo>
                    <a:lnTo>
                      <a:pt x="0" y="230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14" y="304"/>
                    </a:lnTo>
                    <a:lnTo>
                      <a:pt x="26" y="296"/>
                    </a:lnTo>
                    <a:lnTo>
                      <a:pt x="38" y="282"/>
                    </a:lnTo>
                    <a:lnTo>
                      <a:pt x="48" y="266"/>
                    </a:lnTo>
                    <a:lnTo>
                      <a:pt x="48" y="266"/>
                    </a:lnTo>
                    <a:lnTo>
                      <a:pt x="56" y="250"/>
                    </a:lnTo>
                    <a:lnTo>
                      <a:pt x="62" y="230"/>
                    </a:lnTo>
                    <a:lnTo>
                      <a:pt x="62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5"/>
              <p:cNvSpPr>
                <a:spLocks noEditPoints="1"/>
              </p:cNvSpPr>
              <p:nvPr/>
            </p:nvSpPr>
            <p:spPr bwMode="auto">
              <a:xfrm>
                <a:off x="2649538" y="2673350"/>
                <a:ext cx="203200" cy="488950"/>
              </a:xfrm>
              <a:custGeom>
                <a:avLst/>
                <a:gdLst>
                  <a:gd name="T0" fmla="*/ 128 w 128"/>
                  <a:gd name="T1" fmla="*/ 308 h 308"/>
                  <a:gd name="T2" fmla="*/ 128 w 128"/>
                  <a:gd name="T3" fmla="*/ 0 h 308"/>
                  <a:gd name="T4" fmla="*/ 102 w 128"/>
                  <a:gd name="T5" fmla="*/ 0 h 308"/>
                  <a:gd name="T6" fmla="*/ 102 w 128"/>
                  <a:gd name="T7" fmla="*/ 14 h 308"/>
                  <a:gd name="T8" fmla="*/ 102 w 128"/>
                  <a:gd name="T9" fmla="*/ 14 h 308"/>
                  <a:gd name="T10" fmla="*/ 80 w 128"/>
                  <a:gd name="T11" fmla="*/ 16 h 308"/>
                  <a:gd name="T12" fmla="*/ 62 w 128"/>
                  <a:gd name="T13" fmla="*/ 22 h 308"/>
                  <a:gd name="T14" fmla="*/ 46 w 128"/>
                  <a:gd name="T15" fmla="*/ 30 h 308"/>
                  <a:gd name="T16" fmla="*/ 34 w 128"/>
                  <a:gd name="T17" fmla="*/ 40 h 308"/>
                  <a:gd name="T18" fmla="*/ 34 w 128"/>
                  <a:gd name="T19" fmla="*/ 40 h 308"/>
                  <a:gd name="T20" fmla="*/ 24 w 128"/>
                  <a:gd name="T21" fmla="*/ 50 h 308"/>
                  <a:gd name="T22" fmla="*/ 16 w 128"/>
                  <a:gd name="T23" fmla="*/ 64 h 308"/>
                  <a:gd name="T24" fmla="*/ 12 w 128"/>
                  <a:gd name="T25" fmla="*/ 78 h 308"/>
                  <a:gd name="T26" fmla="*/ 10 w 128"/>
                  <a:gd name="T27" fmla="*/ 94 h 308"/>
                  <a:gd name="T28" fmla="*/ 10 w 128"/>
                  <a:gd name="T29" fmla="*/ 94 h 308"/>
                  <a:gd name="T30" fmla="*/ 12 w 128"/>
                  <a:gd name="T31" fmla="*/ 106 h 308"/>
                  <a:gd name="T32" fmla="*/ 14 w 128"/>
                  <a:gd name="T33" fmla="*/ 116 h 308"/>
                  <a:gd name="T34" fmla="*/ 18 w 128"/>
                  <a:gd name="T35" fmla="*/ 126 h 308"/>
                  <a:gd name="T36" fmla="*/ 22 w 128"/>
                  <a:gd name="T37" fmla="*/ 134 h 308"/>
                  <a:gd name="T38" fmla="*/ 22 w 128"/>
                  <a:gd name="T39" fmla="*/ 134 h 308"/>
                  <a:gd name="T40" fmla="*/ 34 w 128"/>
                  <a:gd name="T41" fmla="*/ 150 h 308"/>
                  <a:gd name="T42" fmla="*/ 42 w 128"/>
                  <a:gd name="T43" fmla="*/ 154 h 308"/>
                  <a:gd name="T44" fmla="*/ 50 w 128"/>
                  <a:gd name="T45" fmla="*/ 158 h 308"/>
                  <a:gd name="T46" fmla="*/ 50 w 128"/>
                  <a:gd name="T47" fmla="*/ 158 h 308"/>
                  <a:gd name="T48" fmla="*/ 70 w 128"/>
                  <a:gd name="T49" fmla="*/ 168 h 308"/>
                  <a:gd name="T50" fmla="*/ 102 w 128"/>
                  <a:gd name="T51" fmla="*/ 176 h 308"/>
                  <a:gd name="T52" fmla="*/ 102 w 128"/>
                  <a:gd name="T53" fmla="*/ 242 h 308"/>
                  <a:gd name="T54" fmla="*/ 102 w 128"/>
                  <a:gd name="T55" fmla="*/ 242 h 308"/>
                  <a:gd name="T56" fmla="*/ 90 w 128"/>
                  <a:gd name="T57" fmla="*/ 236 h 308"/>
                  <a:gd name="T58" fmla="*/ 84 w 128"/>
                  <a:gd name="T59" fmla="*/ 228 h 308"/>
                  <a:gd name="T60" fmla="*/ 84 w 128"/>
                  <a:gd name="T61" fmla="*/ 228 h 308"/>
                  <a:gd name="T62" fmla="*/ 78 w 128"/>
                  <a:gd name="T63" fmla="*/ 218 h 308"/>
                  <a:gd name="T64" fmla="*/ 74 w 128"/>
                  <a:gd name="T65" fmla="*/ 202 h 308"/>
                  <a:gd name="T66" fmla="*/ 0 w 128"/>
                  <a:gd name="T67" fmla="*/ 210 h 308"/>
                  <a:gd name="T68" fmla="*/ 0 w 128"/>
                  <a:gd name="T69" fmla="*/ 210 h 308"/>
                  <a:gd name="T70" fmla="*/ 4 w 128"/>
                  <a:gd name="T71" fmla="*/ 228 h 308"/>
                  <a:gd name="T72" fmla="*/ 10 w 128"/>
                  <a:gd name="T73" fmla="*/ 242 h 308"/>
                  <a:gd name="T74" fmla="*/ 10 w 128"/>
                  <a:gd name="T75" fmla="*/ 242 h 308"/>
                  <a:gd name="T76" fmla="*/ 18 w 128"/>
                  <a:gd name="T77" fmla="*/ 254 h 308"/>
                  <a:gd name="T78" fmla="*/ 28 w 128"/>
                  <a:gd name="T79" fmla="*/ 266 h 308"/>
                  <a:gd name="T80" fmla="*/ 28 w 128"/>
                  <a:gd name="T81" fmla="*/ 266 h 308"/>
                  <a:gd name="T82" fmla="*/ 42 w 128"/>
                  <a:gd name="T83" fmla="*/ 276 h 308"/>
                  <a:gd name="T84" fmla="*/ 58 w 128"/>
                  <a:gd name="T85" fmla="*/ 284 h 308"/>
                  <a:gd name="T86" fmla="*/ 58 w 128"/>
                  <a:gd name="T87" fmla="*/ 284 h 308"/>
                  <a:gd name="T88" fmla="*/ 78 w 128"/>
                  <a:gd name="T89" fmla="*/ 288 h 308"/>
                  <a:gd name="T90" fmla="*/ 102 w 128"/>
                  <a:gd name="T91" fmla="*/ 292 h 308"/>
                  <a:gd name="T92" fmla="*/ 102 w 128"/>
                  <a:gd name="T93" fmla="*/ 308 h 308"/>
                  <a:gd name="T94" fmla="*/ 128 w 128"/>
                  <a:gd name="T95" fmla="*/ 308 h 308"/>
                  <a:gd name="T96" fmla="*/ 86 w 128"/>
                  <a:gd name="T97" fmla="*/ 100 h 308"/>
                  <a:gd name="T98" fmla="*/ 86 w 128"/>
                  <a:gd name="T99" fmla="*/ 100 h 308"/>
                  <a:gd name="T100" fmla="*/ 82 w 128"/>
                  <a:gd name="T101" fmla="*/ 92 h 308"/>
                  <a:gd name="T102" fmla="*/ 80 w 128"/>
                  <a:gd name="T103" fmla="*/ 86 h 308"/>
                  <a:gd name="T104" fmla="*/ 80 w 128"/>
                  <a:gd name="T105" fmla="*/ 86 h 308"/>
                  <a:gd name="T106" fmla="*/ 82 w 128"/>
                  <a:gd name="T107" fmla="*/ 78 h 308"/>
                  <a:gd name="T108" fmla="*/ 86 w 128"/>
                  <a:gd name="T109" fmla="*/ 72 h 308"/>
                  <a:gd name="T110" fmla="*/ 86 w 128"/>
                  <a:gd name="T111" fmla="*/ 72 h 308"/>
                  <a:gd name="T112" fmla="*/ 92 w 128"/>
                  <a:gd name="T113" fmla="*/ 66 h 308"/>
                  <a:gd name="T114" fmla="*/ 102 w 128"/>
                  <a:gd name="T115" fmla="*/ 62 h 308"/>
                  <a:gd name="T116" fmla="*/ 102 w 128"/>
                  <a:gd name="T117" fmla="*/ 110 h 308"/>
                  <a:gd name="T118" fmla="*/ 102 w 128"/>
                  <a:gd name="T119" fmla="*/ 110 h 308"/>
                  <a:gd name="T120" fmla="*/ 92 w 128"/>
                  <a:gd name="T121" fmla="*/ 106 h 308"/>
                  <a:gd name="T122" fmla="*/ 86 w 128"/>
                  <a:gd name="T123" fmla="*/ 100 h 308"/>
                  <a:gd name="T124" fmla="*/ 86 w 128"/>
                  <a:gd name="T125" fmla="*/ 10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308">
                    <a:moveTo>
                      <a:pt x="128" y="308"/>
                    </a:moveTo>
                    <a:lnTo>
                      <a:pt x="128" y="0"/>
                    </a:lnTo>
                    <a:lnTo>
                      <a:pt x="102" y="0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0" y="16"/>
                    </a:lnTo>
                    <a:lnTo>
                      <a:pt x="62" y="22"/>
                    </a:lnTo>
                    <a:lnTo>
                      <a:pt x="46" y="3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24" y="50"/>
                    </a:lnTo>
                    <a:lnTo>
                      <a:pt x="16" y="64"/>
                    </a:lnTo>
                    <a:lnTo>
                      <a:pt x="12" y="78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2" y="106"/>
                    </a:lnTo>
                    <a:lnTo>
                      <a:pt x="14" y="116"/>
                    </a:lnTo>
                    <a:lnTo>
                      <a:pt x="18" y="126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34" y="150"/>
                    </a:lnTo>
                    <a:lnTo>
                      <a:pt x="42" y="154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70" y="168"/>
                    </a:lnTo>
                    <a:lnTo>
                      <a:pt x="102" y="176"/>
                    </a:lnTo>
                    <a:lnTo>
                      <a:pt x="102" y="242"/>
                    </a:lnTo>
                    <a:lnTo>
                      <a:pt x="102" y="242"/>
                    </a:lnTo>
                    <a:lnTo>
                      <a:pt x="90" y="236"/>
                    </a:lnTo>
                    <a:lnTo>
                      <a:pt x="84" y="228"/>
                    </a:lnTo>
                    <a:lnTo>
                      <a:pt x="84" y="228"/>
                    </a:lnTo>
                    <a:lnTo>
                      <a:pt x="78" y="218"/>
                    </a:lnTo>
                    <a:lnTo>
                      <a:pt x="74" y="202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4" y="228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8" y="254"/>
                    </a:lnTo>
                    <a:lnTo>
                      <a:pt x="28" y="266"/>
                    </a:lnTo>
                    <a:lnTo>
                      <a:pt x="28" y="266"/>
                    </a:lnTo>
                    <a:lnTo>
                      <a:pt x="42" y="276"/>
                    </a:lnTo>
                    <a:lnTo>
                      <a:pt x="58" y="284"/>
                    </a:lnTo>
                    <a:lnTo>
                      <a:pt x="58" y="284"/>
                    </a:lnTo>
                    <a:lnTo>
                      <a:pt x="78" y="288"/>
                    </a:lnTo>
                    <a:lnTo>
                      <a:pt x="102" y="292"/>
                    </a:lnTo>
                    <a:lnTo>
                      <a:pt x="102" y="308"/>
                    </a:lnTo>
                    <a:lnTo>
                      <a:pt x="128" y="308"/>
                    </a:lnTo>
                    <a:close/>
                    <a:moveTo>
                      <a:pt x="86" y="100"/>
                    </a:moveTo>
                    <a:lnTo>
                      <a:pt x="86" y="100"/>
                    </a:lnTo>
                    <a:lnTo>
                      <a:pt x="82" y="92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2" y="78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92" y="66"/>
                    </a:lnTo>
                    <a:lnTo>
                      <a:pt x="102" y="62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92" y="106"/>
                    </a:lnTo>
                    <a:lnTo>
                      <a:pt x="86" y="100"/>
                    </a:lnTo>
                    <a:lnTo>
                      <a:pt x="86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86" name="组合 185"/>
          <p:cNvGrpSpPr/>
          <p:nvPr/>
        </p:nvGrpSpPr>
        <p:grpSpPr>
          <a:xfrm>
            <a:off x="7046082" y="3075806"/>
            <a:ext cx="811119" cy="811115"/>
            <a:chOff x="4641550" y="3027270"/>
            <a:chExt cx="587801" cy="587801"/>
          </a:xfrm>
        </p:grpSpPr>
        <p:grpSp>
          <p:nvGrpSpPr>
            <p:cNvPr id="187" name="组合 186"/>
            <p:cNvGrpSpPr/>
            <p:nvPr/>
          </p:nvGrpSpPr>
          <p:grpSpPr>
            <a:xfrm>
              <a:off x="4641550" y="3027270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91" name="同心圆 19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2" name="椭圆 19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8" name="组合 187"/>
            <p:cNvGrpSpPr/>
            <p:nvPr/>
          </p:nvGrpSpPr>
          <p:grpSpPr>
            <a:xfrm>
              <a:off x="4790609" y="3178517"/>
              <a:ext cx="289682" cy="293110"/>
              <a:chOff x="2627313" y="1546225"/>
              <a:chExt cx="536575" cy="542925"/>
            </a:xfrm>
            <a:solidFill>
              <a:schemeClr val="accent3"/>
            </a:solidFill>
          </p:grpSpPr>
          <p:sp>
            <p:nvSpPr>
              <p:cNvPr id="189" name="Freeform 30"/>
              <p:cNvSpPr>
                <a:spLocks noEditPoints="1"/>
              </p:cNvSpPr>
              <p:nvPr/>
            </p:nvSpPr>
            <p:spPr bwMode="auto">
              <a:xfrm>
                <a:off x="2627313" y="1616075"/>
                <a:ext cx="536575" cy="473075"/>
              </a:xfrm>
              <a:custGeom>
                <a:avLst/>
                <a:gdLst>
                  <a:gd name="T0" fmla="*/ 310 w 338"/>
                  <a:gd name="T1" fmla="*/ 134 h 298"/>
                  <a:gd name="T2" fmla="*/ 296 w 338"/>
                  <a:gd name="T3" fmla="*/ 94 h 298"/>
                  <a:gd name="T4" fmla="*/ 270 w 338"/>
                  <a:gd name="T5" fmla="*/ 62 h 298"/>
                  <a:gd name="T6" fmla="*/ 248 w 338"/>
                  <a:gd name="T7" fmla="*/ 46 h 298"/>
                  <a:gd name="T8" fmla="*/ 208 w 338"/>
                  <a:gd name="T9" fmla="*/ 72 h 298"/>
                  <a:gd name="T10" fmla="*/ 182 w 338"/>
                  <a:gd name="T11" fmla="*/ 72 h 298"/>
                  <a:gd name="T12" fmla="*/ 152 w 338"/>
                  <a:gd name="T13" fmla="*/ 60 h 298"/>
                  <a:gd name="T14" fmla="*/ 132 w 338"/>
                  <a:gd name="T15" fmla="*/ 36 h 298"/>
                  <a:gd name="T16" fmla="*/ 94 w 338"/>
                  <a:gd name="T17" fmla="*/ 2 h 298"/>
                  <a:gd name="T18" fmla="*/ 86 w 338"/>
                  <a:gd name="T19" fmla="*/ 2 h 298"/>
                  <a:gd name="T20" fmla="*/ 80 w 338"/>
                  <a:gd name="T21" fmla="*/ 56 h 298"/>
                  <a:gd name="T22" fmla="*/ 48 w 338"/>
                  <a:gd name="T23" fmla="*/ 92 h 298"/>
                  <a:gd name="T24" fmla="*/ 18 w 338"/>
                  <a:gd name="T25" fmla="*/ 108 h 298"/>
                  <a:gd name="T26" fmla="*/ 2 w 338"/>
                  <a:gd name="T27" fmla="*/ 118 h 298"/>
                  <a:gd name="T28" fmla="*/ 0 w 338"/>
                  <a:gd name="T29" fmla="*/ 174 h 298"/>
                  <a:gd name="T30" fmla="*/ 10 w 338"/>
                  <a:gd name="T31" fmla="*/ 188 h 298"/>
                  <a:gd name="T32" fmla="*/ 36 w 338"/>
                  <a:gd name="T33" fmla="*/ 190 h 298"/>
                  <a:gd name="T34" fmla="*/ 74 w 338"/>
                  <a:gd name="T35" fmla="*/ 246 h 298"/>
                  <a:gd name="T36" fmla="*/ 92 w 338"/>
                  <a:gd name="T37" fmla="*/ 290 h 298"/>
                  <a:gd name="T38" fmla="*/ 136 w 338"/>
                  <a:gd name="T39" fmla="*/ 298 h 298"/>
                  <a:gd name="T40" fmla="*/ 144 w 338"/>
                  <a:gd name="T41" fmla="*/ 290 h 298"/>
                  <a:gd name="T42" fmla="*/ 156 w 338"/>
                  <a:gd name="T43" fmla="*/ 280 h 298"/>
                  <a:gd name="T44" fmla="*/ 184 w 338"/>
                  <a:gd name="T45" fmla="*/ 280 h 298"/>
                  <a:gd name="T46" fmla="*/ 198 w 338"/>
                  <a:gd name="T47" fmla="*/ 290 h 298"/>
                  <a:gd name="T48" fmla="*/ 242 w 338"/>
                  <a:gd name="T49" fmla="*/ 298 h 298"/>
                  <a:gd name="T50" fmla="*/ 248 w 338"/>
                  <a:gd name="T51" fmla="*/ 290 h 298"/>
                  <a:gd name="T52" fmla="*/ 262 w 338"/>
                  <a:gd name="T53" fmla="*/ 250 h 298"/>
                  <a:gd name="T54" fmla="*/ 290 w 338"/>
                  <a:gd name="T55" fmla="*/ 220 h 298"/>
                  <a:gd name="T56" fmla="*/ 308 w 338"/>
                  <a:gd name="T57" fmla="*/ 180 h 298"/>
                  <a:gd name="T58" fmla="*/ 322 w 338"/>
                  <a:gd name="T59" fmla="*/ 166 h 298"/>
                  <a:gd name="T60" fmla="*/ 336 w 338"/>
                  <a:gd name="T61" fmla="*/ 156 h 298"/>
                  <a:gd name="T62" fmla="*/ 336 w 338"/>
                  <a:gd name="T63" fmla="*/ 144 h 298"/>
                  <a:gd name="T64" fmla="*/ 322 w 338"/>
                  <a:gd name="T65" fmla="*/ 134 h 298"/>
                  <a:gd name="T66" fmla="*/ 96 w 338"/>
                  <a:gd name="T67" fmla="*/ 120 h 298"/>
                  <a:gd name="T68" fmla="*/ 78 w 338"/>
                  <a:gd name="T69" fmla="*/ 110 h 298"/>
                  <a:gd name="T70" fmla="*/ 80 w 338"/>
                  <a:gd name="T71" fmla="*/ 108 h 298"/>
                  <a:gd name="T72" fmla="*/ 92 w 338"/>
                  <a:gd name="T73" fmla="*/ 108 h 298"/>
                  <a:gd name="T74" fmla="*/ 102 w 338"/>
                  <a:gd name="T75" fmla="*/ 94 h 298"/>
                  <a:gd name="T76" fmla="*/ 98 w 338"/>
                  <a:gd name="T77" fmla="*/ 84 h 298"/>
                  <a:gd name="T78" fmla="*/ 88 w 338"/>
                  <a:gd name="T79" fmla="*/ 80 h 298"/>
                  <a:gd name="T80" fmla="*/ 90 w 338"/>
                  <a:gd name="T81" fmla="*/ 78 h 298"/>
                  <a:gd name="T82" fmla="*/ 104 w 338"/>
                  <a:gd name="T83" fmla="*/ 78 h 298"/>
                  <a:gd name="T84" fmla="*/ 116 w 338"/>
                  <a:gd name="T85" fmla="*/ 98 h 298"/>
                  <a:gd name="T86" fmla="*/ 110 w 338"/>
                  <a:gd name="T87" fmla="*/ 114 h 298"/>
                  <a:gd name="T88" fmla="*/ 96 w 338"/>
                  <a:gd name="T89" fmla="*/ 12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8" h="298">
                    <a:moveTo>
                      <a:pt x="322" y="134"/>
                    </a:moveTo>
                    <a:lnTo>
                      <a:pt x="310" y="134"/>
                    </a:lnTo>
                    <a:lnTo>
                      <a:pt x="310" y="134"/>
                    </a:lnTo>
                    <a:lnTo>
                      <a:pt x="306" y="120"/>
                    </a:lnTo>
                    <a:lnTo>
                      <a:pt x="302" y="108"/>
                    </a:lnTo>
                    <a:lnTo>
                      <a:pt x="296" y="94"/>
                    </a:lnTo>
                    <a:lnTo>
                      <a:pt x="288" y="84"/>
                    </a:lnTo>
                    <a:lnTo>
                      <a:pt x="280" y="72"/>
                    </a:lnTo>
                    <a:lnTo>
                      <a:pt x="270" y="62"/>
                    </a:lnTo>
                    <a:lnTo>
                      <a:pt x="260" y="54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36" y="58"/>
                    </a:lnTo>
                    <a:lnTo>
                      <a:pt x="224" y="66"/>
                    </a:lnTo>
                    <a:lnTo>
                      <a:pt x="208" y="72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82" y="72"/>
                    </a:lnTo>
                    <a:lnTo>
                      <a:pt x="172" y="70"/>
                    </a:lnTo>
                    <a:lnTo>
                      <a:pt x="162" y="66"/>
                    </a:lnTo>
                    <a:lnTo>
                      <a:pt x="152" y="60"/>
                    </a:lnTo>
                    <a:lnTo>
                      <a:pt x="144" y="54"/>
                    </a:lnTo>
                    <a:lnTo>
                      <a:pt x="138" y="46"/>
                    </a:lnTo>
                    <a:lnTo>
                      <a:pt x="132" y="36"/>
                    </a:lnTo>
                    <a:lnTo>
                      <a:pt x="128" y="28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6" y="2"/>
                    </a:lnTo>
                    <a:lnTo>
                      <a:pt x="86" y="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68" y="66"/>
                    </a:lnTo>
                    <a:lnTo>
                      <a:pt x="56" y="80"/>
                    </a:lnTo>
                    <a:lnTo>
                      <a:pt x="48" y="92"/>
                    </a:lnTo>
                    <a:lnTo>
                      <a:pt x="40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0" y="108"/>
                    </a:lnTo>
                    <a:lnTo>
                      <a:pt x="6" y="112"/>
                    </a:lnTo>
                    <a:lnTo>
                      <a:pt x="2" y="118"/>
                    </a:lnTo>
                    <a:lnTo>
                      <a:pt x="0" y="12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2" y="180"/>
                    </a:lnTo>
                    <a:lnTo>
                      <a:pt x="6" y="184"/>
                    </a:lnTo>
                    <a:lnTo>
                      <a:pt x="10" y="188"/>
                    </a:lnTo>
                    <a:lnTo>
                      <a:pt x="18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46" y="210"/>
                    </a:lnTo>
                    <a:lnTo>
                      <a:pt x="58" y="228"/>
                    </a:lnTo>
                    <a:lnTo>
                      <a:pt x="74" y="246"/>
                    </a:lnTo>
                    <a:lnTo>
                      <a:pt x="92" y="258"/>
                    </a:lnTo>
                    <a:lnTo>
                      <a:pt x="92" y="290"/>
                    </a:lnTo>
                    <a:lnTo>
                      <a:pt x="92" y="290"/>
                    </a:lnTo>
                    <a:lnTo>
                      <a:pt x="96" y="296"/>
                    </a:lnTo>
                    <a:lnTo>
                      <a:pt x="100" y="298"/>
                    </a:lnTo>
                    <a:lnTo>
                      <a:pt x="136" y="298"/>
                    </a:lnTo>
                    <a:lnTo>
                      <a:pt x="136" y="298"/>
                    </a:lnTo>
                    <a:lnTo>
                      <a:pt x="142" y="296"/>
                    </a:lnTo>
                    <a:lnTo>
                      <a:pt x="144" y="290"/>
                    </a:lnTo>
                    <a:lnTo>
                      <a:pt x="144" y="278"/>
                    </a:lnTo>
                    <a:lnTo>
                      <a:pt x="144" y="278"/>
                    </a:lnTo>
                    <a:lnTo>
                      <a:pt x="156" y="280"/>
                    </a:lnTo>
                    <a:lnTo>
                      <a:pt x="170" y="280"/>
                    </a:lnTo>
                    <a:lnTo>
                      <a:pt x="170" y="280"/>
                    </a:lnTo>
                    <a:lnTo>
                      <a:pt x="184" y="280"/>
                    </a:lnTo>
                    <a:lnTo>
                      <a:pt x="198" y="278"/>
                    </a:lnTo>
                    <a:lnTo>
                      <a:pt x="198" y="290"/>
                    </a:lnTo>
                    <a:lnTo>
                      <a:pt x="198" y="290"/>
                    </a:lnTo>
                    <a:lnTo>
                      <a:pt x="200" y="296"/>
                    </a:lnTo>
                    <a:lnTo>
                      <a:pt x="206" y="298"/>
                    </a:lnTo>
                    <a:lnTo>
                      <a:pt x="242" y="298"/>
                    </a:lnTo>
                    <a:lnTo>
                      <a:pt x="242" y="298"/>
                    </a:lnTo>
                    <a:lnTo>
                      <a:pt x="246" y="296"/>
                    </a:lnTo>
                    <a:lnTo>
                      <a:pt x="248" y="290"/>
                    </a:lnTo>
                    <a:lnTo>
                      <a:pt x="248" y="258"/>
                    </a:lnTo>
                    <a:lnTo>
                      <a:pt x="248" y="258"/>
                    </a:lnTo>
                    <a:lnTo>
                      <a:pt x="262" y="250"/>
                    </a:lnTo>
                    <a:lnTo>
                      <a:pt x="272" y="242"/>
                    </a:lnTo>
                    <a:lnTo>
                      <a:pt x="282" y="230"/>
                    </a:lnTo>
                    <a:lnTo>
                      <a:pt x="290" y="220"/>
                    </a:lnTo>
                    <a:lnTo>
                      <a:pt x="298" y="208"/>
                    </a:lnTo>
                    <a:lnTo>
                      <a:pt x="304" y="194"/>
                    </a:lnTo>
                    <a:lnTo>
                      <a:pt x="308" y="180"/>
                    </a:lnTo>
                    <a:lnTo>
                      <a:pt x="310" y="166"/>
                    </a:lnTo>
                    <a:lnTo>
                      <a:pt x="322" y="166"/>
                    </a:lnTo>
                    <a:lnTo>
                      <a:pt x="322" y="166"/>
                    </a:lnTo>
                    <a:lnTo>
                      <a:pt x="328" y="166"/>
                    </a:lnTo>
                    <a:lnTo>
                      <a:pt x="332" y="162"/>
                    </a:lnTo>
                    <a:lnTo>
                      <a:pt x="336" y="156"/>
                    </a:lnTo>
                    <a:lnTo>
                      <a:pt x="338" y="150"/>
                    </a:lnTo>
                    <a:lnTo>
                      <a:pt x="338" y="150"/>
                    </a:lnTo>
                    <a:lnTo>
                      <a:pt x="336" y="144"/>
                    </a:lnTo>
                    <a:lnTo>
                      <a:pt x="332" y="138"/>
                    </a:lnTo>
                    <a:lnTo>
                      <a:pt x="328" y="136"/>
                    </a:lnTo>
                    <a:lnTo>
                      <a:pt x="322" y="134"/>
                    </a:lnTo>
                    <a:lnTo>
                      <a:pt x="322" y="134"/>
                    </a:lnTo>
                    <a:close/>
                    <a:moveTo>
                      <a:pt x="96" y="120"/>
                    </a:moveTo>
                    <a:lnTo>
                      <a:pt x="96" y="120"/>
                    </a:lnTo>
                    <a:lnTo>
                      <a:pt x="88" y="118"/>
                    </a:lnTo>
                    <a:lnTo>
                      <a:pt x="82" y="114"/>
                    </a:lnTo>
                    <a:lnTo>
                      <a:pt x="78" y="110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80" y="108"/>
                    </a:lnTo>
                    <a:lnTo>
                      <a:pt x="88" y="110"/>
                    </a:lnTo>
                    <a:lnTo>
                      <a:pt x="88" y="110"/>
                    </a:lnTo>
                    <a:lnTo>
                      <a:pt x="92" y="108"/>
                    </a:lnTo>
                    <a:lnTo>
                      <a:pt x="98" y="106"/>
                    </a:lnTo>
                    <a:lnTo>
                      <a:pt x="100" y="100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0" y="88"/>
                    </a:lnTo>
                    <a:lnTo>
                      <a:pt x="98" y="84"/>
                    </a:lnTo>
                    <a:lnTo>
                      <a:pt x="92" y="82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9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4" y="78"/>
                    </a:lnTo>
                    <a:lnTo>
                      <a:pt x="110" y="84"/>
                    </a:lnTo>
                    <a:lnTo>
                      <a:pt x="116" y="90"/>
                    </a:lnTo>
                    <a:lnTo>
                      <a:pt x="116" y="98"/>
                    </a:lnTo>
                    <a:lnTo>
                      <a:pt x="116" y="98"/>
                    </a:lnTo>
                    <a:lnTo>
                      <a:pt x="116" y="106"/>
                    </a:lnTo>
                    <a:lnTo>
                      <a:pt x="110" y="114"/>
                    </a:lnTo>
                    <a:lnTo>
                      <a:pt x="104" y="118"/>
                    </a:lnTo>
                    <a:lnTo>
                      <a:pt x="96" y="120"/>
                    </a:ln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31"/>
              <p:cNvSpPr>
                <a:spLocks noEditPoints="1"/>
              </p:cNvSpPr>
              <p:nvPr/>
            </p:nvSpPr>
            <p:spPr bwMode="auto">
              <a:xfrm>
                <a:off x="2855913" y="1546225"/>
                <a:ext cx="155575" cy="155575"/>
              </a:xfrm>
              <a:custGeom>
                <a:avLst/>
                <a:gdLst>
                  <a:gd name="T0" fmla="*/ 48 w 98"/>
                  <a:gd name="T1" fmla="*/ 0 h 98"/>
                  <a:gd name="T2" fmla="*/ 30 w 98"/>
                  <a:gd name="T3" fmla="*/ 4 h 98"/>
                  <a:gd name="T4" fmla="*/ 14 w 98"/>
                  <a:gd name="T5" fmla="*/ 16 h 98"/>
                  <a:gd name="T6" fmla="*/ 4 w 98"/>
                  <a:gd name="T7" fmla="*/ 30 h 98"/>
                  <a:gd name="T8" fmla="*/ 0 w 98"/>
                  <a:gd name="T9" fmla="*/ 50 h 98"/>
                  <a:gd name="T10" fmla="*/ 0 w 98"/>
                  <a:gd name="T11" fmla="*/ 60 h 98"/>
                  <a:gd name="T12" fmla="*/ 8 w 98"/>
                  <a:gd name="T13" fmla="*/ 78 h 98"/>
                  <a:gd name="T14" fmla="*/ 22 w 98"/>
                  <a:gd name="T15" fmla="*/ 90 h 98"/>
                  <a:gd name="T16" fmla="*/ 38 w 98"/>
                  <a:gd name="T17" fmla="*/ 98 h 98"/>
                  <a:gd name="T18" fmla="*/ 48 w 98"/>
                  <a:gd name="T19" fmla="*/ 98 h 98"/>
                  <a:gd name="T20" fmla="*/ 68 w 98"/>
                  <a:gd name="T21" fmla="*/ 94 h 98"/>
                  <a:gd name="T22" fmla="*/ 84 w 98"/>
                  <a:gd name="T23" fmla="*/ 84 h 98"/>
                  <a:gd name="T24" fmla="*/ 94 w 98"/>
                  <a:gd name="T25" fmla="*/ 68 h 98"/>
                  <a:gd name="T26" fmla="*/ 98 w 98"/>
                  <a:gd name="T27" fmla="*/ 50 h 98"/>
                  <a:gd name="T28" fmla="*/ 96 w 98"/>
                  <a:gd name="T29" fmla="*/ 40 h 98"/>
                  <a:gd name="T30" fmla="*/ 90 w 98"/>
                  <a:gd name="T31" fmla="*/ 22 h 98"/>
                  <a:gd name="T32" fmla="*/ 76 w 98"/>
                  <a:gd name="T33" fmla="*/ 10 h 98"/>
                  <a:gd name="T34" fmla="*/ 58 w 98"/>
                  <a:gd name="T35" fmla="*/ 2 h 98"/>
                  <a:gd name="T36" fmla="*/ 48 w 98"/>
                  <a:gd name="T37" fmla="*/ 0 h 98"/>
                  <a:gd name="T38" fmla="*/ 52 w 98"/>
                  <a:gd name="T39" fmla="*/ 82 h 98"/>
                  <a:gd name="T40" fmla="*/ 42 w 98"/>
                  <a:gd name="T41" fmla="*/ 74 h 98"/>
                  <a:gd name="T42" fmla="*/ 34 w 98"/>
                  <a:gd name="T43" fmla="*/ 74 h 98"/>
                  <a:gd name="T44" fmla="*/ 30 w 98"/>
                  <a:gd name="T45" fmla="*/ 60 h 98"/>
                  <a:gd name="T46" fmla="*/ 36 w 98"/>
                  <a:gd name="T47" fmla="*/ 62 h 98"/>
                  <a:gd name="T48" fmla="*/ 46 w 98"/>
                  <a:gd name="T49" fmla="*/ 64 h 98"/>
                  <a:gd name="T50" fmla="*/ 52 w 98"/>
                  <a:gd name="T51" fmla="*/ 60 h 98"/>
                  <a:gd name="T52" fmla="*/ 50 w 98"/>
                  <a:gd name="T53" fmla="*/ 56 h 98"/>
                  <a:gd name="T54" fmla="*/ 44 w 98"/>
                  <a:gd name="T55" fmla="*/ 54 h 98"/>
                  <a:gd name="T56" fmla="*/ 32 w 98"/>
                  <a:gd name="T57" fmla="*/ 48 h 98"/>
                  <a:gd name="T58" fmla="*/ 28 w 98"/>
                  <a:gd name="T59" fmla="*/ 38 h 98"/>
                  <a:gd name="T60" fmla="*/ 28 w 98"/>
                  <a:gd name="T61" fmla="*/ 34 h 98"/>
                  <a:gd name="T62" fmla="*/ 36 w 98"/>
                  <a:gd name="T63" fmla="*/ 26 h 98"/>
                  <a:gd name="T64" fmla="*/ 42 w 98"/>
                  <a:gd name="T65" fmla="*/ 16 h 98"/>
                  <a:gd name="T66" fmla="*/ 52 w 98"/>
                  <a:gd name="T67" fmla="*/ 22 h 98"/>
                  <a:gd name="T68" fmla="*/ 60 w 98"/>
                  <a:gd name="T69" fmla="*/ 24 h 98"/>
                  <a:gd name="T70" fmla="*/ 64 w 98"/>
                  <a:gd name="T71" fmla="*/ 36 h 98"/>
                  <a:gd name="T72" fmla="*/ 58 w 98"/>
                  <a:gd name="T73" fmla="*/ 34 h 98"/>
                  <a:gd name="T74" fmla="*/ 50 w 98"/>
                  <a:gd name="T75" fmla="*/ 34 h 98"/>
                  <a:gd name="T76" fmla="*/ 44 w 98"/>
                  <a:gd name="T77" fmla="*/ 38 h 98"/>
                  <a:gd name="T78" fmla="*/ 46 w 98"/>
                  <a:gd name="T79" fmla="*/ 40 h 98"/>
                  <a:gd name="T80" fmla="*/ 54 w 98"/>
                  <a:gd name="T81" fmla="*/ 44 h 98"/>
                  <a:gd name="T82" fmla="*/ 66 w 98"/>
                  <a:gd name="T83" fmla="*/ 50 h 98"/>
                  <a:gd name="T84" fmla="*/ 70 w 98"/>
                  <a:gd name="T85" fmla="*/ 58 h 98"/>
                  <a:gd name="T86" fmla="*/ 68 w 98"/>
                  <a:gd name="T87" fmla="*/ 64 h 98"/>
                  <a:gd name="T88" fmla="*/ 60 w 98"/>
                  <a:gd name="T89" fmla="*/ 72 h 98"/>
                  <a:gd name="T90" fmla="*/ 52 w 98"/>
                  <a:gd name="T91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" h="98">
                    <a:moveTo>
                      <a:pt x="48" y="0"/>
                    </a:moveTo>
                    <a:lnTo>
                      <a:pt x="48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10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60"/>
                    </a:lnTo>
                    <a:lnTo>
                      <a:pt x="4" y="68"/>
                    </a:lnTo>
                    <a:lnTo>
                      <a:pt x="8" y="78"/>
                    </a:lnTo>
                    <a:lnTo>
                      <a:pt x="14" y="84"/>
                    </a:lnTo>
                    <a:lnTo>
                      <a:pt x="22" y="90"/>
                    </a:lnTo>
                    <a:lnTo>
                      <a:pt x="30" y="94"/>
                    </a:lnTo>
                    <a:lnTo>
                      <a:pt x="3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58" y="98"/>
                    </a:lnTo>
                    <a:lnTo>
                      <a:pt x="68" y="94"/>
                    </a:lnTo>
                    <a:lnTo>
                      <a:pt x="76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4" y="68"/>
                    </a:lnTo>
                    <a:lnTo>
                      <a:pt x="96" y="60"/>
                    </a:lnTo>
                    <a:lnTo>
                      <a:pt x="98" y="50"/>
                    </a:lnTo>
                    <a:lnTo>
                      <a:pt x="98" y="50"/>
                    </a:lnTo>
                    <a:lnTo>
                      <a:pt x="96" y="40"/>
                    </a:lnTo>
                    <a:lnTo>
                      <a:pt x="94" y="30"/>
                    </a:lnTo>
                    <a:lnTo>
                      <a:pt x="90" y="22"/>
                    </a:lnTo>
                    <a:lnTo>
                      <a:pt x="84" y="16"/>
                    </a:lnTo>
                    <a:lnTo>
                      <a:pt x="76" y="10"/>
                    </a:lnTo>
                    <a:lnTo>
                      <a:pt x="68" y="4"/>
                    </a:lnTo>
                    <a:lnTo>
                      <a:pt x="58" y="2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52" y="74"/>
                    </a:moveTo>
                    <a:lnTo>
                      <a:pt x="52" y="82"/>
                    </a:lnTo>
                    <a:lnTo>
                      <a:pt x="42" y="82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4" y="74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6" y="62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0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38" y="52"/>
                    </a:lnTo>
                    <a:lnTo>
                      <a:pt x="32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4"/>
                    </a:lnTo>
                    <a:lnTo>
                      <a:pt x="32" y="28"/>
                    </a:lnTo>
                    <a:lnTo>
                      <a:pt x="36" y="26"/>
                    </a:lnTo>
                    <a:lnTo>
                      <a:pt x="42" y="24"/>
                    </a:lnTo>
                    <a:lnTo>
                      <a:pt x="42" y="16"/>
                    </a:lnTo>
                    <a:lnTo>
                      <a:pt x="52" y="16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60" y="24"/>
                    </a:lnTo>
                    <a:lnTo>
                      <a:pt x="66" y="2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6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60" y="46"/>
                    </a:lnTo>
                    <a:lnTo>
                      <a:pt x="66" y="50"/>
                    </a:lnTo>
                    <a:lnTo>
                      <a:pt x="68" y="54"/>
                    </a:lnTo>
                    <a:lnTo>
                      <a:pt x="70" y="58"/>
                    </a:lnTo>
                    <a:lnTo>
                      <a:pt x="70" y="58"/>
                    </a:lnTo>
                    <a:lnTo>
                      <a:pt x="68" y="64"/>
                    </a:lnTo>
                    <a:lnTo>
                      <a:pt x="64" y="68"/>
                    </a:lnTo>
                    <a:lnTo>
                      <a:pt x="60" y="72"/>
                    </a:lnTo>
                    <a:lnTo>
                      <a:pt x="52" y="74"/>
                    </a:lnTo>
                    <a:lnTo>
                      <a:pt x="52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94" name="组合 193"/>
          <p:cNvGrpSpPr/>
          <p:nvPr/>
        </p:nvGrpSpPr>
        <p:grpSpPr>
          <a:xfrm flipH="1">
            <a:off x="971600" y="1347614"/>
            <a:ext cx="1779231" cy="614634"/>
            <a:chOff x="3199529" y="1770394"/>
            <a:chExt cx="1779231" cy="614634"/>
          </a:xfrm>
        </p:grpSpPr>
        <p:sp>
          <p:nvSpPr>
            <p:cNvPr id="195" name="Text Placeholder 2"/>
            <p:cNvSpPr txBox="1">
              <a:spLocks/>
            </p:cNvSpPr>
            <p:nvPr/>
          </p:nvSpPr>
          <p:spPr bwMode="auto">
            <a:xfrm>
              <a:off x="3455068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6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97" name="组合 196"/>
          <p:cNvGrpSpPr/>
          <p:nvPr/>
        </p:nvGrpSpPr>
        <p:grpSpPr>
          <a:xfrm flipH="1">
            <a:off x="971600" y="2283718"/>
            <a:ext cx="1779231" cy="614634"/>
            <a:chOff x="3199529" y="1770394"/>
            <a:chExt cx="1779231" cy="614634"/>
          </a:xfrm>
        </p:grpSpPr>
        <p:sp>
          <p:nvSpPr>
            <p:cNvPr id="198" name="Text Placeholder 2"/>
            <p:cNvSpPr txBox="1">
              <a:spLocks/>
            </p:cNvSpPr>
            <p:nvPr/>
          </p:nvSpPr>
          <p:spPr bwMode="auto">
            <a:xfrm>
              <a:off x="3455068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9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00" name="组合 199"/>
          <p:cNvGrpSpPr/>
          <p:nvPr/>
        </p:nvGrpSpPr>
        <p:grpSpPr>
          <a:xfrm flipH="1">
            <a:off x="971600" y="3219822"/>
            <a:ext cx="1779231" cy="614634"/>
            <a:chOff x="3199529" y="1770394"/>
            <a:chExt cx="1779231" cy="614634"/>
          </a:xfrm>
        </p:grpSpPr>
        <p:sp>
          <p:nvSpPr>
            <p:cNvPr id="201" name="Text Placeholder 2"/>
            <p:cNvSpPr txBox="1">
              <a:spLocks/>
            </p:cNvSpPr>
            <p:nvPr/>
          </p:nvSpPr>
          <p:spPr bwMode="auto">
            <a:xfrm>
              <a:off x="3455068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2" name="Text Placeholder 2"/>
            <p:cNvSpPr txBox="1">
              <a:spLocks/>
            </p:cNvSpPr>
            <p:nvPr/>
          </p:nvSpPr>
          <p:spPr bwMode="auto">
            <a:xfrm>
              <a:off x="3199529" y="1963110"/>
              <a:ext cx="1753463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内容文字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36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4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5" name="飞哥PPT眉头"/>
          <p:cNvSpPr txBox="1"/>
          <p:nvPr/>
        </p:nvSpPr>
        <p:spPr>
          <a:xfrm>
            <a:off x="539552" y="13220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能力提升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04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750">
        <p:blinds dir="vert"/>
      </p:transition>
    </mc:Choice>
    <mc:Fallback xmlns="">
      <p:transition spd="slow" advTm="975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2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0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1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5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1000"/>
                                            <p:tgtEl>
                                              <p:spTgt spid="2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5" presetID="2" presetClass="entr" presetSubtype="2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7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8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100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0" presetID="2" presetClass="entr" presetSubtype="2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2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3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6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0" dur="500"/>
                                            <p:tgtEl>
                                              <p:spTgt spid="2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1000"/>
                                            <p:tgtEl>
                                              <p:spTgt spid="2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6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6" grpId="0"/>
          <p:bldP spid="136" grpId="0" animBg="1"/>
          <p:bldP spid="144" grpId="0" animBg="1"/>
          <p:bldP spid="1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5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1000"/>
                                            <p:tgtEl>
                                              <p:spTgt spid="2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100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6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0" dur="500"/>
                                            <p:tgtEl>
                                              <p:spTgt spid="2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1000"/>
                                            <p:tgtEl>
                                              <p:spTgt spid="2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6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6" grpId="0"/>
          <p:bldP spid="136" grpId="0" animBg="1"/>
          <p:bldP spid="144" grpId="0" animBg="1"/>
          <p:bldP spid="145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619672" y="1525068"/>
            <a:ext cx="901303" cy="1245394"/>
            <a:chOff x="3149600" y="2480384"/>
            <a:chExt cx="1201204" cy="1660005"/>
          </a:xfrm>
        </p:grpSpPr>
        <p:sp>
          <p:nvSpPr>
            <p:cNvPr id="4" name="等腰三角形 51"/>
            <p:cNvSpPr/>
            <p:nvPr/>
          </p:nvSpPr>
          <p:spPr>
            <a:xfrm flipV="1">
              <a:off x="3149600" y="3200883"/>
              <a:ext cx="1201204" cy="939506"/>
            </a:xfrm>
            <a:prstGeom prst="triangle">
              <a:avLst/>
            </a:prstGeom>
            <a:gradFill>
              <a:gsLst>
                <a:gs pos="0">
                  <a:schemeClr val="accent1"/>
                </a:gs>
                <a:gs pos="100000">
                  <a:srgbClr val="EEECE1">
                    <a:lumMod val="90000"/>
                    <a:alpha val="0"/>
                  </a:srgb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+mn-lt"/>
                <a:ea typeface="宋体"/>
              </a:endParaRPr>
            </a:p>
          </p:txBody>
        </p:sp>
        <p:sp>
          <p:nvSpPr>
            <p:cNvPr id="5" name="矩形 52"/>
            <p:cNvSpPr/>
            <p:nvPr/>
          </p:nvSpPr>
          <p:spPr>
            <a:xfrm>
              <a:off x="3630724" y="2480384"/>
              <a:ext cx="720080" cy="72008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isometricOffAxis2Top">
                <a:rot lat="19390491" lon="18812960" rev="21592509"/>
              </a:camera>
              <a:lightRig rig="chilly" dir="t">
                <a:rot lat="0" lon="0" rev="600000"/>
              </a:lightRig>
            </a:scene3d>
            <a:sp3d extrusionH="666750"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+mn-lt"/>
                <a:ea typeface="宋体"/>
              </a:endParaRPr>
            </a:p>
          </p:txBody>
        </p:sp>
      </p:grpSp>
      <p:grpSp>
        <p:nvGrpSpPr>
          <p:cNvPr id="6" name="Group 7"/>
          <p:cNvGrpSpPr>
            <a:grpSpLocks noChangeAspect="1"/>
          </p:cNvGrpSpPr>
          <p:nvPr/>
        </p:nvGrpSpPr>
        <p:grpSpPr bwMode="auto">
          <a:xfrm>
            <a:off x="2888511" y="1525068"/>
            <a:ext cx="901305" cy="1245394"/>
            <a:chOff x="3149600" y="2480384"/>
            <a:chExt cx="1201204" cy="1660005"/>
          </a:xfrm>
        </p:grpSpPr>
        <p:sp>
          <p:nvSpPr>
            <p:cNvPr id="7" name="等腰三角形 51"/>
            <p:cNvSpPr/>
            <p:nvPr/>
          </p:nvSpPr>
          <p:spPr>
            <a:xfrm flipV="1">
              <a:off x="3149600" y="3200883"/>
              <a:ext cx="1201204" cy="939506"/>
            </a:xfrm>
            <a:prstGeom prst="triangle">
              <a:avLst/>
            </a:prstGeom>
            <a:gradFill>
              <a:gsLst>
                <a:gs pos="0">
                  <a:schemeClr val="accent2"/>
                </a:gs>
                <a:gs pos="100000">
                  <a:srgbClr val="EEECE1">
                    <a:lumMod val="90000"/>
                    <a:alpha val="0"/>
                  </a:srgb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+mn-lt"/>
                <a:ea typeface="宋体"/>
              </a:endParaRPr>
            </a:p>
          </p:txBody>
        </p:sp>
        <p:sp>
          <p:nvSpPr>
            <p:cNvPr id="8" name="矩形 52"/>
            <p:cNvSpPr/>
            <p:nvPr/>
          </p:nvSpPr>
          <p:spPr>
            <a:xfrm>
              <a:off x="3630724" y="2480384"/>
              <a:ext cx="720080" cy="720080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isometricOffAxis2Top">
                <a:rot lat="19390491" lon="18812960" rev="21592509"/>
              </a:camera>
              <a:lightRig rig="chilly" dir="t">
                <a:rot lat="0" lon="0" rev="600000"/>
              </a:lightRig>
            </a:scene3d>
            <a:sp3d extrusionH="666750"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+mn-lt"/>
                <a:ea typeface="宋体"/>
              </a:endParaRPr>
            </a:p>
          </p:txBody>
        </p:sp>
      </p:grpSp>
      <p:grpSp>
        <p:nvGrpSpPr>
          <p:cNvPr id="9" name="Group 10"/>
          <p:cNvGrpSpPr>
            <a:grpSpLocks noChangeAspect="1"/>
          </p:cNvGrpSpPr>
          <p:nvPr/>
        </p:nvGrpSpPr>
        <p:grpSpPr bwMode="auto">
          <a:xfrm>
            <a:off x="4157352" y="1525068"/>
            <a:ext cx="901305" cy="1245394"/>
            <a:chOff x="3149600" y="2480384"/>
            <a:chExt cx="1201204" cy="1660005"/>
          </a:xfrm>
        </p:grpSpPr>
        <p:sp>
          <p:nvSpPr>
            <p:cNvPr id="10" name="等腰三角形 51"/>
            <p:cNvSpPr/>
            <p:nvPr/>
          </p:nvSpPr>
          <p:spPr>
            <a:xfrm flipV="1">
              <a:off x="3149600" y="3200883"/>
              <a:ext cx="1201204" cy="939506"/>
            </a:xfrm>
            <a:prstGeom prst="triangle">
              <a:avLst/>
            </a:prstGeom>
            <a:gradFill>
              <a:gsLst>
                <a:gs pos="0">
                  <a:schemeClr val="accent3"/>
                </a:gs>
                <a:gs pos="100000">
                  <a:srgbClr val="EEECE1">
                    <a:lumMod val="90000"/>
                    <a:alpha val="0"/>
                  </a:srgb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+mn-lt"/>
                <a:ea typeface="宋体"/>
              </a:endParaRPr>
            </a:p>
          </p:txBody>
        </p:sp>
        <p:sp>
          <p:nvSpPr>
            <p:cNvPr id="11" name="矩形 52"/>
            <p:cNvSpPr/>
            <p:nvPr/>
          </p:nvSpPr>
          <p:spPr>
            <a:xfrm>
              <a:off x="3630724" y="2480384"/>
              <a:ext cx="720080" cy="720080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isometricOffAxis2Top">
                <a:rot lat="19390491" lon="18812960" rev="21592509"/>
              </a:camera>
              <a:lightRig rig="chilly" dir="t">
                <a:rot lat="0" lon="0" rev="600000"/>
              </a:lightRig>
            </a:scene3d>
            <a:sp3d extrusionH="666750"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+mn-lt"/>
                <a:ea typeface="宋体"/>
              </a:endParaRPr>
            </a:p>
          </p:txBody>
        </p:sp>
      </p:grpSp>
      <p:grpSp>
        <p:nvGrpSpPr>
          <p:cNvPr id="12" name="Group 13"/>
          <p:cNvGrpSpPr>
            <a:grpSpLocks noChangeAspect="1"/>
          </p:cNvGrpSpPr>
          <p:nvPr/>
        </p:nvGrpSpPr>
        <p:grpSpPr bwMode="auto">
          <a:xfrm>
            <a:off x="5426193" y="1525068"/>
            <a:ext cx="901303" cy="1245394"/>
            <a:chOff x="3149600" y="2480384"/>
            <a:chExt cx="1201204" cy="1660005"/>
          </a:xfrm>
        </p:grpSpPr>
        <p:sp>
          <p:nvSpPr>
            <p:cNvPr id="13" name="等腰三角形 51"/>
            <p:cNvSpPr/>
            <p:nvPr/>
          </p:nvSpPr>
          <p:spPr>
            <a:xfrm flipV="1">
              <a:off x="3149600" y="3200883"/>
              <a:ext cx="1201204" cy="939506"/>
            </a:xfrm>
            <a:prstGeom prst="triangle">
              <a:avLst/>
            </a:prstGeom>
            <a:gradFill>
              <a:gsLst>
                <a:gs pos="0">
                  <a:schemeClr val="accent4"/>
                </a:gs>
                <a:gs pos="100000">
                  <a:srgbClr val="EEECE1">
                    <a:lumMod val="90000"/>
                    <a:alpha val="0"/>
                  </a:srgb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+mn-lt"/>
                <a:ea typeface="宋体"/>
              </a:endParaRPr>
            </a:p>
          </p:txBody>
        </p:sp>
        <p:sp>
          <p:nvSpPr>
            <p:cNvPr id="14" name="矩形 52"/>
            <p:cNvSpPr/>
            <p:nvPr/>
          </p:nvSpPr>
          <p:spPr>
            <a:xfrm>
              <a:off x="3630724" y="2480384"/>
              <a:ext cx="720080" cy="720080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isometricOffAxis2Top">
                <a:rot lat="19390491" lon="18812960" rev="21592509"/>
              </a:camera>
              <a:lightRig rig="chilly" dir="t">
                <a:rot lat="0" lon="0" rev="600000"/>
              </a:lightRig>
            </a:scene3d>
            <a:sp3d extrusionH="666750"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+mn-lt"/>
                <a:ea typeface="宋体"/>
              </a:endParaRPr>
            </a:p>
          </p:txBody>
        </p:sp>
      </p:grpSp>
      <p:grpSp>
        <p:nvGrpSpPr>
          <p:cNvPr id="15" name="Group 16"/>
          <p:cNvGrpSpPr>
            <a:grpSpLocks noChangeAspect="1"/>
          </p:cNvGrpSpPr>
          <p:nvPr/>
        </p:nvGrpSpPr>
        <p:grpSpPr bwMode="auto">
          <a:xfrm>
            <a:off x="6695031" y="1525068"/>
            <a:ext cx="901305" cy="1245394"/>
            <a:chOff x="3149600" y="2480384"/>
            <a:chExt cx="1201204" cy="1660005"/>
          </a:xfrm>
        </p:grpSpPr>
        <p:sp>
          <p:nvSpPr>
            <p:cNvPr id="16" name="等腰三角形 51"/>
            <p:cNvSpPr/>
            <p:nvPr/>
          </p:nvSpPr>
          <p:spPr>
            <a:xfrm flipV="1">
              <a:off x="3149600" y="3200883"/>
              <a:ext cx="1201204" cy="939506"/>
            </a:xfrm>
            <a:prstGeom prst="triangle">
              <a:avLst/>
            </a:prstGeom>
            <a:gradFill>
              <a:gsLst>
                <a:gs pos="0">
                  <a:schemeClr val="accent5"/>
                </a:gs>
                <a:gs pos="100000">
                  <a:srgbClr val="EEECE1">
                    <a:lumMod val="90000"/>
                    <a:alpha val="0"/>
                  </a:srgb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+mn-lt"/>
                <a:ea typeface="宋体"/>
              </a:endParaRPr>
            </a:p>
          </p:txBody>
        </p:sp>
        <p:sp>
          <p:nvSpPr>
            <p:cNvPr id="17" name="矩形 52"/>
            <p:cNvSpPr/>
            <p:nvPr/>
          </p:nvSpPr>
          <p:spPr>
            <a:xfrm>
              <a:off x="3630724" y="2480384"/>
              <a:ext cx="720080" cy="720080"/>
            </a:xfrm>
            <a:prstGeom prst="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isometricOffAxis2Top">
                <a:rot lat="19390491" lon="18812960" rev="21592509"/>
              </a:camera>
              <a:lightRig rig="chilly" dir="t">
                <a:rot lat="0" lon="0" rev="600000"/>
              </a:lightRig>
            </a:scene3d>
            <a:sp3d extrusionH="666750"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+mn-lt"/>
                <a:ea typeface="宋体"/>
              </a:endParaRPr>
            </a:p>
          </p:txBody>
        </p:sp>
      </p:grpSp>
      <p:grpSp>
        <p:nvGrpSpPr>
          <p:cNvPr id="18" name="Group 19"/>
          <p:cNvGrpSpPr>
            <a:grpSpLocks/>
          </p:cNvGrpSpPr>
          <p:nvPr/>
        </p:nvGrpSpPr>
        <p:grpSpPr bwMode="auto">
          <a:xfrm>
            <a:off x="1152000" y="3205215"/>
            <a:ext cx="6840000" cy="38100"/>
            <a:chOff x="1765833" y="4036682"/>
            <a:chExt cx="8630607" cy="50962"/>
          </a:xfrm>
        </p:grpSpPr>
        <p:sp>
          <p:nvSpPr>
            <p:cNvPr id="19" name="Rectangle 20"/>
            <p:cNvSpPr/>
            <p:nvPr/>
          </p:nvSpPr>
          <p:spPr>
            <a:xfrm>
              <a:off x="3197653" y="4036682"/>
              <a:ext cx="1439758" cy="509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ea typeface="Roboto" panose="02000000000000000000" pitchFamily="2" charset="0"/>
                <a:cs typeface="Helvetica Neue"/>
              </a:endParaRPr>
            </a:p>
          </p:txBody>
        </p:sp>
        <p:sp>
          <p:nvSpPr>
            <p:cNvPr id="20" name="Rectangle 21"/>
            <p:cNvSpPr/>
            <p:nvPr/>
          </p:nvSpPr>
          <p:spPr>
            <a:xfrm>
              <a:off x="4640586" y="4036682"/>
              <a:ext cx="1439757" cy="5096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ea typeface="Roboto" panose="02000000000000000000" pitchFamily="2" charset="0"/>
                <a:cs typeface="Helvetica Neue"/>
              </a:endParaRPr>
            </a:p>
          </p:txBody>
        </p:sp>
        <p:sp>
          <p:nvSpPr>
            <p:cNvPr id="21" name="Rectangle 22"/>
            <p:cNvSpPr/>
            <p:nvPr/>
          </p:nvSpPr>
          <p:spPr>
            <a:xfrm>
              <a:off x="6073993" y="4036682"/>
              <a:ext cx="1439758" cy="509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ea typeface="Roboto" panose="02000000000000000000" pitchFamily="2" charset="0"/>
                <a:cs typeface="Helvetica Neue"/>
              </a:endParaRPr>
            </a:p>
          </p:txBody>
        </p:sp>
        <p:sp>
          <p:nvSpPr>
            <p:cNvPr id="22" name="Rectangle 23"/>
            <p:cNvSpPr/>
            <p:nvPr/>
          </p:nvSpPr>
          <p:spPr>
            <a:xfrm>
              <a:off x="7516926" y="4036682"/>
              <a:ext cx="1439757" cy="5096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ea typeface="Roboto" panose="02000000000000000000" pitchFamily="2" charset="0"/>
                <a:cs typeface="Helvetica Neue"/>
              </a:endParaRPr>
            </a:p>
          </p:txBody>
        </p:sp>
        <p:sp>
          <p:nvSpPr>
            <p:cNvPr id="23" name="Rectangle 24"/>
            <p:cNvSpPr/>
            <p:nvPr/>
          </p:nvSpPr>
          <p:spPr>
            <a:xfrm>
              <a:off x="1765833" y="4036682"/>
              <a:ext cx="1439758" cy="509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ea typeface="Roboto" panose="02000000000000000000" pitchFamily="2" charset="0"/>
                <a:cs typeface="Helvetica Neue"/>
              </a:endParaRPr>
            </a:p>
          </p:txBody>
        </p:sp>
        <p:sp>
          <p:nvSpPr>
            <p:cNvPr id="24" name="Rectangle 25"/>
            <p:cNvSpPr/>
            <p:nvPr/>
          </p:nvSpPr>
          <p:spPr>
            <a:xfrm>
              <a:off x="8956682" y="4036682"/>
              <a:ext cx="1439758" cy="509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ea typeface="Roboto" panose="02000000000000000000" pitchFamily="2" charset="0"/>
                <a:cs typeface="Helvetica Neue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766113" y="2893220"/>
            <a:ext cx="645647" cy="645647"/>
            <a:chOff x="4641550" y="1440594"/>
            <a:chExt cx="587801" cy="587801"/>
          </a:xfrm>
        </p:grpSpPr>
        <p:grpSp>
          <p:nvGrpSpPr>
            <p:cNvPr id="37" name="组合 36"/>
            <p:cNvGrpSpPr/>
            <p:nvPr/>
          </p:nvGrpSpPr>
          <p:grpSpPr>
            <a:xfrm>
              <a:off x="4641550" y="1440594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3" name="同心圆 4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4795215" y="1597882"/>
              <a:ext cx="286520" cy="248944"/>
              <a:chOff x="2601913" y="584200"/>
              <a:chExt cx="581025" cy="504825"/>
            </a:xfrm>
            <a:solidFill>
              <a:schemeClr val="accent1"/>
            </a:solidFill>
          </p:grpSpPr>
          <p:sp>
            <p:nvSpPr>
              <p:cNvPr id="39" name="Freeform 21"/>
              <p:cNvSpPr>
                <a:spLocks/>
              </p:cNvSpPr>
              <p:nvPr/>
            </p:nvSpPr>
            <p:spPr bwMode="auto">
              <a:xfrm>
                <a:off x="2601913" y="1054100"/>
                <a:ext cx="581025" cy="34925"/>
              </a:xfrm>
              <a:custGeom>
                <a:avLst/>
                <a:gdLst>
                  <a:gd name="T0" fmla="*/ 352 w 366"/>
                  <a:gd name="T1" fmla="*/ 0 h 22"/>
                  <a:gd name="T2" fmla="*/ 14 w 366"/>
                  <a:gd name="T3" fmla="*/ 0 h 22"/>
                  <a:gd name="T4" fmla="*/ 14 w 366"/>
                  <a:gd name="T5" fmla="*/ 0 h 22"/>
                  <a:gd name="T6" fmla="*/ 8 w 366"/>
                  <a:gd name="T7" fmla="*/ 0 h 22"/>
                  <a:gd name="T8" fmla="*/ 4 w 366"/>
                  <a:gd name="T9" fmla="*/ 2 h 22"/>
                  <a:gd name="T10" fmla="*/ 0 w 366"/>
                  <a:gd name="T11" fmla="*/ 6 h 22"/>
                  <a:gd name="T12" fmla="*/ 0 w 366"/>
                  <a:gd name="T13" fmla="*/ 10 h 22"/>
                  <a:gd name="T14" fmla="*/ 0 w 366"/>
                  <a:gd name="T15" fmla="*/ 12 h 22"/>
                  <a:gd name="T16" fmla="*/ 0 w 366"/>
                  <a:gd name="T17" fmla="*/ 12 h 22"/>
                  <a:gd name="T18" fmla="*/ 0 w 366"/>
                  <a:gd name="T19" fmla="*/ 16 h 22"/>
                  <a:gd name="T20" fmla="*/ 4 w 366"/>
                  <a:gd name="T21" fmla="*/ 20 h 22"/>
                  <a:gd name="T22" fmla="*/ 8 w 366"/>
                  <a:gd name="T23" fmla="*/ 22 h 22"/>
                  <a:gd name="T24" fmla="*/ 14 w 366"/>
                  <a:gd name="T25" fmla="*/ 22 h 22"/>
                  <a:gd name="T26" fmla="*/ 352 w 366"/>
                  <a:gd name="T27" fmla="*/ 22 h 22"/>
                  <a:gd name="T28" fmla="*/ 352 w 366"/>
                  <a:gd name="T29" fmla="*/ 22 h 22"/>
                  <a:gd name="T30" fmla="*/ 358 w 366"/>
                  <a:gd name="T31" fmla="*/ 22 h 22"/>
                  <a:gd name="T32" fmla="*/ 362 w 366"/>
                  <a:gd name="T33" fmla="*/ 20 h 22"/>
                  <a:gd name="T34" fmla="*/ 366 w 366"/>
                  <a:gd name="T35" fmla="*/ 16 h 22"/>
                  <a:gd name="T36" fmla="*/ 366 w 366"/>
                  <a:gd name="T37" fmla="*/ 12 h 22"/>
                  <a:gd name="T38" fmla="*/ 366 w 366"/>
                  <a:gd name="T39" fmla="*/ 10 h 22"/>
                  <a:gd name="T40" fmla="*/ 366 w 366"/>
                  <a:gd name="T41" fmla="*/ 10 h 22"/>
                  <a:gd name="T42" fmla="*/ 366 w 366"/>
                  <a:gd name="T43" fmla="*/ 6 h 22"/>
                  <a:gd name="T44" fmla="*/ 362 w 366"/>
                  <a:gd name="T45" fmla="*/ 2 h 22"/>
                  <a:gd name="T46" fmla="*/ 358 w 366"/>
                  <a:gd name="T47" fmla="*/ 0 h 22"/>
                  <a:gd name="T48" fmla="*/ 352 w 366"/>
                  <a:gd name="T49" fmla="*/ 0 h 22"/>
                  <a:gd name="T50" fmla="*/ 352 w 366"/>
                  <a:gd name="T5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6" h="22">
                    <a:moveTo>
                      <a:pt x="352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352" y="22"/>
                    </a:lnTo>
                    <a:lnTo>
                      <a:pt x="352" y="22"/>
                    </a:lnTo>
                    <a:lnTo>
                      <a:pt x="358" y="22"/>
                    </a:lnTo>
                    <a:lnTo>
                      <a:pt x="362" y="20"/>
                    </a:lnTo>
                    <a:lnTo>
                      <a:pt x="366" y="16"/>
                    </a:lnTo>
                    <a:lnTo>
                      <a:pt x="366" y="12"/>
                    </a:lnTo>
                    <a:lnTo>
                      <a:pt x="366" y="10"/>
                    </a:lnTo>
                    <a:lnTo>
                      <a:pt x="366" y="10"/>
                    </a:lnTo>
                    <a:lnTo>
                      <a:pt x="366" y="6"/>
                    </a:lnTo>
                    <a:lnTo>
                      <a:pt x="362" y="2"/>
                    </a:lnTo>
                    <a:lnTo>
                      <a:pt x="358" y="0"/>
                    </a:lnTo>
                    <a:lnTo>
                      <a:pt x="352" y="0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22"/>
              <p:cNvSpPr>
                <a:spLocks noEditPoints="1"/>
              </p:cNvSpPr>
              <p:nvPr/>
            </p:nvSpPr>
            <p:spPr bwMode="auto">
              <a:xfrm>
                <a:off x="2687638" y="752475"/>
                <a:ext cx="409575" cy="206375"/>
              </a:xfrm>
              <a:custGeom>
                <a:avLst/>
                <a:gdLst>
                  <a:gd name="T0" fmla="*/ 118 w 258"/>
                  <a:gd name="T1" fmla="*/ 0 h 130"/>
                  <a:gd name="T2" fmla="*/ 112 w 258"/>
                  <a:gd name="T3" fmla="*/ 2 h 130"/>
                  <a:gd name="T4" fmla="*/ 104 w 258"/>
                  <a:gd name="T5" fmla="*/ 8 h 130"/>
                  <a:gd name="T6" fmla="*/ 104 w 258"/>
                  <a:gd name="T7" fmla="*/ 116 h 130"/>
                  <a:gd name="T8" fmla="*/ 104 w 258"/>
                  <a:gd name="T9" fmla="*/ 122 h 130"/>
                  <a:gd name="T10" fmla="*/ 112 w 258"/>
                  <a:gd name="T11" fmla="*/ 128 h 130"/>
                  <a:gd name="T12" fmla="*/ 140 w 258"/>
                  <a:gd name="T13" fmla="*/ 130 h 130"/>
                  <a:gd name="T14" fmla="*/ 146 w 258"/>
                  <a:gd name="T15" fmla="*/ 128 h 130"/>
                  <a:gd name="T16" fmla="*/ 154 w 258"/>
                  <a:gd name="T17" fmla="*/ 122 h 130"/>
                  <a:gd name="T18" fmla="*/ 154 w 258"/>
                  <a:gd name="T19" fmla="*/ 14 h 130"/>
                  <a:gd name="T20" fmla="*/ 154 w 258"/>
                  <a:gd name="T21" fmla="*/ 8 h 130"/>
                  <a:gd name="T22" fmla="*/ 146 w 258"/>
                  <a:gd name="T23" fmla="*/ 2 h 130"/>
                  <a:gd name="T24" fmla="*/ 140 w 258"/>
                  <a:gd name="T25" fmla="*/ 0 h 130"/>
                  <a:gd name="T26" fmla="*/ 14 w 258"/>
                  <a:gd name="T27" fmla="*/ 0 h 130"/>
                  <a:gd name="T28" fmla="*/ 8 w 258"/>
                  <a:gd name="T29" fmla="*/ 2 h 130"/>
                  <a:gd name="T30" fmla="*/ 2 w 258"/>
                  <a:gd name="T31" fmla="*/ 8 h 130"/>
                  <a:gd name="T32" fmla="*/ 0 w 258"/>
                  <a:gd name="T33" fmla="*/ 116 h 130"/>
                  <a:gd name="T34" fmla="*/ 2 w 258"/>
                  <a:gd name="T35" fmla="*/ 122 h 130"/>
                  <a:gd name="T36" fmla="*/ 8 w 258"/>
                  <a:gd name="T37" fmla="*/ 128 h 130"/>
                  <a:gd name="T38" fmla="*/ 38 w 258"/>
                  <a:gd name="T39" fmla="*/ 130 h 130"/>
                  <a:gd name="T40" fmla="*/ 42 w 258"/>
                  <a:gd name="T41" fmla="*/ 128 h 130"/>
                  <a:gd name="T42" fmla="*/ 50 w 258"/>
                  <a:gd name="T43" fmla="*/ 122 h 130"/>
                  <a:gd name="T44" fmla="*/ 52 w 258"/>
                  <a:gd name="T45" fmla="*/ 14 h 130"/>
                  <a:gd name="T46" fmla="*/ 50 w 258"/>
                  <a:gd name="T47" fmla="*/ 8 h 130"/>
                  <a:gd name="T48" fmla="*/ 42 w 258"/>
                  <a:gd name="T49" fmla="*/ 2 h 130"/>
                  <a:gd name="T50" fmla="*/ 38 w 258"/>
                  <a:gd name="T51" fmla="*/ 0 h 130"/>
                  <a:gd name="T52" fmla="*/ 220 w 258"/>
                  <a:gd name="T53" fmla="*/ 0 h 130"/>
                  <a:gd name="T54" fmla="*/ 216 w 258"/>
                  <a:gd name="T55" fmla="*/ 2 h 130"/>
                  <a:gd name="T56" fmla="*/ 208 w 258"/>
                  <a:gd name="T57" fmla="*/ 8 h 130"/>
                  <a:gd name="T58" fmla="*/ 206 w 258"/>
                  <a:gd name="T59" fmla="*/ 116 h 130"/>
                  <a:gd name="T60" fmla="*/ 208 w 258"/>
                  <a:gd name="T61" fmla="*/ 122 h 130"/>
                  <a:gd name="T62" fmla="*/ 216 w 258"/>
                  <a:gd name="T63" fmla="*/ 128 h 130"/>
                  <a:gd name="T64" fmla="*/ 244 w 258"/>
                  <a:gd name="T65" fmla="*/ 130 h 130"/>
                  <a:gd name="T66" fmla="*/ 250 w 258"/>
                  <a:gd name="T67" fmla="*/ 128 h 130"/>
                  <a:gd name="T68" fmla="*/ 256 w 258"/>
                  <a:gd name="T69" fmla="*/ 122 h 130"/>
                  <a:gd name="T70" fmla="*/ 258 w 258"/>
                  <a:gd name="T71" fmla="*/ 14 h 130"/>
                  <a:gd name="T72" fmla="*/ 256 w 258"/>
                  <a:gd name="T73" fmla="*/ 8 h 130"/>
                  <a:gd name="T74" fmla="*/ 250 w 258"/>
                  <a:gd name="T75" fmla="*/ 2 h 130"/>
                  <a:gd name="T76" fmla="*/ 244 w 258"/>
                  <a:gd name="T7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8" h="130">
                    <a:moveTo>
                      <a:pt x="140" y="0"/>
                    </a:moveTo>
                    <a:lnTo>
                      <a:pt x="118" y="0"/>
                    </a:lnTo>
                    <a:lnTo>
                      <a:pt x="118" y="0"/>
                    </a:lnTo>
                    <a:lnTo>
                      <a:pt x="112" y="2"/>
                    </a:lnTo>
                    <a:lnTo>
                      <a:pt x="108" y="4"/>
                    </a:lnTo>
                    <a:lnTo>
                      <a:pt x="104" y="8"/>
                    </a:lnTo>
                    <a:lnTo>
                      <a:pt x="104" y="14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22"/>
                    </a:lnTo>
                    <a:lnTo>
                      <a:pt x="108" y="126"/>
                    </a:lnTo>
                    <a:lnTo>
                      <a:pt x="112" y="128"/>
                    </a:lnTo>
                    <a:lnTo>
                      <a:pt x="118" y="130"/>
                    </a:lnTo>
                    <a:lnTo>
                      <a:pt x="140" y="130"/>
                    </a:lnTo>
                    <a:lnTo>
                      <a:pt x="140" y="130"/>
                    </a:lnTo>
                    <a:lnTo>
                      <a:pt x="146" y="128"/>
                    </a:lnTo>
                    <a:lnTo>
                      <a:pt x="150" y="126"/>
                    </a:lnTo>
                    <a:lnTo>
                      <a:pt x="154" y="122"/>
                    </a:lnTo>
                    <a:lnTo>
                      <a:pt x="154" y="116"/>
                    </a:lnTo>
                    <a:lnTo>
                      <a:pt x="154" y="14"/>
                    </a:lnTo>
                    <a:lnTo>
                      <a:pt x="154" y="14"/>
                    </a:lnTo>
                    <a:lnTo>
                      <a:pt x="154" y="8"/>
                    </a:lnTo>
                    <a:lnTo>
                      <a:pt x="150" y="4"/>
                    </a:lnTo>
                    <a:lnTo>
                      <a:pt x="146" y="2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  <a:moveTo>
                      <a:pt x="38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22"/>
                    </a:lnTo>
                    <a:lnTo>
                      <a:pt x="4" y="126"/>
                    </a:lnTo>
                    <a:lnTo>
                      <a:pt x="8" y="128"/>
                    </a:lnTo>
                    <a:lnTo>
                      <a:pt x="14" y="130"/>
                    </a:lnTo>
                    <a:lnTo>
                      <a:pt x="38" y="130"/>
                    </a:lnTo>
                    <a:lnTo>
                      <a:pt x="38" y="130"/>
                    </a:lnTo>
                    <a:lnTo>
                      <a:pt x="42" y="128"/>
                    </a:lnTo>
                    <a:lnTo>
                      <a:pt x="48" y="126"/>
                    </a:lnTo>
                    <a:lnTo>
                      <a:pt x="50" y="122"/>
                    </a:lnTo>
                    <a:lnTo>
                      <a:pt x="52" y="116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0" y="8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  <a:moveTo>
                      <a:pt x="244" y="0"/>
                    </a:moveTo>
                    <a:lnTo>
                      <a:pt x="220" y="0"/>
                    </a:lnTo>
                    <a:lnTo>
                      <a:pt x="220" y="0"/>
                    </a:lnTo>
                    <a:lnTo>
                      <a:pt x="216" y="2"/>
                    </a:lnTo>
                    <a:lnTo>
                      <a:pt x="210" y="4"/>
                    </a:lnTo>
                    <a:lnTo>
                      <a:pt x="208" y="8"/>
                    </a:lnTo>
                    <a:lnTo>
                      <a:pt x="206" y="14"/>
                    </a:lnTo>
                    <a:lnTo>
                      <a:pt x="206" y="116"/>
                    </a:lnTo>
                    <a:lnTo>
                      <a:pt x="206" y="116"/>
                    </a:lnTo>
                    <a:lnTo>
                      <a:pt x="208" y="122"/>
                    </a:lnTo>
                    <a:lnTo>
                      <a:pt x="210" y="126"/>
                    </a:lnTo>
                    <a:lnTo>
                      <a:pt x="216" y="128"/>
                    </a:lnTo>
                    <a:lnTo>
                      <a:pt x="220" y="130"/>
                    </a:lnTo>
                    <a:lnTo>
                      <a:pt x="244" y="130"/>
                    </a:lnTo>
                    <a:lnTo>
                      <a:pt x="244" y="130"/>
                    </a:lnTo>
                    <a:lnTo>
                      <a:pt x="250" y="128"/>
                    </a:lnTo>
                    <a:lnTo>
                      <a:pt x="254" y="126"/>
                    </a:lnTo>
                    <a:lnTo>
                      <a:pt x="256" y="122"/>
                    </a:lnTo>
                    <a:lnTo>
                      <a:pt x="258" y="116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56" y="8"/>
                    </a:lnTo>
                    <a:lnTo>
                      <a:pt x="254" y="4"/>
                    </a:lnTo>
                    <a:lnTo>
                      <a:pt x="250" y="2"/>
                    </a:lnTo>
                    <a:lnTo>
                      <a:pt x="244" y="0"/>
                    </a:lnTo>
                    <a:lnTo>
                      <a:pt x="2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Freeform 23"/>
              <p:cNvSpPr>
                <a:spLocks/>
              </p:cNvSpPr>
              <p:nvPr/>
            </p:nvSpPr>
            <p:spPr bwMode="auto">
              <a:xfrm>
                <a:off x="2601913" y="584200"/>
                <a:ext cx="581025" cy="136525"/>
              </a:xfrm>
              <a:custGeom>
                <a:avLst/>
                <a:gdLst>
                  <a:gd name="T0" fmla="*/ 358 w 366"/>
                  <a:gd name="T1" fmla="*/ 66 h 86"/>
                  <a:gd name="T2" fmla="*/ 186 w 366"/>
                  <a:gd name="T3" fmla="*/ 0 h 86"/>
                  <a:gd name="T4" fmla="*/ 186 w 366"/>
                  <a:gd name="T5" fmla="*/ 0 h 86"/>
                  <a:gd name="T6" fmla="*/ 180 w 366"/>
                  <a:gd name="T7" fmla="*/ 0 h 86"/>
                  <a:gd name="T8" fmla="*/ 8 w 366"/>
                  <a:gd name="T9" fmla="*/ 66 h 86"/>
                  <a:gd name="T10" fmla="*/ 8 w 366"/>
                  <a:gd name="T11" fmla="*/ 66 h 86"/>
                  <a:gd name="T12" fmla="*/ 4 w 366"/>
                  <a:gd name="T13" fmla="*/ 68 h 86"/>
                  <a:gd name="T14" fmla="*/ 2 w 366"/>
                  <a:gd name="T15" fmla="*/ 70 h 86"/>
                  <a:gd name="T16" fmla="*/ 0 w 366"/>
                  <a:gd name="T17" fmla="*/ 74 h 86"/>
                  <a:gd name="T18" fmla="*/ 0 w 366"/>
                  <a:gd name="T19" fmla="*/ 78 h 86"/>
                  <a:gd name="T20" fmla="*/ 0 w 366"/>
                  <a:gd name="T21" fmla="*/ 78 h 86"/>
                  <a:gd name="T22" fmla="*/ 2 w 366"/>
                  <a:gd name="T23" fmla="*/ 80 h 86"/>
                  <a:gd name="T24" fmla="*/ 4 w 366"/>
                  <a:gd name="T25" fmla="*/ 82 h 86"/>
                  <a:gd name="T26" fmla="*/ 6 w 366"/>
                  <a:gd name="T27" fmla="*/ 84 h 86"/>
                  <a:gd name="T28" fmla="*/ 10 w 366"/>
                  <a:gd name="T29" fmla="*/ 86 h 86"/>
                  <a:gd name="T30" fmla="*/ 356 w 366"/>
                  <a:gd name="T31" fmla="*/ 86 h 86"/>
                  <a:gd name="T32" fmla="*/ 356 w 366"/>
                  <a:gd name="T33" fmla="*/ 86 h 86"/>
                  <a:gd name="T34" fmla="*/ 360 w 366"/>
                  <a:gd name="T35" fmla="*/ 84 h 86"/>
                  <a:gd name="T36" fmla="*/ 362 w 366"/>
                  <a:gd name="T37" fmla="*/ 82 h 86"/>
                  <a:gd name="T38" fmla="*/ 364 w 366"/>
                  <a:gd name="T39" fmla="*/ 80 h 86"/>
                  <a:gd name="T40" fmla="*/ 366 w 366"/>
                  <a:gd name="T41" fmla="*/ 78 h 86"/>
                  <a:gd name="T42" fmla="*/ 366 w 366"/>
                  <a:gd name="T43" fmla="*/ 78 h 86"/>
                  <a:gd name="T44" fmla="*/ 366 w 366"/>
                  <a:gd name="T45" fmla="*/ 74 h 86"/>
                  <a:gd name="T46" fmla="*/ 364 w 366"/>
                  <a:gd name="T47" fmla="*/ 70 h 86"/>
                  <a:gd name="T48" fmla="*/ 362 w 366"/>
                  <a:gd name="T49" fmla="*/ 68 h 86"/>
                  <a:gd name="T50" fmla="*/ 358 w 366"/>
                  <a:gd name="T51" fmla="*/ 66 h 86"/>
                  <a:gd name="T52" fmla="*/ 358 w 366"/>
                  <a:gd name="T53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6" h="86">
                    <a:moveTo>
                      <a:pt x="358" y="66"/>
                    </a:moveTo>
                    <a:lnTo>
                      <a:pt x="186" y="0"/>
                    </a:lnTo>
                    <a:lnTo>
                      <a:pt x="186" y="0"/>
                    </a:lnTo>
                    <a:lnTo>
                      <a:pt x="180" y="0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4" y="68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0"/>
                    </a:lnTo>
                    <a:lnTo>
                      <a:pt x="4" y="82"/>
                    </a:lnTo>
                    <a:lnTo>
                      <a:pt x="6" y="84"/>
                    </a:lnTo>
                    <a:lnTo>
                      <a:pt x="10" y="86"/>
                    </a:lnTo>
                    <a:lnTo>
                      <a:pt x="356" y="86"/>
                    </a:lnTo>
                    <a:lnTo>
                      <a:pt x="356" y="86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4" y="80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66" y="74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8" y="66"/>
                    </a:lnTo>
                    <a:lnTo>
                      <a:pt x="358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84"/>
              <p:cNvSpPr>
                <a:spLocks/>
              </p:cNvSpPr>
              <p:nvPr/>
            </p:nvSpPr>
            <p:spPr bwMode="auto">
              <a:xfrm>
                <a:off x="2630488" y="987425"/>
                <a:ext cx="523875" cy="38100"/>
              </a:xfrm>
              <a:custGeom>
                <a:avLst/>
                <a:gdLst>
                  <a:gd name="T0" fmla="*/ 330 w 330"/>
                  <a:gd name="T1" fmla="*/ 12 h 24"/>
                  <a:gd name="T2" fmla="*/ 330 w 330"/>
                  <a:gd name="T3" fmla="*/ 12 h 24"/>
                  <a:gd name="T4" fmla="*/ 330 w 330"/>
                  <a:gd name="T5" fmla="*/ 12 h 24"/>
                  <a:gd name="T6" fmla="*/ 330 w 330"/>
                  <a:gd name="T7" fmla="*/ 18 h 24"/>
                  <a:gd name="T8" fmla="*/ 326 w 330"/>
                  <a:gd name="T9" fmla="*/ 20 h 24"/>
                  <a:gd name="T10" fmla="*/ 322 w 330"/>
                  <a:gd name="T11" fmla="*/ 24 h 24"/>
                  <a:gd name="T12" fmla="*/ 316 w 330"/>
                  <a:gd name="T13" fmla="*/ 24 h 24"/>
                  <a:gd name="T14" fmla="*/ 14 w 330"/>
                  <a:gd name="T15" fmla="*/ 24 h 24"/>
                  <a:gd name="T16" fmla="*/ 14 w 330"/>
                  <a:gd name="T17" fmla="*/ 24 h 24"/>
                  <a:gd name="T18" fmla="*/ 8 w 330"/>
                  <a:gd name="T19" fmla="*/ 24 h 24"/>
                  <a:gd name="T20" fmla="*/ 4 w 330"/>
                  <a:gd name="T21" fmla="*/ 20 h 24"/>
                  <a:gd name="T22" fmla="*/ 0 w 330"/>
                  <a:gd name="T23" fmla="*/ 18 h 24"/>
                  <a:gd name="T24" fmla="*/ 0 w 330"/>
                  <a:gd name="T25" fmla="*/ 12 h 24"/>
                  <a:gd name="T26" fmla="*/ 0 w 330"/>
                  <a:gd name="T27" fmla="*/ 12 h 24"/>
                  <a:gd name="T28" fmla="*/ 0 w 330"/>
                  <a:gd name="T29" fmla="*/ 12 h 24"/>
                  <a:gd name="T30" fmla="*/ 0 w 330"/>
                  <a:gd name="T31" fmla="*/ 8 h 24"/>
                  <a:gd name="T32" fmla="*/ 4 w 330"/>
                  <a:gd name="T33" fmla="*/ 4 h 24"/>
                  <a:gd name="T34" fmla="*/ 8 w 330"/>
                  <a:gd name="T35" fmla="*/ 2 h 24"/>
                  <a:gd name="T36" fmla="*/ 14 w 330"/>
                  <a:gd name="T37" fmla="*/ 0 h 24"/>
                  <a:gd name="T38" fmla="*/ 316 w 330"/>
                  <a:gd name="T39" fmla="*/ 0 h 24"/>
                  <a:gd name="T40" fmla="*/ 316 w 330"/>
                  <a:gd name="T41" fmla="*/ 0 h 24"/>
                  <a:gd name="T42" fmla="*/ 322 w 330"/>
                  <a:gd name="T43" fmla="*/ 2 h 24"/>
                  <a:gd name="T44" fmla="*/ 326 w 330"/>
                  <a:gd name="T45" fmla="*/ 4 h 24"/>
                  <a:gd name="T46" fmla="*/ 330 w 330"/>
                  <a:gd name="T47" fmla="*/ 8 h 24"/>
                  <a:gd name="T48" fmla="*/ 330 w 330"/>
                  <a:gd name="T49" fmla="*/ 12 h 24"/>
                  <a:gd name="T50" fmla="*/ 330 w 330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0" h="24">
                    <a:moveTo>
                      <a:pt x="330" y="12"/>
                    </a:moveTo>
                    <a:lnTo>
                      <a:pt x="330" y="12"/>
                    </a:lnTo>
                    <a:lnTo>
                      <a:pt x="330" y="12"/>
                    </a:lnTo>
                    <a:lnTo>
                      <a:pt x="330" y="18"/>
                    </a:lnTo>
                    <a:lnTo>
                      <a:pt x="326" y="20"/>
                    </a:lnTo>
                    <a:lnTo>
                      <a:pt x="322" y="24"/>
                    </a:lnTo>
                    <a:lnTo>
                      <a:pt x="316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22" y="2"/>
                    </a:lnTo>
                    <a:lnTo>
                      <a:pt x="326" y="4"/>
                    </a:lnTo>
                    <a:lnTo>
                      <a:pt x="330" y="8"/>
                    </a:lnTo>
                    <a:lnTo>
                      <a:pt x="330" y="12"/>
                    </a:lnTo>
                    <a:lnTo>
                      <a:pt x="33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4286393" y="2893220"/>
            <a:ext cx="645647" cy="645647"/>
            <a:chOff x="4641550" y="3027270"/>
            <a:chExt cx="587801" cy="587801"/>
          </a:xfrm>
        </p:grpSpPr>
        <p:grpSp>
          <p:nvGrpSpPr>
            <p:cNvPr id="46" name="组合 45"/>
            <p:cNvGrpSpPr/>
            <p:nvPr/>
          </p:nvGrpSpPr>
          <p:grpSpPr>
            <a:xfrm>
              <a:off x="4641550" y="3027270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0" name="同心圆 4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4790609" y="3178517"/>
              <a:ext cx="289682" cy="293110"/>
              <a:chOff x="2627313" y="1546225"/>
              <a:chExt cx="536575" cy="542925"/>
            </a:xfrm>
            <a:solidFill>
              <a:schemeClr val="accent3"/>
            </a:solidFill>
          </p:grpSpPr>
          <p:sp>
            <p:nvSpPr>
              <p:cNvPr id="48" name="Freeform 30"/>
              <p:cNvSpPr>
                <a:spLocks noEditPoints="1"/>
              </p:cNvSpPr>
              <p:nvPr/>
            </p:nvSpPr>
            <p:spPr bwMode="auto">
              <a:xfrm>
                <a:off x="2627313" y="1616075"/>
                <a:ext cx="536575" cy="473075"/>
              </a:xfrm>
              <a:custGeom>
                <a:avLst/>
                <a:gdLst>
                  <a:gd name="T0" fmla="*/ 310 w 338"/>
                  <a:gd name="T1" fmla="*/ 134 h 298"/>
                  <a:gd name="T2" fmla="*/ 296 w 338"/>
                  <a:gd name="T3" fmla="*/ 94 h 298"/>
                  <a:gd name="T4" fmla="*/ 270 w 338"/>
                  <a:gd name="T5" fmla="*/ 62 h 298"/>
                  <a:gd name="T6" fmla="*/ 248 w 338"/>
                  <a:gd name="T7" fmla="*/ 46 h 298"/>
                  <a:gd name="T8" fmla="*/ 208 w 338"/>
                  <a:gd name="T9" fmla="*/ 72 h 298"/>
                  <a:gd name="T10" fmla="*/ 182 w 338"/>
                  <a:gd name="T11" fmla="*/ 72 h 298"/>
                  <a:gd name="T12" fmla="*/ 152 w 338"/>
                  <a:gd name="T13" fmla="*/ 60 h 298"/>
                  <a:gd name="T14" fmla="*/ 132 w 338"/>
                  <a:gd name="T15" fmla="*/ 36 h 298"/>
                  <a:gd name="T16" fmla="*/ 94 w 338"/>
                  <a:gd name="T17" fmla="*/ 2 h 298"/>
                  <a:gd name="T18" fmla="*/ 86 w 338"/>
                  <a:gd name="T19" fmla="*/ 2 h 298"/>
                  <a:gd name="T20" fmla="*/ 80 w 338"/>
                  <a:gd name="T21" fmla="*/ 56 h 298"/>
                  <a:gd name="T22" fmla="*/ 48 w 338"/>
                  <a:gd name="T23" fmla="*/ 92 h 298"/>
                  <a:gd name="T24" fmla="*/ 18 w 338"/>
                  <a:gd name="T25" fmla="*/ 108 h 298"/>
                  <a:gd name="T26" fmla="*/ 2 w 338"/>
                  <a:gd name="T27" fmla="*/ 118 h 298"/>
                  <a:gd name="T28" fmla="*/ 0 w 338"/>
                  <a:gd name="T29" fmla="*/ 174 h 298"/>
                  <a:gd name="T30" fmla="*/ 10 w 338"/>
                  <a:gd name="T31" fmla="*/ 188 h 298"/>
                  <a:gd name="T32" fmla="*/ 36 w 338"/>
                  <a:gd name="T33" fmla="*/ 190 h 298"/>
                  <a:gd name="T34" fmla="*/ 74 w 338"/>
                  <a:gd name="T35" fmla="*/ 246 h 298"/>
                  <a:gd name="T36" fmla="*/ 92 w 338"/>
                  <a:gd name="T37" fmla="*/ 290 h 298"/>
                  <a:gd name="T38" fmla="*/ 136 w 338"/>
                  <a:gd name="T39" fmla="*/ 298 h 298"/>
                  <a:gd name="T40" fmla="*/ 144 w 338"/>
                  <a:gd name="T41" fmla="*/ 290 h 298"/>
                  <a:gd name="T42" fmla="*/ 156 w 338"/>
                  <a:gd name="T43" fmla="*/ 280 h 298"/>
                  <a:gd name="T44" fmla="*/ 184 w 338"/>
                  <a:gd name="T45" fmla="*/ 280 h 298"/>
                  <a:gd name="T46" fmla="*/ 198 w 338"/>
                  <a:gd name="T47" fmla="*/ 290 h 298"/>
                  <a:gd name="T48" fmla="*/ 242 w 338"/>
                  <a:gd name="T49" fmla="*/ 298 h 298"/>
                  <a:gd name="T50" fmla="*/ 248 w 338"/>
                  <a:gd name="T51" fmla="*/ 290 h 298"/>
                  <a:gd name="T52" fmla="*/ 262 w 338"/>
                  <a:gd name="T53" fmla="*/ 250 h 298"/>
                  <a:gd name="T54" fmla="*/ 290 w 338"/>
                  <a:gd name="T55" fmla="*/ 220 h 298"/>
                  <a:gd name="T56" fmla="*/ 308 w 338"/>
                  <a:gd name="T57" fmla="*/ 180 h 298"/>
                  <a:gd name="T58" fmla="*/ 322 w 338"/>
                  <a:gd name="T59" fmla="*/ 166 h 298"/>
                  <a:gd name="T60" fmla="*/ 336 w 338"/>
                  <a:gd name="T61" fmla="*/ 156 h 298"/>
                  <a:gd name="T62" fmla="*/ 336 w 338"/>
                  <a:gd name="T63" fmla="*/ 144 h 298"/>
                  <a:gd name="T64" fmla="*/ 322 w 338"/>
                  <a:gd name="T65" fmla="*/ 134 h 298"/>
                  <a:gd name="T66" fmla="*/ 96 w 338"/>
                  <a:gd name="T67" fmla="*/ 120 h 298"/>
                  <a:gd name="T68" fmla="*/ 78 w 338"/>
                  <a:gd name="T69" fmla="*/ 110 h 298"/>
                  <a:gd name="T70" fmla="*/ 80 w 338"/>
                  <a:gd name="T71" fmla="*/ 108 h 298"/>
                  <a:gd name="T72" fmla="*/ 92 w 338"/>
                  <a:gd name="T73" fmla="*/ 108 h 298"/>
                  <a:gd name="T74" fmla="*/ 102 w 338"/>
                  <a:gd name="T75" fmla="*/ 94 h 298"/>
                  <a:gd name="T76" fmla="*/ 98 w 338"/>
                  <a:gd name="T77" fmla="*/ 84 h 298"/>
                  <a:gd name="T78" fmla="*/ 88 w 338"/>
                  <a:gd name="T79" fmla="*/ 80 h 298"/>
                  <a:gd name="T80" fmla="*/ 90 w 338"/>
                  <a:gd name="T81" fmla="*/ 78 h 298"/>
                  <a:gd name="T82" fmla="*/ 104 w 338"/>
                  <a:gd name="T83" fmla="*/ 78 h 298"/>
                  <a:gd name="T84" fmla="*/ 116 w 338"/>
                  <a:gd name="T85" fmla="*/ 98 h 298"/>
                  <a:gd name="T86" fmla="*/ 110 w 338"/>
                  <a:gd name="T87" fmla="*/ 114 h 298"/>
                  <a:gd name="T88" fmla="*/ 96 w 338"/>
                  <a:gd name="T89" fmla="*/ 12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8" h="298">
                    <a:moveTo>
                      <a:pt x="322" y="134"/>
                    </a:moveTo>
                    <a:lnTo>
                      <a:pt x="310" y="134"/>
                    </a:lnTo>
                    <a:lnTo>
                      <a:pt x="310" y="134"/>
                    </a:lnTo>
                    <a:lnTo>
                      <a:pt x="306" y="120"/>
                    </a:lnTo>
                    <a:lnTo>
                      <a:pt x="302" y="108"/>
                    </a:lnTo>
                    <a:lnTo>
                      <a:pt x="296" y="94"/>
                    </a:lnTo>
                    <a:lnTo>
                      <a:pt x="288" y="84"/>
                    </a:lnTo>
                    <a:lnTo>
                      <a:pt x="280" y="72"/>
                    </a:lnTo>
                    <a:lnTo>
                      <a:pt x="270" y="62"/>
                    </a:lnTo>
                    <a:lnTo>
                      <a:pt x="260" y="54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36" y="58"/>
                    </a:lnTo>
                    <a:lnTo>
                      <a:pt x="224" y="66"/>
                    </a:lnTo>
                    <a:lnTo>
                      <a:pt x="208" y="72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82" y="72"/>
                    </a:lnTo>
                    <a:lnTo>
                      <a:pt x="172" y="70"/>
                    </a:lnTo>
                    <a:lnTo>
                      <a:pt x="162" y="66"/>
                    </a:lnTo>
                    <a:lnTo>
                      <a:pt x="152" y="60"/>
                    </a:lnTo>
                    <a:lnTo>
                      <a:pt x="144" y="54"/>
                    </a:lnTo>
                    <a:lnTo>
                      <a:pt x="138" y="46"/>
                    </a:lnTo>
                    <a:lnTo>
                      <a:pt x="132" y="36"/>
                    </a:lnTo>
                    <a:lnTo>
                      <a:pt x="128" y="28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6" y="2"/>
                    </a:lnTo>
                    <a:lnTo>
                      <a:pt x="86" y="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68" y="66"/>
                    </a:lnTo>
                    <a:lnTo>
                      <a:pt x="56" y="80"/>
                    </a:lnTo>
                    <a:lnTo>
                      <a:pt x="48" y="92"/>
                    </a:lnTo>
                    <a:lnTo>
                      <a:pt x="40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0" y="108"/>
                    </a:lnTo>
                    <a:lnTo>
                      <a:pt x="6" y="112"/>
                    </a:lnTo>
                    <a:lnTo>
                      <a:pt x="2" y="118"/>
                    </a:lnTo>
                    <a:lnTo>
                      <a:pt x="0" y="12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2" y="180"/>
                    </a:lnTo>
                    <a:lnTo>
                      <a:pt x="6" y="184"/>
                    </a:lnTo>
                    <a:lnTo>
                      <a:pt x="10" y="188"/>
                    </a:lnTo>
                    <a:lnTo>
                      <a:pt x="18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46" y="210"/>
                    </a:lnTo>
                    <a:lnTo>
                      <a:pt x="58" y="228"/>
                    </a:lnTo>
                    <a:lnTo>
                      <a:pt x="74" y="246"/>
                    </a:lnTo>
                    <a:lnTo>
                      <a:pt x="92" y="258"/>
                    </a:lnTo>
                    <a:lnTo>
                      <a:pt x="92" y="290"/>
                    </a:lnTo>
                    <a:lnTo>
                      <a:pt x="92" y="290"/>
                    </a:lnTo>
                    <a:lnTo>
                      <a:pt x="96" y="296"/>
                    </a:lnTo>
                    <a:lnTo>
                      <a:pt x="100" y="298"/>
                    </a:lnTo>
                    <a:lnTo>
                      <a:pt x="136" y="298"/>
                    </a:lnTo>
                    <a:lnTo>
                      <a:pt x="136" y="298"/>
                    </a:lnTo>
                    <a:lnTo>
                      <a:pt x="142" y="296"/>
                    </a:lnTo>
                    <a:lnTo>
                      <a:pt x="144" y="290"/>
                    </a:lnTo>
                    <a:lnTo>
                      <a:pt x="144" y="278"/>
                    </a:lnTo>
                    <a:lnTo>
                      <a:pt x="144" y="278"/>
                    </a:lnTo>
                    <a:lnTo>
                      <a:pt x="156" y="280"/>
                    </a:lnTo>
                    <a:lnTo>
                      <a:pt x="170" y="280"/>
                    </a:lnTo>
                    <a:lnTo>
                      <a:pt x="170" y="280"/>
                    </a:lnTo>
                    <a:lnTo>
                      <a:pt x="184" y="280"/>
                    </a:lnTo>
                    <a:lnTo>
                      <a:pt x="198" y="278"/>
                    </a:lnTo>
                    <a:lnTo>
                      <a:pt x="198" y="290"/>
                    </a:lnTo>
                    <a:lnTo>
                      <a:pt x="198" y="290"/>
                    </a:lnTo>
                    <a:lnTo>
                      <a:pt x="200" y="296"/>
                    </a:lnTo>
                    <a:lnTo>
                      <a:pt x="206" y="298"/>
                    </a:lnTo>
                    <a:lnTo>
                      <a:pt x="242" y="298"/>
                    </a:lnTo>
                    <a:lnTo>
                      <a:pt x="242" y="298"/>
                    </a:lnTo>
                    <a:lnTo>
                      <a:pt x="246" y="296"/>
                    </a:lnTo>
                    <a:lnTo>
                      <a:pt x="248" y="290"/>
                    </a:lnTo>
                    <a:lnTo>
                      <a:pt x="248" y="258"/>
                    </a:lnTo>
                    <a:lnTo>
                      <a:pt x="248" y="258"/>
                    </a:lnTo>
                    <a:lnTo>
                      <a:pt x="262" y="250"/>
                    </a:lnTo>
                    <a:lnTo>
                      <a:pt x="272" y="242"/>
                    </a:lnTo>
                    <a:lnTo>
                      <a:pt x="282" y="230"/>
                    </a:lnTo>
                    <a:lnTo>
                      <a:pt x="290" y="220"/>
                    </a:lnTo>
                    <a:lnTo>
                      <a:pt x="298" y="208"/>
                    </a:lnTo>
                    <a:lnTo>
                      <a:pt x="304" y="194"/>
                    </a:lnTo>
                    <a:lnTo>
                      <a:pt x="308" y="180"/>
                    </a:lnTo>
                    <a:lnTo>
                      <a:pt x="310" y="166"/>
                    </a:lnTo>
                    <a:lnTo>
                      <a:pt x="322" y="166"/>
                    </a:lnTo>
                    <a:lnTo>
                      <a:pt x="322" y="166"/>
                    </a:lnTo>
                    <a:lnTo>
                      <a:pt x="328" y="166"/>
                    </a:lnTo>
                    <a:lnTo>
                      <a:pt x="332" y="162"/>
                    </a:lnTo>
                    <a:lnTo>
                      <a:pt x="336" y="156"/>
                    </a:lnTo>
                    <a:lnTo>
                      <a:pt x="338" y="150"/>
                    </a:lnTo>
                    <a:lnTo>
                      <a:pt x="338" y="150"/>
                    </a:lnTo>
                    <a:lnTo>
                      <a:pt x="336" y="144"/>
                    </a:lnTo>
                    <a:lnTo>
                      <a:pt x="332" y="138"/>
                    </a:lnTo>
                    <a:lnTo>
                      <a:pt x="328" y="136"/>
                    </a:lnTo>
                    <a:lnTo>
                      <a:pt x="322" y="134"/>
                    </a:lnTo>
                    <a:lnTo>
                      <a:pt x="322" y="134"/>
                    </a:lnTo>
                    <a:close/>
                    <a:moveTo>
                      <a:pt x="96" y="120"/>
                    </a:moveTo>
                    <a:lnTo>
                      <a:pt x="96" y="120"/>
                    </a:lnTo>
                    <a:lnTo>
                      <a:pt x="88" y="118"/>
                    </a:lnTo>
                    <a:lnTo>
                      <a:pt x="82" y="114"/>
                    </a:lnTo>
                    <a:lnTo>
                      <a:pt x="78" y="110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80" y="108"/>
                    </a:lnTo>
                    <a:lnTo>
                      <a:pt x="88" y="110"/>
                    </a:lnTo>
                    <a:lnTo>
                      <a:pt x="88" y="110"/>
                    </a:lnTo>
                    <a:lnTo>
                      <a:pt x="92" y="108"/>
                    </a:lnTo>
                    <a:lnTo>
                      <a:pt x="98" y="106"/>
                    </a:lnTo>
                    <a:lnTo>
                      <a:pt x="100" y="100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0" y="88"/>
                    </a:lnTo>
                    <a:lnTo>
                      <a:pt x="98" y="84"/>
                    </a:lnTo>
                    <a:lnTo>
                      <a:pt x="92" y="82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9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4" y="78"/>
                    </a:lnTo>
                    <a:lnTo>
                      <a:pt x="110" y="84"/>
                    </a:lnTo>
                    <a:lnTo>
                      <a:pt x="116" y="90"/>
                    </a:lnTo>
                    <a:lnTo>
                      <a:pt x="116" y="98"/>
                    </a:lnTo>
                    <a:lnTo>
                      <a:pt x="116" y="98"/>
                    </a:lnTo>
                    <a:lnTo>
                      <a:pt x="116" y="106"/>
                    </a:lnTo>
                    <a:lnTo>
                      <a:pt x="110" y="114"/>
                    </a:lnTo>
                    <a:lnTo>
                      <a:pt x="104" y="118"/>
                    </a:lnTo>
                    <a:lnTo>
                      <a:pt x="96" y="120"/>
                    </a:ln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Freeform 31"/>
              <p:cNvSpPr>
                <a:spLocks noEditPoints="1"/>
              </p:cNvSpPr>
              <p:nvPr/>
            </p:nvSpPr>
            <p:spPr bwMode="auto">
              <a:xfrm>
                <a:off x="2855913" y="1546225"/>
                <a:ext cx="155575" cy="155575"/>
              </a:xfrm>
              <a:custGeom>
                <a:avLst/>
                <a:gdLst>
                  <a:gd name="T0" fmla="*/ 48 w 98"/>
                  <a:gd name="T1" fmla="*/ 0 h 98"/>
                  <a:gd name="T2" fmla="*/ 30 w 98"/>
                  <a:gd name="T3" fmla="*/ 4 h 98"/>
                  <a:gd name="T4" fmla="*/ 14 w 98"/>
                  <a:gd name="T5" fmla="*/ 16 h 98"/>
                  <a:gd name="T6" fmla="*/ 4 w 98"/>
                  <a:gd name="T7" fmla="*/ 30 h 98"/>
                  <a:gd name="T8" fmla="*/ 0 w 98"/>
                  <a:gd name="T9" fmla="*/ 50 h 98"/>
                  <a:gd name="T10" fmla="*/ 0 w 98"/>
                  <a:gd name="T11" fmla="*/ 60 h 98"/>
                  <a:gd name="T12" fmla="*/ 8 w 98"/>
                  <a:gd name="T13" fmla="*/ 78 h 98"/>
                  <a:gd name="T14" fmla="*/ 22 w 98"/>
                  <a:gd name="T15" fmla="*/ 90 h 98"/>
                  <a:gd name="T16" fmla="*/ 38 w 98"/>
                  <a:gd name="T17" fmla="*/ 98 h 98"/>
                  <a:gd name="T18" fmla="*/ 48 w 98"/>
                  <a:gd name="T19" fmla="*/ 98 h 98"/>
                  <a:gd name="T20" fmla="*/ 68 w 98"/>
                  <a:gd name="T21" fmla="*/ 94 h 98"/>
                  <a:gd name="T22" fmla="*/ 84 w 98"/>
                  <a:gd name="T23" fmla="*/ 84 h 98"/>
                  <a:gd name="T24" fmla="*/ 94 w 98"/>
                  <a:gd name="T25" fmla="*/ 68 h 98"/>
                  <a:gd name="T26" fmla="*/ 98 w 98"/>
                  <a:gd name="T27" fmla="*/ 50 h 98"/>
                  <a:gd name="T28" fmla="*/ 96 w 98"/>
                  <a:gd name="T29" fmla="*/ 40 h 98"/>
                  <a:gd name="T30" fmla="*/ 90 w 98"/>
                  <a:gd name="T31" fmla="*/ 22 h 98"/>
                  <a:gd name="T32" fmla="*/ 76 w 98"/>
                  <a:gd name="T33" fmla="*/ 10 h 98"/>
                  <a:gd name="T34" fmla="*/ 58 w 98"/>
                  <a:gd name="T35" fmla="*/ 2 h 98"/>
                  <a:gd name="T36" fmla="*/ 48 w 98"/>
                  <a:gd name="T37" fmla="*/ 0 h 98"/>
                  <a:gd name="T38" fmla="*/ 52 w 98"/>
                  <a:gd name="T39" fmla="*/ 82 h 98"/>
                  <a:gd name="T40" fmla="*/ 42 w 98"/>
                  <a:gd name="T41" fmla="*/ 74 h 98"/>
                  <a:gd name="T42" fmla="*/ 34 w 98"/>
                  <a:gd name="T43" fmla="*/ 74 h 98"/>
                  <a:gd name="T44" fmla="*/ 30 w 98"/>
                  <a:gd name="T45" fmla="*/ 60 h 98"/>
                  <a:gd name="T46" fmla="*/ 36 w 98"/>
                  <a:gd name="T47" fmla="*/ 62 h 98"/>
                  <a:gd name="T48" fmla="*/ 46 w 98"/>
                  <a:gd name="T49" fmla="*/ 64 h 98"/>
                  <a:gd name="T50" fmla="*/ 52 w 98"/>
                  <a:gd name="T51" fmla="*/ 60 h 98"/>
                  <a:gd name="T52" fmla="*/ 50 w 98"/>
                  <a:gd name="T53" fmla="*/ 56 h 98"/>
                  <a:gd name="T54" fmla="*/ 44 w 98"/>
                  <a:gd name="T55" fmla="*/ 54 h 98"/>
                  <a:gd name="T56" fmla="*/ 32 w 98"/>
                  <a:gd name="T57" fmla="*/ 48 h 98"/>
                  <a:gd name="T58" fmla="*/ 28 w 98"/>
                  <a:gd name="T59" fmla="*/ 38 h 98"/>
                  <a:gd name="T60" fmla="*/ 28 w 98"/>
                  <a:gd name="T61" fmla="*/ 34 h 98"/>
                  <a:gd name="T62" fmla="*/ 36 w 98"/>
                  <a:gd name="T63" fmla="*/ 26 h 98"/>
                  <a:gd name="T64" fmla="*/ 42 w 98"/>
                  <a:gd name="T65" fmla="*/ 16 h 98"/>
                  <a:gd name="T66" fmla="*/ 52 w 98"/>
                  <a:gd name="T67" fmla="*/ 22 h 98"/>
                  <a:gd name="T68" fmla="*/ 60 w 98"/>
                  <a:gd name="T69" fmla="*/ 24 h 98"/>
                  <a:gd name="T70" fmla="*/ 64 w 98"/>
                  <a:gd name="T71" fmla="*/ 36 h 98"/>
                  <a:gd name="T72" fmla="*/ 58 w 98"/>
                  <a:gd name="T73" fmla="*/ 34 h 98"/>
                  <a:gd name="T74" fmla="*/ 50 w 98"/>
                  <a:gd name="T75" fmla="*/ 34 h 98"/>
                  <a:gd name="T76" fmla="*/ 44 w 98"/>
                  <a:gd name="T77" fmla="*/ 38 h 98"/>
                  <a:gd name="T78" fmla="*/ 46 w 98"/>
                  <a:gd name="T79" fmla="*/ 40 h 98"/>
                  <a:gd name="T80" fmla="*/ 54 w 98"/>
                  <a:gd name="T81" fmla="*/ 44 h 98"/>
                  <a:gd name="T82" fmla="*/ 66 w 98"/>
                  <a:gd name="T83" fmla="*/ 50 h 98"/>
                  <a:gd name="T84" fmla="*/ 70 w 98"/>
                  <a:gd name="T85" fmla="*/ 58 h 98"/>
                  <a:gd name="T86" fmla="*/ 68 w 98"/>
                  <a:gd name="T87" fmla="*/ 64 h 98"/>
                  <a:gd name="T88" fmla="*/ 60 w 98"/>
                  <a:gd name="T89" fmla="*/ 72 h 98"/>
                  <a:gd name="T90" fmla="*/ 52 w 98"/>
                  <a:gd name="T91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" h="98">
                    <a:moveTo>
                      <a:pt x="48" y="0"/>
                    </a:moveTo>
                    <a:lnTo>
                      <a:pt x="48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10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60"/>
                    </a:lnTo>
                    <a:lnTo>
                      <a:pt x="4" y="68"/>
                    </a:lnTo>
                    <a:lnTo>
                      <a:pt x="8" y="78"/>
                    </a:lnTo>
                    <a:lnTo>
                      <a:pt x="14" y="84"/>
                    </a:lnTo>
                    <a:lnTo>
                      <a:pt x="22" y="90"/>
                    </a:lnTo>
                    <a:lnTo>
                      <a:pt x="30" y="94"/>
                    </a:lnTo>
                    <a:lnTo>
                      <a:pt x="3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58" y="98"/>
                    </a:lnTo>
                    <a:lnTo>
                      <a:pt x="68" y="94"/>
                    </a:lnTo>
                    <a:lnTo>
                      <a:pt x="76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4" y="68"/>
                    </a:lnTo>
                    <a:lnTo>
                      <a:pt x="96" y="60"/>
                    </a:lnTo>
                    <a:lnTo>
                      <a:pt x="98" y="50"/>
                    </a:lnTo>
                    <a:lnTo>
                      <a:pt x="98" y="50"/>
                    </a:lnTo>
                    <a:lnTo>
                      <a:pt x="96" y="40"/>
                    </a:lnTo>
                    <a:lnTo>
                      <a:pt x="94" y="30"/>
                    </a:lnTo>
                    <a:lnTo>
                      <a:pt x="90" y="22"/>
                    </a:lnTo>
                    <a:lnTo>
                      <a:pt x="84" y="16"/>
                    </a:lnTo>
                    <a:lnTo>
                      <a:pt x="76" y="10"/>
                    </a:lnTo>
                    <a:lnTo>
                      <a:pt x="68" y="4"/>
                    </a:lnTo>
                    <a:lnTo>
                      <a:pt x="58" y="2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52" y="74"/>
                    </a:moveTo>
                    <a:lnTo>
                      <a:pt x="52" y="82"/>
                    </a:lnTo>
                    <a:lnTo>
                      <a:pt x="42" y="82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4" y="74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6" y="62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0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38" y="52"/>
                    </a:lnTo>
                    <a:lnTo>
                      <a:pt x="32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4"/>
                    </a:lnTo>
                    <a:lnTo>
                      <a:pt x="32" y="28"/>
                    </a:lnTo>
                    <a:lnTo>
                      <a:pt x="36" y="26"/>
                    </a:lnTo>
                    <a:lnTo>
                      <a:pt x="42" y="24"/>
                    </a:lnTo>
                    <a:lnTo>
                      <a:pt x="42" y="16"/>
                    </a:lnTo>
                    <a:lnTo>
                      <a:pt x="52" y="16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60" y="24"/>
                    </a:lnTo>
                    <a:lnTo>
                      <a:pt x="66" y="2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6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60" y="46"/>
                    </a:lnTo>
                    <a:lnTo>
                      <a:pt x="66" y="50"/>
                    </a:lnTo>
                    <a:lnTo>
                      <a:pt x="68" y="54"/>
                    </a:lnTo>
                    <a:lnTo>
                      <a:pt x="70" y="58"/>
                    </a:lnTo>
                    <a:lnTo>
                      <a:pt x="70" y="58"/>
                    </a:lnTo>
                    <a:lnTo>
                      <a:pt x="68" y="64"/>
                    </a:lnTo>
                    <a:lnTo>
                      <a:pt x="64" y="68"/>
                    </a:lnTo>
                    <a:lnTo>
                      <a:pt x="60" y="72"/>
                    </a:lnTo>
                    <a:lnTo>
                      <a:pt x="52" y="74"/>
                    </a:lnTo>
                    <a:lnTo>
                      <a:pt x="52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3026253" y="2893220"/>
            <a:ext cx="645647" cy="645647"/>
            <a:chOff x="4641550" y="2233932"/>
            <a:chExt cx="587801" cy="587801"/>
          </a:xfrm>
        </p:grpSpPr>
        <p:grpSp>
          <p:nvGrpSpPr>
            <p:cNvPr id="53" name="组合 52"/>
            <p:cNvGrpSpPr/>
            <p:nvPr/>
          </p:nvGrpSpPr>
          <p:grpSpPr>
            <a:xfrm>
              <a:off x="4641550" y="2233932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7" name="同心圆 5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4817013" y="2396824"/>
              <a:ext cx="253510" cy="262016"/>
              <a:chOff x="2649538" y="2673350"/>
              <a:chExt cx="473075" cy="488950"/>
            </a:xfrm>
            <a:solidFill>
              <a:schemeClr val="accent2"/>
            </a:solidFill>
          </p:grpSpPr>
          <p:sp>
            <p:nvSpPr>
              <p:cNvPr id="55" name="Freeform 64"/>
              <p:cNvSpPr>
                <a:spLocks noEditPoints="1"/>
              </p:cNvSpPr>
              <p:nvPr/>
            </p:nvSpPr>
            <p:spPr bwMode="auto">
              <a:xfrm>
                <a:off x="2887663" y="2673350"/>
                <a:ext cx="234950" cy="488950"/>
              </a:xfrm>
              <a:custGeom>
                <a:avLst/>
                <a:gdLst>
                  <a:gd name="T0" fmla="*/ 148 w 148"/>
                  <a:gd name="T1" fmla="*/ 146 h 308"/>
                  <a:gd name="T2" fmla="*/ 146 w 148"/>
                  <a:gd name="T3" fmla="*/ 132 h 308"/>
                  <a:gd name="T4" fmla="*/ 140 w 148"/>
                  <a:gd name="T5" fmla="*/ 102 h 308"/>
                  <a:gd name="T6" fmla="*/ 80 w 148"/>
                  <a:gd name="T7" fmla="*/ 86 h 308"/>
                  <a:gd name="T8" fmla="*/ 86 w 148"/>
                  <a:gd name="T9" fmla="*/ 116 h 308"/>
                  <a:gd name="T10" fmla="*/ 88 w 148"/>
                  <a:gd name="T11" fmla="*/ 146 h 308"/>
                  <a:gd name="T12" fmla="*/ 48 w 148"/>
                  <a:gd name="T13" fmla="*/ 42 h 308"/>
                  <a:gd name="T14" fmla="*/ 26 w 148"/>
                  <a:gd name="T15" fmla="*/ 12 h 308"/>
                  <a:gd name="T16" fmla="*/ 0 w 148"/>
                  <a:gd name="T17" fmla="*/ 0 h 308"/>
                  <a:gd name="T18" fmla="*/ 62 w 148"/>
                  <a:gd name="T19" fmla="*/ 74 h 308"/>
                  <a:gd name="T20" fmla="*/ 56 w 148"/>
                  <a:gd name="T21" fmla="*/ 58 h 308"/>
                  <a:gd name="T22" fmla="*/ 48 w 148"/>
                  <a:gd name="T23" fmla="*/ 42 h 308"/>
                  <a:gd name="T24" fmla="*/ 0 w 148"/>
                  <a:gd name="T25" fmla="*/ 86 h 308"/>
                  <a:gd name="T26" fmla="*/ 72 w 148"/>
                  <a:gd name="T27" fmla="*/ 146 h 308"/>
                  <a:gd name="T28" fmla="*/ 70 w 148"/>
                  <a:gd name="T29" fmla="*/ 116 h 308"/>
                  <a:gd name="T30" fmla="*/ 64 w 148"/>
                  <a:gd name="T31" fmla="*/ 86 h 308"/>
                  <a:gd name="T32" fmla="*/ 126 w 148"/>
                  <a:gd name="T33" fmla="*/ 74 h 308"/>
                  <a:gd name="T34" fmla="*/ 120 w 148"/>
                  <a:gd name="T35" fmla="*/ 64 h 308"/>
                  <a:gd name="T36" fmla="*/ 100 w 148"/>
                  <a:gd name="T37" fmla="*/ 42 h 308"/>
                  <a:gd name="T38" fmla="*/ 80 w 148"/>
                  <a:gd name="T39" fmla="*/ 24 h 308"/>
                  <a:gd name="T40" fmla="*/ 54 w 148"/>
                  <a:gd name="T41" fmla="*/ 12 h 308"/>
                  <a:gd name="T42" fmla="*/ 42 w 148"/>
                  <a:gd name="T43" fmla="*/ 6 h 308"/>
                  <a:gd name="T44" fmla="*/ 62 w 148"/>
                  <a:gd name="T45" fmla="*/ 36 h 308"/>
                  <a:gd name="T46" fmla="*/ 70 w 148"/>
                  <a:gd name="T47" fmla="*/ 54 h 308"/>
                  <a:gd name="T48" fmla="*/ 78 w 148"/>
                  <a:gd name="T49" fmla="*/ 74 h 308"/>
                  <a:gd name="T50" fmla="*/ 62 w 148"/>
                  <a:gd name="T51" fmla="*/ 272 h 308"/>
                  <a:gd name="T52" fmla="*/ 42 w 148"/>
                  <a:gd name="T53" fmla="*/ 302 h 308"/>
                  <a:gd name="T54" fmla="*/ 54 w 148"/>
                  <a:gd name="T55" fmla="*/ 296 h 308"/>
                  <a:gd name="T56" fmla="*/ 80 w 148"/>
                  <a:gd name="T57" fmla="*/ 282 h 308"/>
                  <a:gd name="T58" fmla="*/ 102 w 148"/>
                  <a:gd name="T59" fmla="*/ 264 h 308"/>
                  <a:gd name="T60" fmla="*/ 120 w 148"/>
                  <a:gd name="T61" fmla="*/ 242 h 308"/>
                  <a:gd name="T62" fmla="*/ 78 w 148"/>
                  <a:gd name="T63" fmla="*/ 230 h 308"/>
                  <a:gd name="T64" fmla="*/ 70 w 148"/>
                  <a:gd name="T65" fmla="*/ 252 h 308"/>
                  <a:gd name="T66" fmla="*/ 62 w 148"/>
                  <a:gd name="T67" fmla="*/ 272 h 308"/>
                  <a:gd name="T68" fmla="*/ 88 w 148"/>
                  <a:gd name="T69" fmla="*/ 158 h 308"/>
                  <a:gd name="T70" fmla="*/ 80 w 148"/>
                  <a:gd name="T71" fmla="*/ 218 h 308"/>
                  <a:gd name="T72" fmla="*/ 134 w 148"/>
                  <a:gd name="T73" fmla="*/ 218 h 308"/>
                  <a:gd name="T74" fmla="*/ 144 w 148"/>
                  <a:gd name="T75" fmla="*/ 190 h 308"/>
                  <a:gd name="T76" fmla="*/ 148 w 148"/>
                  <a:gd name="T77" fmla="*/ 158 h 308"/>
                  <a:gd name="T78" fmla="*/ 72 w 148"/>
                  <a:gd name="T79" fmla="*/ 158 h 308"/>
                  <a:gd name="T80" fmla="*/ 0 w 148"/>
                  <a:gd name="T81" fmla="*/ 218 h 308"/>
                  <a:gd name="T82" fmla="*/ 66 w 148"/>
                  <a:gd name="T83" fmla="*/ 218 h 308"/>
                  <a:gd name="T84" fmla="*/ 72 w 148"/>
                  <a:gd name="T85" fmla="*/ 158 h 308"/>
                  <a:gd name="T86" fmla="*/ 62 w 148"/>
                  <a:gd name="T87" fmla="*/ 230 h 308"/>
                  <a:gd name="T88" fmla="*/ 0 w 148"/>
                  <a:gd name="T89" fmla="*/ 308 h 308"/>
                  <a:gd name="T90" fmla="*/ 14 w 148"/>
                  <a:gd name="T91" fmla="*/ 304 h 308"/>
                  <a:gd name="T92" fmla="*/ 38 w 148"/>
                  <a:gd name="T93" fmla="*/ 282 h 308"/>
                  <a:gd name="T94" fmla="*/ 48 w 148"/>
                  <a:gd name="T95" fmla="*/ 266 h 308"/>
                  <a:gd name="T96" fmla="*/ 62 w 148"/>
                  <a:gd name="T97" fmla="*/ 23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8" h="308">
                    <a:moveTo>
                      <a:pt x="88" y="146"/>
                    </a:moveTo>
                    <a:lnTo>
                      <a:pt x="148" y="146"/>
                    </a:lnTo>
                    <a:lnTo>
                      <a:pt x="148" y="146"/>
                    </a:lnTo>
                    <a:lnTo>
                      <a:pt x="146" y="132"/>
                    </a:lnTo>
                    <a:lnTo>
                      <a:pt x="144" y="116"/>
                    </a:lnTo>
                    <a:lnTo>
                      <a:pt x="140" y="102"/>
                    </a:lnTo>
                    <a:lnTo>
                      <a:pt x="134" y="86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6" y="116"/>
                    </a:lnTo>
                    <a:lnTo>
                      <a:pt x="88" y="146"/>
                    </a:lnTo>
                    <a:lnTo>
                      <a:pt x="88" y="146"/>
                    </a:lnTo>
                    <a:close/>
                    <a:moveTo>
                      <a:pt x="48" y="42"/>
                    </a:moveTo>
                    <a:lnTo>
                      <a:pt x="48" y="42"/>
                    </a:lnTo>
                    <a:lnTo>
                      <a:pt x="38" y="26"/>
                    </a:lnTo>
                    <a:lnTo>
                      <a:pt x="26" y="12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6" y="58"/>
                    </a:lnTo>
                    <a:lnTo>
                      <a:pt x="48" y="42"/>
                    </a:lnTo>
                    <a:lnTo>
                      <a:pt x="48" y="42"/>
                    </a:lnTo>
                    <a:close/>
                    <a:moveTo>
                      <a:pt x="64" y="86"/>
                    </a:moveTo>
                    <a:lnTo>
                      <a:pt x="0" y="86"/>
                    </a:lnTo>
                    <a:lnTo>
                      <a:pt x="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0" y="116"/>
                    </a:lnTo>
                    <a:lnTo>
                      <a:pt x="64" y="86"/>
                    </a:lnTo>
                    <a:lnTo>
                      <a:pt x="64" y="86"/>
                    </a:lnTo>
                    <a:close/>
                    <a:moveTo>
                      <a:pt x="78" y="74"/>
                    </a:moveTo>
                    <a:lnTo>
                      <a:pt x="126" y="74"/>
                    </a:lnTo>
                    <a:lnTo>
                      <a:pt x="126" y="74"/>
                    </a:lnTo>
                    <a:lnTo>
                      <a:pt x="120" y="64"/>
                    </a:lnTo>
                    <a:lnTo>
                      <a:pt x="110" y="52"/>
                    </a:lnTo>
                    <a:lnTo>
                      <a:pt x="100" y="42"/>
                    </a:lnTo>
                    <a:lnTo>
                      <a:pt x="90" y="32"/>
                    </a:lnTo>
                    <a:lnTo>
                      <a:pt x="80" y="24"/>
                    </a:lnTo>
                    <a:lnTo>
                      <a:pt x="68" y="18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52" y="20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70" y="54"/>
                    </a:lnTo>
                    <a:lnTo>
                      <a:pt x="78" y="74"/>
                    </a:lnTo>
                    <a:lnTo>
                      <a:pt x="78" y="74"/>
                    </a:lnTo>
                    <a:close/>
                    <a:moveTo>
                      <a:pt x="62" y="272"/>
                    </a:moveTo>
                    <a:lnTo>
                      <a:pt x="62" y="272"/>
                    </a:lnTo>
                    <a:lnTo>
                      <a:pt x="52" y="288"/>
                    </a:lnTo>
                    <a:lnTo>
                      <a:pt x="42" y="302"/>
                    </a:lnTo>
                    <a:lnTo>
                      <a:pt x="42" y="302"/>
                    </a:lnTo>
                    <a:lnTo>
                      <a:pt x="54" y="296"/>
                    </a:lnTo>
                    <a:lnTo>
                      <a:pt x="68" y="290"/>
                    </a:lnTo>
                    <a:lnTo>
                      <a:pt x="80" y="282"/>
                    </a:lnTo>
                    <a:lnTo>
                      <a:pt x="92" y="274"/>
                    </a:lnTo>
                    <a:lnTo>
                      <a:pt x="102" y="264"/>
                    </a:lnTo>
                    <a:lnTo>
                      <a:pt x="112" y="254"/>
                    </a:lnTo>
                    <a:lnTo>
                      <a:pt x="120" y="242"/>
                    </a:lnTo>
                    <a:lnTo>
                      <a:pt x="128" y="230"/>
                    </a:lnTo>
                    <a:lnTo>
                      <a:pt x="78" y="230"/>
                    </a:lnTo>
                    <a:lnTo>
                      <a:pt x="78" y="230"/>
                    </a:lnTo>
                    <a:lnTo>
                      <a:pt x="70" y="252"/>
                    </a:lnTo>
                    <a:lnTo>
                      <a:pt x="62" y="272"/>
                    </a:lnTo>
                    <a:lnTo>
                      <a:pt x="62" y="272"/>
                    </a:lnTo>
                    <a:close/>
                    <a:moveTo>
                      <a:pt x="88" y="158"/>
                    </a:moveTo>
                    <a:lnTo>
                      <a:pt x="88" y="158"/>
                    </a:lnTo>
                    <a:lnTo>
                      <a:pt x="86" y="190"/>
                    </a:lnTo>
                    <a:lnTo>
                      <a:pt x="80" y="218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40" y="204"/>
                    </a:lnTo>
                    <a:lnTo>
                      <a:pt x="144" y="190"/>
                    </a:lnTo>
                    <a:lnTo>
                      <a:pt x="148" y="174"/>
                    </a:lnTo>
                    <a:lnTo>
                      <a:pt x="148" y="158"/>
                    </a:lnTo>
                    <a:lnTo>
                      <a:pt x="88" y="158"/>
                    </a:lnTo>
                    <a:close/>
                    <a:moveTo>
                      <a:pt x="72" y="158"/>
                    </a:moveTo>
                    <a:lnTo>
                      <a:pt x="0" y="158"/>
                    </a:lnTo>
                    <a:lnTo>
                      <a:pt x="0" y="218"/>
                    </a:lnTo>
                    <a:lnTo>
                      <a:pt x="66" y="218"/>
                    </a:lnTo>
                    <a:lnTo>
                      <a:pt x="66" y="218"/>
                    </a:lnTo>
                    <a:lnTo>
                      <a:pt x="70" y="190"/>
                    </a:lnTo>
                    <a:lnTo>
                      <a:pt x="72" y="158"/>
                    </a:lnTo>
                    <a:lnTo>
                      <a:pt x="72" y="158"/>
                    </a:lnTo>
                    <a:close/>
                    <a:moveTo>
                      <a:pt x="62" y="230"/>
                    </a:moveTo>
                    <a:lnTo>
                      <a:pt x="0" y="230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14" y="304"/>
                    </a:lnTo>
                    <a:lnTo>
                      <a:pt x="26" y="296"/>
                    </a:lnTo>
                    <a:lnTo>
                      <a:pt x="38" y="282"/>
                    </a:lnTo>
                    <a:lnTo>
                      <a:pt x="48" y="266"/>
                    </a:lnTo>
                    <a:lnTo>
                      <a:pt x="48" y="266"/>
                    </a:lnTo>
                    <a:lnTo>
                      <a:pt x="56" y="250"/>
                    </a:lnTo>
                    <a:lnTo>
                      <a:pt x="62" y="230"/>
                    </a:lnTo>
                    <a:lnTo>
                      <a:pt x="62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65"/>
              <p:cNvSpPr>
                <a:spLocks noEditPoints="1"/>
              </p:cNvSpPr>
              <p:nvPr/>
            </p:nvSpPr>
            <p:spPr bwMode="auto">
              <a:xfrm>
                <a:off x="2649538" y="2673350"/>
                <a:ext cx="203200" cy="488950"/>
              </a:xfrm>
              <a:custGeom>
                <a:avLst/>
                <a:gdLst>
                  <a:gd name="T0" fmla="*/ 128 w 128"/>
                  <a:gd name="T1" fmla="*/ 308 h 308"/>
                  <a:gd name="T2" fmla="*/ 128 w 128"/>
                  <a:gd name="T3" fmla="*/ 0 h 308"/>
                  <a:gd name="T4" fmla="*/ 102 w 128"/>
                  <a:gd name="T5" fmla="*/ 0 h 308"/>
                  <a:gd name="T6" fmla="*/ 102 w 128"/>
                  <a:gd name="T7" fmla="*/ 14 h 308"/>
                  <a:gd name="T8" fmla="*/ 102 w 128"/>
                  <a:gd name="T9" fmla="*/ 14 h 308"/>
                  <a:gd name="T10" fmla="*/ 80 w 128"/>
                  <a:gd name="T11" fmla="*/ 16 h 308"/>
                  <a:gd name="T12" fmla="*/ 62 w 128"/>
                  <a:gd name="T13" fmla="*/ 22 h 308"/>
                  <a:gd name="T14" fmla="*/ 46 w 128"/>
                  <a:gd name="T15" fmla="*/ 30 h 308"/>
                  <a:gd name="T16" fmla="*/ 34 w 128"/>
                  <a:gd name="T17" fmla="*/ 40 h 308"/>
                  <a:gd name="T18" fmla="*/ 34 w 128"/>
                  <a:gd name="T19" fmla="*/ 40 h 308"/>
                  <a:gd name="T20" fmla="*/ 24 w 128"/>
                  <a:gd name="T21" fmla="*/ 50 h 308"/>
                  <a:gd name="T22" fmla="*/ 16 w 128"/>
                  <a:gd name="T23" fmla="*/ 64 h 308"/>
                  <a:gd name="T24" fmla="*/ 12 w 128"/>
                  <a:gd name="T25" fmla="*/ 78 h 308"/>
                  <a:gd name="T26" fmla="*/ 10 w 128"/>
                  <a:gd name="T27" fmla="*/ 94 h 308"/>
                  <a:gd name="T28" fmla="*/ 10 w 128"/>
                  <a:gd name="T29" fmla="*/ 94 h 308"/>
                  <a:gd name="T30" fmla="*/ 12 w 128"/>
                  <a:gd name="T31" fmla="*/ 106 h 308"/>
                  <a:gd name="T32" fmla="*/ 14 w 128"/>
                  <a:gd name="T33" fmla="*/ 116 h 308"/>
                  <a:gd name="T34" fmla="*/ 18 w 128"/>
                  <a:gd name="T35" fmla="*/ 126 h 308"/>
                  <a:gd name="T36" fmla="*/ 22 w 128"/>
                  <a:gd name="T37" fmla="*/ 134 h 308"/>
                  <a:gd name="T38" fmla="*/ 22 w 128"/>
                  <a:gd name="T39" fmla="*/ 134 h 308"/>
                  <a:gd name="T40" fmla="*/ 34 w 128"/>
                  <a:gd name="T41" fmla="*/ 150 h 308"/>
                  <a:gd name="T42" fmla="*/ 42 w 128"/>
                  <a:gd name="T43" fmla="*/ 154 h 308"/>
                  <a:gd name="T44" fmla="*/ 50 w 128"/>
                  <a:gd name="T45" fmla="*/ 158 h 308"/>
                  <a:gd name="T46" fmla="*/ 50 w 128"/>
                  <a:gd name="T47" fmla="*/ 158 h 308"/>
                  <a:gd name="T48" fmla="*/ 70 w 128"/>
                  <a:gd name="T49" fmla="*/ 168 h 308"/>
                  <a:gd name="T50" fmla="*/ 102 w 128"/>
                  <a:gd name="T51" fmla="*/ 176 h 308"/>
                  <a:gd name="T52" fmla="*/ 102 w 128"/>
                  <a:gd name="T53" fmla="*/ 242 h 308"/>
                  <a:gd name="T54" fmla="*/ 102 w 128"/>
                  <a:gd name="T55" fmla="*/ 242 h 308"/>
                  <a:gd name="T56" fmla="*/ 90 w 128"/>
                  <a:gd name="T57" fmla="*/ 236 h 308"/>
                  <a:gd name="T58" fmla="*/ 84 w 128"/>
                  <a:gd name="T59" fmla="*/ 228 h 308"/>
                  <a:gd name="T60" fmla="*/ 84 w 128"/>
                  <a:gd name="T61" fmla="*/ 228 h 308"/>
                  <a:gd name="T62" fmla="*/ 78 w 128"/>
                  <a:gd name="T63" fmla="*/ 218 h 308"/>
                  <a:gd name="T64" fmla="*/ 74 w 128"/>
                  <a:gd name="T65" fmla="*/ 202 h 308"/>
                  <a:gd name="T66" fmla="*/ 0 w 128"/>
                  <a:gd name="T67" fmla="*/ 210 h 308"/>
                  <a:gd name="T68" fmla="*/ 0 w 128"/>
                  <a:gd name="T69" fmla="*/ 210 h 308"/>
                  <a:gd name="T70" fmla="*/ 4 w 128"/>
                  <a:gd name="T71" fmla="*/ 228 h 308"/>
                  <a:gd name="T72" fmla="*/ 10 w 128"/>
                  <a:gd name="T73" fmla="*/ 242 h 308"/>
                  <a:gd name="T74" fmla="*/ 10 w 128"/>
                  <a:gd name="T75" fmla="*/ 242 h 308"/>
                  <a:gd name="T76" fmla="*/ 18 w 128"/>
                  <a:gd name="T77" fmla="*/ 254 h 308"/>
                  <a:gd name="T78" fmla="*/ 28 w 128"/>
                  <a:gd name="T79" fmla="*/ 266 h 308"/>
                  <a:gd name="T80" fmla="*/ 28 w 128"/>
                  <a:gd name="T81" fmla="*/ 266 h 308"/>
                  <a:gd name="T82" fmla="*/ 42 w 128"/>
                  <a:gd name="T83" fmla="*/ 276 h 308"/>
                  <a:gd name="T84" fmla="*/ 58 w 128"/>
                  <a:gd name="T85" fmla="*/ 284 h 308"/>
                  <a:gd name="T86" fmla="*/ 58 w 128"/>
                  <a:gd name="T87" fmla="*/ 284 h 308"/>
                  <a:gd name="T88" fmla="*/ 78 w 128"/>
                  <a:gd name="T89" fmla="*/ 288 h 308"/>
                  <a:gd name="T90" fmla="*/ 102 w 128"/>
                  <a:gd name="T91" fmla="*/ 292 h 308"/>
                  <a:gd name="T92" fmla="*/ 102 w 128"/>
                  <a:gd name="T93" fmla="*/ 308 h 308"/>
                  <a:gd name="T94" fmla="*/ 128 w 128"/>
                  <a:gd name="T95" fmla="*/ 308 h 308"/>
                  <a:gd name="T96" fmla="*/ 86 w 128"/>
                  <a:gd name="T97" fmla="*/ 100 h 308"/>
                  <a:gd name="T98" fmla="*/ 86 w 128"/>
                  <a:gd name="T99" fmla="*/ 100 h 308"/>
                  <a:gd name="T100" fmla="*/ 82 w 128"/>
                  <a:gd name="T101" fmla="*/ 92 h 308"/>
                  <a:gd name="T102" fmla="*/ 80 w 128"/>
                  <a:gd name="T103" fmla="*/ 86 h 308"/>
                  <a:gd name="T104" fmla="*/ 80 w 128"/>
                  <a:gd name="T105" fmla="*/ 86 h 308"/>
                  <a:gd name="T106" fmla="*/ 82 w 128"/>
                  <a:gd name="T107" fmla="*/ 78 h 308"/>
                  <a:gd name="T108" fmla="*/ 86 w 128"/>
                  <a:gd name="T109" fmla="*/ 72 h 308"/>
                  <a:gd name="T110" fmla="*/ 86 w 128"/>
                  <a:gd name="T111" fmla="*/ 72 h 308"/>
                  <a:gd name="T112" fmla="*/ 92 w 128"/>
                  <a:gd name="T113" fmla="*/ 66 h 308"/>
                  <a:gd name="T114" fmla="*/ 102 w 128"/>
                  <a:gd name="T115" fmla="*/ 62 h 308"/>
                  <a:gd name="T116" fmla="*/ 102 w 128"/>
                  <a:gd name="T117" fmla="*/ 110 h 308"/>
                  <a:gd name="T118" fmla="*/ 102 w 128"/>
                  <a:gd name="T119" fmla="*/ 110 h 308"/>
                  <a:gd name="T120" fmla="*/ 92 w 128"/>
                  <a:gd name="T121" fmla="*/ 106 h 308"/>
                  <a:gd name="T122" fmla="*/ 86 w 128"/>
                  <a:gd name="T123" fmla="*/ 100 h 308"/>
                  <a:gd name="T124" fmla="*/ 86 w 128"/>
                  <a:gd name="T125" fmla="*/ 10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308">
                    <a:moveTo>
                      <a:pt x="128" y="308"/>
                    </a:moveTo>
                    <a:lnTo>
                      <a:pt x="128" y="0"/>
                    </a:lnTo>
                    <a:lnTo>
                      <a:pt x="102" y="0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0" y="16"/>
                    </a:lnTo>
                    <a:lnTo>
                      <a:pt x="62" y="22"/>
                    </a:lnTo>
                    <a:lnTo>
                      <a:pt x="46" y="3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24" y="50"/>
                    </a:lnTo>
                    <a:lnTo>
                      <a:pt x="16" y="64"/>
                    </a:lnTo>
                    <a:lnTo>
                      <a:pt x="12" y="78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2" y="106"/>
                    </a:lnTo>
                    <a:lnTo>
                      <a:pt x="14" y="116"/>
                    </a:lnTo>
                    <a:lnTo>
                      <a:pt x="18" y="126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34" y="150"/>
                    </a:lnTo>
                    <a:lnTo>
                      <a:pt x="42" y="154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70" y="168"/>
                    </a:lnTo>
                    <a:lnTo>
                      <a:pt x="102" y="176"/>
                    </a:lnTo>
                    <a:lnTo>
                      <a:pt x="102" y="242"/>
                    </a:lnTo>
                    <a:lnTo>
                      <a:pt x="102" y="242"/>
                    </a:lnTo>
                    <a:lnTo>
                      <a:pt x="90" y="236"/>
                    </a:lnTo>
                    <a:lnTo>
                      <a:pt x="84" y="228"/>
                    </a:lnTo>
                    <a:lnTo>
                      <a:pt x="84" y="228"/>
                    </a:lnTo>
                    <a:lnTo>
                      <a:pt x="78" y="218"/>
                    </a:lnTo>
                    <a:lnTo>
                      <a:pt x="74" y="202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4" y="228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8" y="254"/>
                    </a:lnTo>
                    <a:lnTo>
                      <a:pt x="28" y="266"/>
                    </a:lnTo>
                    <a:lnTo>
                      <a:pt x="28" y="266"/>
                    </a:lnTo>
                    <a:lnTo>
                      <a:pt x="42" y="276"/>
                    </a:lnTo>
                    <a:lnTo>
                      <a:pt x="58" y="284"/>
                    </a:lnTo>
                    <a:lnTo>
                      <a:pt x="58" y="284"/>
                    </a:lnTo>
                    <a:lnTo>
                      <a:pt x="78" y="288"/>
                    </a:lnTo>
                    <a:lnTo>
                      <a:pt x="102" y="292"/>
                    </a:lnTo>
                    <a:lnTo>
                      <a:pt x="102" y="308"/>
                    </a:lnTo>
                    <a:lnTo>
                      <a:pt x="128" y="308"/>
                    </a:lnTo>
                    <a:close/>
                    <a:moveTo>
                      <a:pt x="86" y="100"/>
                    </a:moveTo>
                    <a:lnTo>
                      <a:pt x="86" y="100"/>
                    </a:lnTo>
                    <a:lnTo>
                      <a:pt x="82" y="92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2" y="78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92" y="66"/>
                    </a:lnTo>
                    <a:lnTo>
                      <a:pt x="102" y="62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92" y="106"/>
                    </a:lnTo>
                    <a:lnTo>
                      <a:pt x="86" y="100"/>
                    </a:lnTo>
                    <a:lnTo>
                      <a:pt x="86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59" name="组合 58"/>
          <p:cNvGrpSpPr/>
          <p:nvPr/>
        </p:nvGrpSpPr>
        <p:grpSpPr>
          <a:xfrm>
            <a:off x="5546533" y="2893220"/>
            <a:ext cx="645647" cy="645647"/>
            <a:chOff x="4641550" y="3820609"/>
            <a:chExt cx="587801" cy="587801"/>
          </a:xfrm>
        </p:grpSpPr>
        <p:grpSp>
          <p:nvGrpSpPr>
            <p:cNvPr id="60" name="组合 59"/>
            <p:cNvGrpSpPr/>
            <p:nvPr/>
          </p:nvGrpSpPr>
          <p:grpSpPr>
            <a:xfrm>
              <a:off x="4641550" y="3820609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6" name="同心圆 6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>
              <a:off x="4767685" y="3993961"/>
              <a:ext cx="335530" cy="285698"/>
              <a:chOff x="2570163" y="3632200"/>
              <a:chExt cx="641350" cy="546100"/>
            </a:xfrm>
            <a:solidFill>
              <a:schemeClr val="accent4"/>
            </a:solidFill>
          </p:grpSpPr>
          <p:sp>
            <p:nvSpPr>
              <p:cNvPr id="62" name="Freeform 80"/>
              <p:cNvSpPr>
                <a:spLocks/>
              </p:cNvSpPr>
              <p:nvPr/>
            </p:nvSpPr>
            <p:spPr bwMode="auto">
              <a:xfrm>
                <a:off x="2970213" y="3632200"/>
                <a:ext cx="241300" cy="241300"/>
              </a:xfrm>
              <a:custGeom>
                <a:avLst/>
                <a:gdLst>
                  <a:gd name="T0" fmla="*/ 122 w 152"/>
                  <a:gd name="T1" fmla="*/ 148 h 152"/>
                  <a:gd name="T2" fmla="*/ 122 w 152"/>
                  <a:gd name="T3" fmla="*/ 148 h 152"/>
                  <a:gd name="T4" fmla="*/ 120 w 152"/>
                  <a:gd name="T5" fmla="*/ 150 h 152"/>
                  <a:gd name="T6" fmla="*/ 116 w 152"/>
                  <a:gd name="T7" fmla="*/ 152 h 152"/>
                  <a:gd name="T8" fmla="*/ 112 w 152"/>
                  <a:gd name="T9" fmla="*/ 150 h 152"/>
                  <a:gd name="T10" fmla="*/ 108 w 152"/>
                  <a:gd name="T11" fmla="*/ 148 h 152"/>
                  <a:gd name="T12" fmla="*/ 2 w 152"/>
                  <a:gd name="T13" fmla="*/ 42 h 152"/>
                  <a:gd name="T14" fmla="*/ 2 w 152"/>
                  <a:gd name="T15" fmla="*/ 42 h 152"/>
                  <a:gd name="T16" fmla="*/ 0 w 152"/>
                  <a:gd name="T17" fmla="*/ 40 h 152"/>
                  <a:gd name="T18" fmla="*/ 0 w 152"/>
                  <a:gd name="T19" fmla="*/ 36 h 152"/>
                  <a:gd name="T20" fmla="*/ 0 w 152"/>
                  <a:gd name="T21" fmla="*/ 32 h 152"/>
                  <a:gd name="T22" fmla="*/ 2 w 152"/>
                  <a:gd name="T23" fmla="*/ 28 h 152"/>
                  <a:gd name="T24" fmla="*/ 28 w 152"/>
                  <a:gd name="T25" fmla="*/ 2 h 152"/>
                  <a:gd name="T26" fmla="*/ 28 w 152"/>
                  <a:gd name="T27" fmla="*/ 2 h 152"/>
                  <a:gd name="T28" fmla="*/ 32 w 152"/>
                  <a:gd name="T29" fmla="*/ 0 h 152"/>
                  <a:gd name="T30" fmla="*/ 36 w 152"/>
                  <a:gd name="T31" fmla="*/ 0 h 152"/>
                  <a:gd name="T32" fmla="*/ 40 w 152"/>
                  <a:gd name="T33" fmla="*/ 0 h 152"/>
                  <a:gd name="T34" fmla="*/ 42 w 152"/>
                  <a:gd name="T35" fmla="*/ 2 h 152"/>
                  <a:gd name="T36" fmla="*/ 148 w 152"/>
                  <a:gd name="T37" fmla="*/ 108 h 152"/>
                  <a:gd name="T38" fmla="*/ 148 w 152"/>
                  <a:gd name="T39" fmla="*/ 108 h 152"/>
                  <a:gd name="T40" fmla="*/ 152 w 152"/>
                  <a:gd name="T41" fmla="*/ 112 h 152"/>
                  <a:gd name="T42" fmla="*/ 152 w 152"/>
                  <a:gd name="T43" fmla="*/ 116 h 152"/>
                  <a:gd name="T44" fmla="*/ 152 w 152"/>
                  <a:gd name="T45" fmla="*/ 118 h 152"/>
                  <a:gd name="T46" fmla="*/ 148 w 152"/>
                  <a:gd name="T47" fmla="*/ 122 h 152"/>
                  <a:gd name="T48" fmla="*/ 122 w 152"/>
                  <a:gd name="T49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152">
                    <a:moveTo>
                      <a:pt x="122" y="148"/>
                    </a:moveTo>
                    <a:lnTo>
                      <a:pt x="122" y="148"/>
                    </a:lnTo>
                    <a:lnTo>
                      <a:pt x="120" y="150"/>
                    </a:lnTo>
                    <a:lnTo>
                      <a:pt x="116" y="152"/>
                    </a:lnTo>
                    <a:lnTo>
                      <a:pt x="112" y="150"/>
                    </a:lnTo>
                    <a:lnTo>
                      <a:pt x="108" y="14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2" y="28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2" y="2"/>
                    </a:lnTo>
                    <a:lnTo>
                      <a:pt x="148" y="108"/>
                    </a:lnTo>
                    <a:lnTo>
                      <a:pt x="148" y="108"/>
                    </a:lnTo>
                    <a:lnTo>
                      <a:pt x="152" y="112"/>
                    </a:lnTo>
                    <a:lnTo>
                      <a:pt x="152" y="116"/>
                    </a:lnTo>
                    <a:lnTo>
                      <a:pt x="152" y="118"/>
                    </a:lnTo>
                    <a:lnTo>
                      <a:pt x="148" y="122"/>
                    </a:lnTo>
                    <a:lnTo>
                      <a:pt x="122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81"/>
              <p:cNvSpPr>
                <a:spLocks/>
              </p:cNvSpPr>
              <p:nvPr/>
            </p:nvSpPr>
            <p:spPr bwMode="auto">
              <a:xfrm>
                <a:off x="2671763" y="3794125"/>
                <a:ext cx="428625" cy="384175"/>
              </a:xfrm>
              <a:custGeom>
                <a:avLst/>
                <a:gdLst>
                  <a:gd name="T0" fmla="*/ 168 w 270"/>
                  <a:gd name="T1" fmla="*/ 24 h 242"/>
                  <a:gd name="T2" fmla="*/ 136 w 270"/>
                  <a:gd name="T3" fmla="*/ 54 h 242"/>
                  <a:gd name="T4" fmla="*/ 134 w 270"/>
                  <a:gd name="T5" fmla="*/ 60 h 242"/>
                  <a:gd name="T6" fmla="*/ 124 w 270"/>
                  <a:gd name="T7" fmla="*/ 70 h 242"/>
                  <a:gd name="T8" fmla="*/ 118 w 270"/>
                  <a:gd name="T9" fmla="*/ 74 h 242"/>
                  <a:gd name="T10" fmla="*/ 106 w 270"/>
                  <a:gd name="T11" fmla="*/ 78 h 242"/>
                  <a:gd name="T12" fmla="*/ 92 w 270"/>
                  <a:gd name="T13" fmla="*/ 76 h 242"/>
                  <a:gd name="T14" fmla="*/ 84 w 270"/>
                  <a:gd name="T15" fmla="*/ 72 h 242"/>
                  <a:gd name="T16" fmla="*/ 78 w 270"/>
                  <a:gd name="T17" fmla="*/ 68 h 242"/>
                  <a:gd name="T18" fmla="*/ 70 w 270"/>
                  <a:gd name="T19" fmla="*/ 50 h 242"/>
                  <a:gd name="T20" fmla="*/ 70 w 270"/>
                  <a:gd name="T21" fmla="*/ 32 h 242"/>
                  <a:gd name="T22" fmla="*/ 4 w 270"/>
                  <a:gd name="T23" fmla="*/ 78 h 242"/>
                  <a:gd name="T24" fmla="*/ 2 w 270"/>
                  <a:gd name="T25" fmla="*/ 80 h 242"/>
                  <a:gd name="T26" fmla="*/ 2 w 270"/>
                  <a:gd name="T27" fmla="*/ 86 h 242"/>
                  <a:gd name="T28" fmla="*/ 10 w 270"/>
                  <a:gd name="T29" fmla="*/ 98 h 242"/>
                  <a:gd name="T30" fmla="*/ 26 w 270"/>
                  <a:gd name="T31" fmla="*/ 82 h 242"/>
                  <a:gd name="T32" fmla="*/ 42 w 270"/>
                  <a:gd name="T33" fmla="*/ 76 h 242"/>
                  <a:gd name="T34" fmla="*/ 60 w 270"/>
                  <a:gd name="T35" fmla="*/ 82 h 242"/>
                  <a:gd name="T36" fmla="*/ 66 w 270"/>
                  <a:gd name="T37" fmla="*/ 90 h 242"/>
                  <a:gd name="T38" fmla="*/ 66 w 270"/>
                  <a:gd name="T39" fmla="*/ 100 h 242"/>
                  <a:gd name="T40" fmla="*/ 84 w 270"/>
                  <a:gd name="T41" fmla="*/ 108 h 242"/>
                  <a:gd name="T42" fmla="*/ 90 w 270"/>
                  <a:gd name="T43" fmla="*/ 116 h 242"/>
                  <a:gd name="T44" fmla="*/ 92 w 270"/>
                  <a:gd name="T45" fmla="*/ 124 h 242"/>
                  <a:gd name="T46" fmla="*/ 108 w 270"/>
                  <a:gd name="T47" fmla="*/ 132 h 242"/>
                  <a:gd name="T48" fmla="*/ 114 w 270"/>
                  <a:gd name="T49" fmla="*/ 140 h 242"/>
                  <a:gd name="T50" fmla="*/ 116 w 270"/>
                  <a:gd name="T51" fmla="*/ 148 h 242"/>
                  <a:gd name="T52" fmla="*/ 132 w 270"/>
                  <a:gd name="T53" fmla="*/ 156 h 242"/>
                  <a:gd name="T54" fmla="*/ 138 w 270"/>
                  <a:gd name="T55" fmla="*/ 164 h 242"/>
                  <a:gd name="T56" fmla="*/ 138 w 270"/>
                  <a:gd name="T57" fmla="*/ 182 h 242"/>
                  <a:gd name="T58" fmla="*/ 118 w 270"/>
                  <a:gd name="T59" fmla="*/ 204 h 242"/>
                  <a:gd name="T60" fmla="*/ 150 w 270"/>
                  <a:gd name="T61" fmla="*/ 236 h 242"/>
                  <a:gd name="T62" fmla="*/ 162 w 270"/>
                  <a:gd name="T63" fmla="*/ 242 h 242"/>
                  <a:gd name="T64" fmla="*/ 172 w 270"/>
                  <a:gd name="T65" fmla="*/ 236 h 242"/>
                  <a:gd name="T66" fmla="*/ 176 w 270"/>
                  <a:gd name="T67" fmla="*/ 232 h 242"/>
                  <a:gd name="T68" fmla="*/ 176 w 270"/>
                  <a:gd name="T69" fmla="*/ 218 h 242"/>
                  <a:gd name="T70" fmla="*/ 148 w 270"/>
                  <a:gd name="T71" fmla="*/ 188 h 242"/>
                  <a:gd name="T72" fmla="*/ 146 w 270"/>
                  <a:gd name="T73" fmla="*/ 184 h 242"/>
                  <a:gd name="T74" fmla="*/ 148 w 270"/>
                  <a:gd name="T75" fmla="*/ 180 h 242"/>
                  <a:gd name="T76" fmla="*/ 156 w 270"/>
                  <a:gd name="T77" fmla="*/ 180 h 242"/>
                  <a:gd name="T78" fmla="*/ 180 w 270"/>
                  <a:gd name="T79" fmla="*/ 206 h 242"/>
                  <a:gd name="T80" fmla="*/ 192 w 270"/>
                  <a:gd name="T81" fmla="*/ 210 h 242"/>
                  <a:gd name="T82" fmla="*/ 204 w 270"/>
                  <a:gd name="T83" fmla="*/ 206 h 242"/>
                  <a:gd name="T84" fmla="*/ 208 w 270"/>
                  <a:gd name="T85" fmla="*/ 200 h 242"/>
                  <a:gd name="T86" fmla="*/ 208 w 270"/>
                  <a:gd name="T87" fmla="*/ 188 h 242"/>
                  <a:gd name="T88" fmla="*/ 178 w 270"/>
                  <a:gd name="T89" fmla="*/ 158 h 242"/>
                  <a:gd name="T90" fmla="*/ 176 w 270"/>
                  <a:gd name="T91" fmla="*/ 154 h 242"/>
                  <a:gd name="T92" fmla="*/ 178 w 270"/>
                  <a:gd name="T93" fmla="*/ 150 h 242"/>
                  <a:gd name="T94" fmla="*/ 186 w 270"/>
                  <a:gd name="T95" fmla="*/ 150 h 242"/>
                  <a:gd name="T96" fmla="*/ 212 w 270"/>
                  <a:gd name="T97" fmla="*/ 174 h 242"/>
                  <a:gd name="T98" fmla="*/ 224 w 270"/>
                  <a:gd name="T99" fmla="*/ 180 h 242"/>
                  <a:gd name="T100" fmla="*/ 234 w 270"/>
                  <a:gd name="T101" fmla="*/ 174 h 242"/>
                  <a:gd name="T102" fmla="*/ 238 w 270"/>
                  <a:gd name="T103" fmla="*/ 170 h 242"/>
                  <a:gd name="T104" fmla="*/ 238 w 270"/>
                  <a:gd name="T105" fmla="*/ 158 h 242"/>
                  <a:gd name="T106" fmla="*/ 210 w 270"/>
                  <a:gd name="T107" fmla="*/ 126 h 242"/>
                  <a:gd name="T108" fmla="*/ 208 w 270"/>
                  <a:gd name="T109" fmla="*/ 122 h 242"/>
                  <a:gd name="T110" fmla="*/ 210 w 270"/>
                  <a:gd name="T111" fmla="*/ 118 h 242"/>
                  <a:gd name="T112" fmla="*/ 218 w 270"/>
                  <a:gd name="T113" fmla="*/ 118 h 242"/>
                  <a:gd name="T114" fmla="*/ 242 w 270"/>
                  <a:gd name="T115" fmla="*/ 144 h 242"/>
                  <a:gd name="T116" fmla="*/ 254 w 270"/>
                  <a:gd name="T117" fmla="*/ 148 h 242"/>
                  <a:gd name="T118" fmla="*/ 266 w 270"/>
                  <a:gd name="T119" fmla="*/ 144 h 242"/>
                  <a:gd name="T120" fmla="*/ 270 w 270"/>
                  <a:gd name="T121" fmla="*/ 138 h 242"/>
                  <a:gd name="T122" fmla="*/ 270 w 270"/>
                  <a:gd name="T123" fmla="*/ 126 h 242"/>
                  <a:gd name="T124" fmla="*/ 266 w 270"/>
                  <a:gd name="T125" fmla="*/ 12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0" h="242">
                    <a:moveTo>
                      <a:pt x="266" y="120"/>
                    </a:moveTo>
                    <a:lnTo>
                      <a:pt x="168" y="24"/>
                    </a:lnTo>
                    <a:lnTo>
                      <a:pt x="144" y="34"/>
                    </a:lnTo>
                    <a:lnTo>
                      <a:pt x="136" y="54"/>
                    </a:lnTo>
                    <a:lnTo>
                      <a:pt x="136" y="54"/>
                    </a:lnTo>
                    <a:lnTo>
                      <a:pt x="134" y="60"/>
                    </a:lnTo>
                    <a:lnTo>
                      <a:pt x="130" y="66"/>
                    </a:lnTo>
                    <a:lnTo>
                      <a:pt x="124" y="70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2" y="76"/>
                    </a:lnTo>
                    <a:lnTo>
                      <a:pt x="106" y="78"/>
                    </a:lnTo>
                    <a:lnTo>
                      <a:pt x="98" y="78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84" y="72"/>
                    </a:lnTo>
                    <a:lnTo>
                      <a:pt x="78" y="68"/>
                    </a:lnTo>
                    <a:lnTo>
                      <a:pt x="78" y="68"/>
                    </a:lnTo>
                    <a:lnTo>
                      <a:pt x="72" y="60"/>
                    </a:lnTo>
                    <a:lnTo>
                      <a:pt x="70" y="50"/>
                    </a:lnTo>
                    <a:lnTo>
                      <a:pt x="68" y="42"/>
                    </a:lnTo>
                    <a:lnTo>
                      <a:pt x="70" y="32"/>
                    </a:lnTo>
                    <a:lnTo>
                      <a:pt x="82" y="0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2" y="86"/>
                    </a:lnTo>
                    <a:lnTo>
                      <a:pt x="4" y="90"/>
                    </a:lnTo>
                    <a:lnTo>
                      <a:pt x="10" y="98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34" y="78"/>
                    </a:lnTo>
                    <a:lnTo>
                      <a:pt x="42" y="76"/>
                    </a:lnTo>
                    <a:lnTo>
                      <a:pt x="52" y="78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6" y="90"/>
                    </a:lnTo>
                    <a:lnTo>
                      <a:pt x="66" y="100"/>
                    </a:lnTo>
                    <a:lnTo>
                      <a:pt x="66" y="100"/>
                    </a:lnTo>
                    <a:lnTo>
                      <a:pt x="76" y="102"/>
                    </a:lnTo>
                    <a:lnTo>
                      <a:pt x="84" y="108"/>
                    </a:lnTo>
                    <a:lnTo>
                      <a:pt x="84" y="108"/>
                    </a:lnTo>
                    <a:lnTo>
                      <a:pt x="90" y="116"/>
                    </a:lnTo>
                    <a:lnTo>
                      <a:pt x="92" y="124"/>
                    </a:lnTo>
                    <a:lnTo>
                      <a:pt x="92" y="124"/>
                    </a:lnTo>
                    <a:lnTo>
                      <a:pt x="100" y="126"/>
                    </a:lnTo>
                    <a:lnTo>
                      <a:pt x="108" y="132"/>
                    </a:lnTo>
                    <a:lnTo>
                      <a:pt x="108" y="132"/>
                    </a:lnTo>
                    <a:lnTo>
                      <a:pt x="114" y="140"/>
                    </a:lnTo>
                    <a:lnTo>
                      <a:pt x="116" y="148"/>
                    </a:lnTo>
                    <a:lnTo>
                      <a:pt x="116" y="148"/>
                    </a:lnTo>
                    <a:lnTo>
                      <a:pt x="124" y="150"/>
                    </a:lnTo>
                    <a:lnTo>
                      <a:pt x="132" y="156"/>
                    </a:lnTo>
                    <a:lnTo>
                      <a:pt x="132" y="156"/>
                    </a:lnTo>
                    <a:lnTo>
                      <a:pt x="138" y="164"/>
                    </a:lnTo>
                    <a:lnTo>
                      <a:pt x="140" y="174"/>
                    </a:lnTo>
                    <a:lnTo>
                      <a:pt x="138" y="182"/>
                    </a:lnTo>
                    <a:lnTo>
                      <a:pt x="132" y="190"/>
                    </a:lnTo>
                    <a:lnTo>
                      <a:pt x="118" y="204"/>
                    </a:lnTo>
                    <a:lnTo>
                      <a:pt x="150" y="236"/>
                    </a:lnTo>
                    <a:lnTo>
                      <a:pt x="150" y="236"/>
                    </a:lnTo>
                    <a:lnTo>
                      <a:pt x="156" y="240"/>
                    </a:lnTo>
                    <a:lnTo>
                      <a:pt x="162" y="242"/>
                    </a:lnTo>
                    <a:lnTo>
                      <a:pt x="168" y="240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6" y="232"/>
                    </a:lnTo>
                    <a:lnTo>
                      <a:pt x="178" y="224"/>
                    </a:lnTo>
                    <a:lnTo>
                      <a:pt x="176" y="218"/>
                    </a:lnTo>
                    <a:lnTo>
                      <a:pt x="172" y="214"/>
                    </a:lnTo>
                    <a:lnTo>
                      <a:pt x="148" y="188"/>
                    </a:lnTo>
                    <a:lnTo>
                      <a:pt x="148" y="188"/>
                    </a:lnTo>
                    <a:lnTo>
                      <a:pt x="146" y="184"/>
                    </a:lnTo>
                    <a:lnTo>
                      <a:pt x="148" y="180"/>
                    </a:lnTo>
                    <a:lnTo>
                      <a:pt x="148" y="180"/>
                    </a:lnTo>
                    <a:lnTo>
                      <a:pt x="152" y="178"/>
                    </a:lnTo>
                    <a:lnTo>
                      <a:pt x="156" y="180"/>
                    </a:lnTo>
                    <a:lnTo>
                      <a:pt x="180" y="206"/>
                    </a:lnTo>
                    <a:lnTo>
                      <a:pt x="180" y="206"/>
                    </a:lnTo>
                    <a:lnTo>
                      <a:pt x="186" y="210"/>
                    </a:lnTo>
                    <a:lnTo>
                      <a:pt x="192" y="210"/>
                    </a:lnTo>
                    <a:lnTo>
                      <a:pt x="198" y="210"/>
                    </a:lnTo>
                    <a:lnTo>
                      <a:pt x="204" y="206"/>
                    </a:lnTo>
                    <a:lnTo>
                      <a:pt x="204" y="206"/>
                    </a:lnTo>
                    <a:lnTo>
                      <a:pt x="208" y="200"/>
                    </a:lnTo>
                    <a:lnTo>
                      <a:pt x="208" y="194"/>
                    </a:lnTo>
                    <a:lnTo>
                      <a:pt x="208" y="188"/>
                    </a:lnTo>
                    <a:lnTo>
                      <a:pt x="204" y="182"/>
                    </a:lnTo>
                    <a:lnTo>
                      <a:pt x="178" y="158"/>
                    </a:lnTo>
                    <a:lnTo>
                      <a:pt x="178" y="158"/>
                    </a:lnTo>
                    <a:lnTo>
                      <a:pt x="176" y="154"/>
                    </a:lnTo>
                    <a:lnTo>
                      <a:pt x="178" y="150"/>
                    </a:lnTo>
                    <a:lnTo>
                      <a:pt x="178" y="150"/>
                    </a:lnTo>
                    <a:lnTo>
                      <a:pt x="182" y="148"/>
                    </a:lnTo>
                    <a:lnTo>
                      <a:pt x="186" y="150"/>
                    </a:lnTo>
                    <a:lnTo>
                      <a:pt x="212" y="174"/>
                    </a:lnTo>
                    <a:lnTo>
                      <a:pt x="212" y="174"/>
                    </a:lnTo>
                    <a:lnTo>
                      <a:pt x="218" y="178"/>
                    </a:lnTo>
                    <a:lnTo>
                      <a:pt x="224" y="180"/>
                    </a:lnTo>
                    <a:lnTo>
                      <a:pt x="230" y="178"/>
                    </a:lnTo>
                    <a:lnTo>
                      <a:pt x="234" y="174"/>
                    </a:lnTo>
                    <a:lnTo>
                      <a:pt x="234" y="174"/>
                    </a:lnTo>
                    <a:lnTo>
                      <a:pt x="238" y="170"/>
                    </a:lnTo>
                    <a:lnTo>
                      <a:pt x="240" y="164"/>
                    </a:lnTo>
                    <a:lnTo>
                      <a:pt x="238" y="158"/>
                    </a:lnTo>
                    <a:lnTo>
                      <a:pt x="234" y="152"/>
                    </a:lnTo>
                    <a:lnTo>
                      <a:pt x="210" y="126"/>
                    </a:lnTo>
                    <a:lnTo>
                      <a:pt x="210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10" y="118"/>
                    </a:lnTo>
                    <a:lnTo>
                      <a:pt x="214" y="116"/>
                    </a:lnTo>
                    <a:lnTo>
                      <a:pt x="218" y="118"/>
                    </a:lnTo>
                    <a:lnTo>
                      <a:pt x="242" y="144"/>
                    </a:lnTo>
                    <a:lnTo>
                      <a:pt x="242" y="144"/>
                    </a:lnTo>
                    <a:lnTo>
                      <a:pt x="248" y="148"/>
                    </a:lnTo>
                    <a:lnTo>
                      <a:pt x="254" y="148"/>
                    </a:lnTo>
                    <a:lnTo>
                      <a:pt x="260" y="148"/>
                    </a:lnTo>
                    <a:lnTo>
                      <a:pt x="266" y="144"/>
                    </a:lnTo>
                    <a:lnTo>
                      <a:pt x="266" y="144"/>
                    </a:lnTo>
                    <a:lnTo>
                      <a:pt x="270" y="138"/>
                    </a:lnTo>
                    <a:lnTo>
                      <a:pt x="270" y="132"/>
                    </a:lnTo>
                    <a:lnTo>
                      <a:pt x="270" y="126"/>
                    </a:lnTo>
                    <a:lnTo>
                      <a:pt x="266" y="120"/>
                    </a:lnTo>
                    <a:lnTo>
                      <a:pt x="26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82"/>
              <p:cNvSpPr>
                <a:spLocks/>
              </p:cNvSpPr>
              <p:nvPr/>
            </p:nvSpPr>
            <p:spPr bwMode="auto">
              <a:xfrm>
                <a:off x="2570163" y="3663950"/>
                <a:ext cx="260350" cy="260350"/>
              </a:xfrm>
              <a:custGeom>
                <a:avLst/>
                <a:gdLst>
                  <a:gd name="T0" fmla="*/ 160 w 164"/>
                  <a:gd name="T1" fmla="*/ 32 h 164"/>
                  <a:gd name="T2" fmla="*/ 160 w 164"/>
                  <a:gd name="T3" fmla="*/ 32 h 164"/>
                  <a:gd name="T4" fmla="*/ 162 w 164"/>
                  <a:gd name="T5" fmla="*/ 34 h 164"/>
                  <a:gd name="T6" fmla="*/ 164 w 164"/>
                  <a:gd name="T7" fmla="*/ 38 h 164"/>
                  <a:gd name="T8" fmla="*/ 162 w 164"/>
                  <a:gd name="T9" fmla="*/ 42 h 164"/>
                  <a:gd name="T10" fmla="*/ 160 w 164"/>
                  <a:gd name="T11" fmla="*/ 46 h 164"/>
                  <a:gd name="T12" fmla="*/ 44 w 164"/>
                  <a:gd name="T13" fmla="*/ 162 h 164"/>
                  <a:gd name="T14" fmla="*/ 44 w 164"/>
                  <a:gd name="T15" fmla="*/ 162 h 164"/>
                  <a:gd name="T16" fmla="*/ 42 w 164"/>
                  <a:gd name="T17" fmla="*/ 164 h 164"/>
                  <a:gd name="T18" fmla="*/ 38 w 164"/>
                  <a:gd name="T19" fmla="*/ 164 h 164"/>
                  <a:gd name="T20" fmla="*/ 34 w 164"/>
                  <a:gd name="T21" fmla="*/ 164 h 164"/>
                  <a:gd name="T22" fmla="*/ 30 w 164"/>
                  <a:gd name="T23" fmla="*/ 162 h 164"/>
                  <a:gd name="T24" fmla="*/ 2 w 164"/>
                  <a:gd name="T25" fmla="*/ 132 h 164"/>
                  <a:gd name="T26" fmla="*/ 2 w 164"/>
                  <a:gd name="T27" fmla="*/ 132 h 164"/>
                  <a:gd name="T28" fmla="*/ 0 w 164"/>
                  <a:gd name="T29" fmla="*/ 130 h 164"/>
                  <a:gd name="T30" fmla="*/ 0 w 164"/>
                  <a:gd name="T31" fmla="*/ 126 h 164"/>
                  <a:gd name="T32" fmla="*/ 0 w 164"/>
                  <a:gd name="T33" fmla="*/ 122 h 164"/>
                  <a:gd name="T34" fmla="*/ 2 w 164"/>
                  <a:gd name="T35" fmla="*/ 118 h 164"/>
                  <a:gd name="T36" fmla="*/ 118 w 164"/>
                  <a:gd name="T37" fmla="*/ 2 h 164"/>
                  <a:gd name="T38" fmla="*/ 118 w 164"/>
                  <a:gd name="T39" fmla="*/ 2 h 164"/>
                  <a:gd name="T40" fmla="*/ 122 w 164"/>
                  <a:gd name="T41" fmla="*/ 0 h 164"/>
                  <a:gd name="T42" fmla="*/ 124 w 164"/>
                  <a:gd name="T43" fmla="*/ 0 h 164"/>
                  <a:gd name="T44" fmla="*/ 128 w 164"/>
                  <a:gd name="T45" fmla="*/ 0 h 164"/>
                  <a:gd name="T46" fmla="*/ 132 w 164"/>
                  <a:gd name="T47" fmla="*/ 2 h 164"/>
                  <a:gd name="T48" fmla="*/ 160 w 164"/>
                  <a:gd name="T49" fmla="*/ 3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4" h="164">
                    <a:moveTo>
                      <a:pt x="160" y="32"/>
                    </a:moveTo>
                    <a:lnTo>
                      <a:pt x="160" y="32"/>
                    </a:lnTo>
                    <a:lnTo>
                      <a:pt x="162" y="34"/>
                    </a:lnTo>
                    <a:lnTo>
                      <a:pt x="164" y="38"/>
                    </a:lnTo>
                    <a:lnTo>
                      <a:pt x="162" y="42"/>
                    </a:lnTo>
                    <a:lnTo>
                      <a:pt x="160" y="46"/>
                    </a:lnTo>
                    <a:lnTo>
                      <a:pt x="44" y="162"/>
                    </a:lnTo>
                    <a:lnTo>
                      <a:pt x="44" y="162"/>
                    </a:lnTo>
                    <a:lnTo>
                      <a:pt x="42" y="164"/>
                    </a:lnTo>
                    <a:lnTo>
                      <a:pt x="38" y="164"/>
                    </a:lnTo>
                    <a:lnTo>
                      <a:pt x="34" y="164"/>
                    </a:lnTo>
                    <a:lnTo>
                      <a:pt x="30" y="162"/>
                    </a:lnTo>
                    <a:lnTo>
                      <a:pt x="2" y="132"/>
                    </a:lnTo>
                    <a:lnTo>
                      <a:pt x="2" y="132"/>
                    </a:lnTo>
                    <a:lnTo>
                      <a:pt x="0" y="130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2" y="118"/>
                    </a:lnTo>
                    <a:lnTo>
                      <a:pt x="118" y="2"/>
                    </a:lnTo>
                    <a:lnTo>
                      <a:pt x="118" y="2"/>
                    </a:lnTo>
                    <a:lnTo>
                      <a:pt x="122" y="0"/>
                    </a:lnTo>
                    <a:lnTo>
                      <a:pt x="124" y="0"/>
                    </a:lnTo>
                    <a:lnTo>
                      <a:pt x="128" y="0"/>
                    </a:lnTo>
                    <a:lnTo>
                      <a:pt x="132" y="2"/>
                    </a:lnTo>
                    <a:lnTo>
                      <a:pt x="16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83"/>
              <p:cNvSpPr>
                <a:spLocks noEditPoints="1"/>
              </p:cNvSpPr>
              <p:nvPr/>
            </p:nvSpPr>
            <p:spPr bwMode="auto">
              <a:xfrm>
                <a:off x="2687638" y="3724275"/>
                <a:ext cx="406400" cy="396875"/>
              </a:xfrm>
              <a:custGeom>
                <a:avLst/>
                <a:gdLst>
                  <a:gd name="T0" fmla="*/ 186 w 256"/>
                  <a:gd name="T1" fmla="*/ 8 h 250"/>
                  <a:gd name="T2" fmla="*/ 166 w 256"/>
                  <a:gd name="T3" fmla="*/ 0 h 250"/>
                  <a:gd name="T4" fmla="*/ 100 w 256"/>
                  <a:gd name="T5" fmla="*/ 30 h 250"/>
                  <a:gd name="T6" fmla="*/ 86 w 256"/>
                  <a:gd name="T7" fmla="*/ 44 h 250"/>
                  <a:gd name="T8" fmla="*/ 72 w 256"/>
                  <a:gd name="T9" fmla="*/ 86 h 250"/>
                  <a:gd name="T10" fmla="*/ 80 w 256"/>
                  <a:gd name="T11" fmla="*/ 104 h 250"/>
                  <a:gd name="T12" fmla="*/ 88 w 256"/>
                  <a:gd name="T13" fmla="*/ 108 h 250"/>
                  <a:gd name="T14" fmla="*/ 112 w 256"/>
                  <a:gd name="T15" fmla="*/ 102 h 250"/>
                  <a:gd name="T16" fmla="*/ 162 w 256"/>
                  <a:gd name="T17" fmla="*/ 56 h 250"/>
                  <a:gd name="T18" fmla="*/ 250 w 256"/>
                  <a:gd name="T19" fmla="*/ 106 h 250"/>
                  <a:gd name="T20" fmla="*/ 254 w 256"/>
                  <a:gd name="T21" fmla="*/ 78 h 250"/>
                  <a:gd name="T22" fmla="*/ 42 w 256"/>
                  <a:gd name="T23" fmla="*/ 136 h 250"/>
                  <a:gd name="T24" fmla="*/ 32 w 256"/>
                  <a:gd name="T25" fmla="*/ 132 h 250"/>
                  <a:gd name="T26" fmla="*/ 4 w 256"/>
                  <a:gd name="T27" fmla="*/ 156 h 250"/>
                  <a:gd name="T28" fmla="*/ 0 w 256"/>
                  <a:gd name="T29" fmla="*/ 164 h 250"/>
                  <a:gd name="T30" fmla="*/ 4 w 256"/>
                  <a:gd name="T31" fmla="*/ 174 h 250"/>
                  <a:gd name="T32" fmla="*/ 18 w 256"/>
                  <a:gd name="T33" fmla="*/ 176 h 250"/>
                  <a:gd name="T34" fmla="*/ 42 w 256"/>
                  <a:gd name="T35" fmla="*/ 154 h 250"/>
                  <a:gd name="T36" fmla="*/ 44 w 256"/>
                  <a:gd name="T37" fmla="*/ 140 h 250"/>
                  <a:gd name="T38" fmla="*/ 66 w 256"/>
                  <a:gd name="T39" fmla="*/ 160 h 250"/>
                  <a:gd name="T40" fmla="*/ 56 w 256"/>
                  <a:gd name="T41" fmla="*/ 156 h 250"/>
                  <a:gd name="T42" fmla="*/ 28 w 256"/>
                  <a:gd name="T43" fmla="*/ 180 h 250"/>
                  <a:gd name="T44" fmla="*/ 24 w 256"/>
                  <a:gd name="T45" fmla="*/ 188 h 250"/>
                  <a:gd name="T46" fmla="*/ 28 w 256"/>
                  <a:gd name="T47" fmla="*/ 198 h 250"/>
                  <a:gd name="T48" fmla="*/ 42 w 256"/>
                  <a:gd name="T49" fmla="*/ 200 h 250"/>
                  <a:gd name="T50" fmla="*/ 66 w 256"/>
                  <a:gd name="T51" fmla="*/ 178 h 250"/>
                  <a:gd name="T52" fmla="*/ 68 w 256"/>
                  <a:gd name="T53" fmla="*/ 164 h 250"/>
                  <a:gd name="T54" fmla="*/ 96 w 256"/>
                  <a:gd name="T55" fmla="*/ 208 h 250"/>
                  <a:gd name="T56" fmla="*/ 74 w 256"/>
                  <a:gd name="T57" fmla="*/ 232 h 250"/>
                  <a:gd name="T58" fmla="*/ 76 w 256"/>
                  <a:gd name="T59" fmla="*/ 246 h 250"/>
                  <a:gd name="T60" fmla="*/ 86 w 256"/>
                  <a:gd name="T61" fmla="*/ 250 h 250"/>
                  <a:gd name="T62" fmla="*/ 114 w 256"/>
                  <a:gd name="T63" fmla="*/ 226 h 250"/>
                  <a:gd name="T64" fmla="*/ 118 w 256"/>
                  <a:gd name="T65" fmla="*/ 218 h 250"/>
                  <a:gd name="T66" fmla="*/ 114 w 256"/>
                  <a:gd name="T67" fmla="*/ 208 h 250"/>
                  <a:gd name="T68" fmla="*/ 100 w 256"/>
                  <a:gd name="T69" fmla="*/ 206 h 250"/>
                  <a:gd name="T70" fmla="*/ 90 w 256"/>
                  <a:gd name="T71" fmla="*/ 184 h 250"/>
                  <a:gd name="T72" fmla="*/ 82 w 256"/>
                  <a:gd name="T73" fmla="*/ 180 h 250"/>
                  <a:gd name="T74" fmla="*/ 52 w 256"/>
                  <a:gd name="T75" fmla="*/ 204 h 250"/>
                  <a:gd name="T76" fmla="*/ 48 w 256"/>
                  <a:gd name="T77" fmla="*/ 212 h 250"/>
                  <a:gd name="T78" fmla="*/ 52 w 256"/>
                  <a:gd name="T79" fmla="*/ 222 h 250"/>
                  <a:gd name="T80" fmla="*/ 66 w 256"/>
                  <a:gd name="T81" fmla="*/ 224 h 250"/>
                  <a:gd name="T82" fmla="*/ 90 w 256"/>
                  <a:gd name="T83" fmla="*/ 202 h 250"/>
                  <a:gd name="T84" fmla="*/ 92 w 256"/>
                  <a:gd name="T85" fmla="*/ 188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6" h="250">
                    <a:moveTo>
                      <a:pt x="250" y="70"/>
                    </a:moveTo>
                    <a:lnTo>
                      <a:pt x="186" y="8"/>
                    </a:lnTo>
                    <a:lnTo>
                      <a:pt x="186" y="8"/>
                    </a:lnTo>
                    <a:lnTo>
                      <a:pt x="180" y="4"/>
                    </a:lnTo>
                    <a:lnTo>
                      <a:pt x="174" y="0"/>
                    </a:lnTo>
                    <a:lnTo>
                      <a:pt x="166" y="0"/>
                    </a:lnTo>
                    <a:lnTo>
                      <a:pt x="158" y="4"/>
                    </a:lnTo>
                    <a:lnTo>
                      <a:pt x="158" y="4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2" y="36"/>
                    </a:lnTo>
                    <a:lnTo>
                      <a:pt x="86" y="44"/>
                    </a:lnTo>
                    <a:lnTo>
                      <a:pt x="74" y="80"/>
                    </a:lnTo>
                    <a:lnTo>
                      <a:pt x="74" y="80"/>
                    </a:lnTo>
                    <a:lnTo>
                      <a:pt x="72" y="86"/>
                    </a:lnTo>
                    <a:lnTo>
                      <a:pt x="74" y="92"/>
                    </a:lnTo>
                    <a:lnTo>
                      <a:pt x="76" y="98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8" y="108"/>
                    </a:lnTo>
                    <a:lnTo>
                      <a:pt x="88" y="108"/>
                    </a:lnTo>
                    <a:lnTo>
                      <a:pt x="96" y="110"/>
                    </a:lnTo>
                    <a:lnTo>
                      <a:pt x="104" y="108"/>
                    </a:lnTo>
                    <a:lnTo>
                      <a:pt x="112" y="102"/>
                    </a:lnTo>
                    <a:lnTo>
                      <a:pt x="116" y="94"/>
                    </a:lnTo>
                    <a:lnTo>
                      <a:pt x="126" y="68"/>
                    </a:lnTo>
                    <a:lnTo>
                      <a:pt x="162" y="56"/>
                    </a:lnTo>
                    <a:lnTo>
                      <a:pt x="232" y="124"/>
                    </a:lnTo>
                    <a:lnTo>
                      <a:pt x="250" y="106"/>
                    </a:lnTo>
                    <a:lnTo>
                      <a:pt x="250" y="106"/>
                    </a:lnTo>
                    <a:lnTo>
                      <a:pt x="254" y="98"/>
                    </a:lnTo>
                    <a:lnTo>
                      <a:pt x="256" y="88"/>
                    </a:lnTo>
                    <a:lnTo>
                      <a:pt x="254" y="78"/>
                    </a:lnTo>
                    <a:lnTo>
                      <a:pt x="250" y="70"/>
                    </a:lnTo>
                    <a:lnTo>
                      <a:pt x="250" y="70"/>
                    </a:lnTo>
                    <a:close/>
                    <a:moveTo>
                      <a:pt x="42" y="136"/>
                    </a:moveTo>
                    <a:lnTo>
                      <a:pt x="42" y="136"/>
                    </a:lnTo>
                    <a:lnTo>
                      <a:pt x="38" y="132"/>
                    </a:lnTo>
                    <a:lnTo>
                      <a:pt x="32" y="132"/>
                    </a:lnTo>
                    <a:lnTo>
                      <a:pt x="28" y="132"/>
                    </a:lnTo>
                    <a:lnTo>
                      <a:pt x="24" y="136"/>
                    </a:lnTo>
                    <a:lnTo>
                      <a:pt x="4" y="156"/>
                    </a:lnTo>
                    <a:lnTo>
                      <a:pt x="4" y="156"/>
                    </a:lnTo>
                    <a:lnTo>
                      <a:pt x="0" y="160"/>
                    </a:lnTo>
                    <a:lnTo>
                      <a:pt x="0" y="164"/>
                    </a:lnTo>
                    <a:lnTo>
                      <a:pt x="0" y="170"/>
                    </a:lnTo>
                    <a:lnTo>
                      <a:pt x="4" y="174"/>
                    </a:lnTo>
                    <a:lnTo>
                      <a:pt x="4" y="174"/>
                    </a:lnTo>
                    <a:lnTo>
                      <a:pt x="8" y="176"/>
                    </a:lnTo>
                    <a:lnTo>
                      <a:pt x="12" y="178"/>
                    </a:lnTo>
                    <a:lnTo>
                      <a:pt x="18" y="176"/>
                    </a:lnTo>
                    <a:lnTo>
                      <a:pt x="22" y="174"/>
                    </a:lnTo>
                    <a:lnTo>
                      <a:pt x="42" y="154"/>
                    </a:lnTo>
                    <a:lnTo>
                      <a:pt x="42" y="154"/>
                    </a:lnTo>
                    <a:lnTo>
                      <a:pt x="44" y="150"/>
                    </a:lnTo>
                    <a:lnTo>
                      <a:pt x="46" y="144"/>
                    </a:lnTo>
                    <a:lnTo>
                      <a:pt x="44" y="140"/>
                    </a:lnTo>
                    <a:lnTo>
                      <a:pt x="42" y="136"/>
                    </a:lnTo>
                    <a:lnTo>
                      <a:pt x="42" y="136"/>
                    </a:lnTo>
                    <a:close/>
                    <a:moveTo>
                      <a:pt x="66" y="160"/>
                    </a:moveTo>
                    <a:lnTo>
                      <a:pt x="66" y="160"/>
                    </a:lnTo>
                    <a:lnTo>
                      <a:pt x="62" y="156"/>
                    </a:lnTo>
                    <a:lnTo>
                      <a:pt x="56" y="156"/>
                    </a:lnTo>
                    <a:lnTo>
                      <a:pt x="52" y="156"/>
                    </a:lnTo>
                    <a:lnTo>
                      <a:pt x="48" y="160"/>
                    </a:lnTo>
                    <a:lnTo>
                      <a:pt x="28" y="180"/>
                    </a:lnTo>
                    <a:lnTo>
                      <a:pt x="28" y="180"/>
                    </a:lnTo>
                    <a:lnTo>
                      <a:pt x="24" y="184"/>
                    </a:lnTo>
                    <a:lnTo>
                      <a:pt x="24" y="188"/>
                    </a:lnTo>
                    <a:lnTo>
                      <a:pt x="24" y="194"/>
                    </a:lnTo>
                    <a:lnTo>
                      <a:pt x="28" y="198"/>
                    </a:lnTo>
                    <a:lnTo>
                      <a:pt x="28" y="198"/>
                    </a:lnTo>
                    <a:lnTo>
                      <a:pt x="32" y="200"/>
                    </a:lnTo>
                    <a:lnTo>
                      <a:pt x="36" y="202"/>
                    </a:lnTo>
                    <a:lnTo>
                      <a:pt x="42" y="200"/>
                    </a:lnTo>
                    <a:lnTo>
                      <a:pt x="46" y="198"/>
                    </a:lnTo>
                    <a:lnTo>
                      <a:pt x="66" y="178"/>
                    </a:lnTo>
                    <a:lnTo>
                      <a:pt x="66" y="178"/>
                    </a:lnTo>
                    <a:lnTo>
                      <a:pt x="68" y="174"/>
                    </a:lnTo>
                    <a:lnTo>
                      <a:pt x="70" y="168"/>
                    </a:lnTo>
                    <a:lnTo>
                      <a:pt x="68" y="164"/>
                    </a:lnTo>
                    <a:lnTo>
                      <a:pt x="66" y="160"/>
                    </a:lnTo>
                    <a:lnTo>
                      <a:pt x="66" y="160"/>
                    </a:lnTo>
                    <a:close/>
                    <a:moveTo>
                      <a:pt x="96" y="208"/>
                    </a:moveTo>
                    <a:lnTo>
                      <a:pt x="76" y="228"/>
                    </a:lnTo>
                    <a:lnTo>
                      <a:pt x="76" y="228"/>
                    </a:lnTo>
                    <a:lnTo>
                      <a:pt x="74" y="232"/>
                    </a:lnTo>
                    <a:lnTo>
                      <a:pt x="72" y="238"/>
                    </a:lnTo>
                    <a:lnTo>
                      <a:pt x="74" y="242"/>
                    </a:lnTo>
                    <a:lnTo>
                      <a:pt x="76" y="246"/>
                    </a:lnTo>
                    <a:lnTo>
                      <a:pt x="76" y="246"/>
                    </a:lnTo>
                    <a:lnTo>
                      <a:pt x="80" y="250"/>
                    </a:lnTo>
                    <a:lnTo>
                      <a:pt x="86" y="250"/>
                    </a:lnTo>
                    <a:lnTo>
                      <a:pt x="90" y="250"/>
                    </a:lnTo>
                    <a:lnTo>
                      <a:pt x="94" y="246"/>
                    </a:lnTo>
                    <a:lnTo>
                      <a:pt x="114" y="226"/>
                    </a:lnTo>
                    <a:lnTo>
                      <a:pt x="114" y="226"/>
                    </a:lnTo>
                    <a:lnTo>
                      <a:pt x="118" y="222"/>
                    </a:lnTo>
                    <a:lnTo>
                      <a:pt x="118" y="218"/>
                    </a:lnTo>
                    <a:lnTo>
                      <a:pt x="118" y="212"/>
                    </a:lnTo>
                    <a:lnTo>
                      <a:pt x="114" y="208"/>
                    </a:lnTo>
                    <a:lnTo>
                      <a:pt x="114" y="208"/>
                    </a:lnTo>
                    <a:lnTo>
                      <a:pt x="110" y="206"/>
                    </a:lnTo>
                    <a:lnTo>
                      <a:pt x="106" y="204"/>
                    </a:lnTo>
                    <a:lnTo>
                      <a:pt x="100" y="206"/>
                    </a:lnTo>
                    <a:lnTo>
                      <a:pt x="96" y="208"/>
                    </a:lnTo>
                    <a:lnTo>
                      <a:pt x="96" y="208"/>
                    </a:lnTo>
                    <a:close/>
                    <a:moveTo>
                      <a:pt x="90" y="184"/>
                    </a:moveTo>
                    <a:lnTo>
                      <a:pt x="90" y="184"/>
                    </a:lnTo>
                    <a:lnTo>
                      <a:pt x="86" y="180"/>
                    </a:lnTo>
                    <a:lnTo>
                      <a:pt x="82" y="180"/>
                    </a:lnTo>
                    <a:lnTo>
                      <a:pt x="76" y="180"/>
                    </a:lnTo>
                    <a:lnTo>
                      <a:pt x="72" y="184"/>
                    </a:lnTo>
                    <a:lnTo>
                      <a:pt x="52" y="204"/>
                    </a:lnTo>
                    <a:lnTo>
                      <a:pt x="52" y="204"/>
                    </a:lnTo>
                    <a:lnTo>
                      <a:pt x="50" y="208"/>
                    </a:lnTo>
                    <a:lnTo>
                      <a:pt x="48" y="212"/>
                    </a:lnTo>
                    <a:lnTo>
                      <a:pt x="50" y="218"/>
                    </a:lnTo>
                    <a:lnTo>
                      <a:pt x="52" y="222"/>
                    </a:lnTo>
                    <a:lnTo>
                      <a:pt x="52" y="222"/>
                    </a:lnTo>
                    <a:lnTo>
                      <a:pt x="56" y="224"/>
                    </a:lnTo>
                    <a:lnTo>
                      <a:pt x="60" y="226"/>
                    </a:lnTo>
                    <a:lnTo>
                      <a:pt x="66" y="224"/>
                    </a:lnTo>
                    <a:lnTo>
                      <a:pt x="70" y="222"/>
                    </a:lnTo>
                    <a:lnTo>
                      <a:pt x="90" y="202"/>
                    </a:lnTo>
                    <a:lnTo>
                      <a:pt x="90" y="202"/>
                    </a:lnTo>
                    <a:lnTo>
                      <a:pt x="92" y="198"/>
                    </a:lnTo>
                    <a:lnTo>
                      <a:pt x="94" y="192"/>
                    </a:lnTo>
                    <a:lnTo>
                      <a:pt x="92" y="188"/>
                    </a:lnTo>
                    <a:lnTo>
                      <a:pt x="90" y="184"/>
                    </a:lnTo>
                    <a:lnTo>
                      <a:pt x="90" y="1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8" name="组合 67"/>
          <p:cNvGrpSpPr/>
          <p:nvPr/>
        </p:nvGrpSpPr>
        <p:grpSpPr>
          <a:xfrm>
            <a:off x="6806673" y="2893220"/>
            <a:ext cx="645647" cy="645647"/>
            <a:chOff x="4891730" y="3301907"/>
            <a:chExt cx="501631" cy="501631"/>
          </a:xfrm>
        </p:grpSpPr>
        <p:grpSp>
          <p:nvGrpSpPr>
            <p:cNvPr id="69" name="组合 68"/>
            <p:cNvGrpSpPr/>
            <p:nvPr/>
          </p:nvGrpSpPr>
          <p:grpSpPr>
            <a:xfrm>
              <a:off x="4891730" y="3301907"/>
              <a:ext cx="501631" cy="50163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7" name="同心圆 7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0" name="组合 69"/>
            <p:cNvGrpSpPr/>
            <p:nvPr/>
          </p:nvGrpSpPr>
          <p:grpSpPr>
            <a:xfrm>
              <a:off x="5005018" y="3447954"/>
              <a:ext cx="304421" cy="209536"/>
              <a:chOff x="5840413" y="590550"/>
              <a:chExt cx="733425" cy="504825"/>
            </a:xfrm>
            <a:solidFill>
              <a:schemeClr val="accent5"/>
            </a:solidFill>
          </p:grpSpPr>
          <p:sp>
            <p:nvSpPr>
              <p:cNvPr id="71" name="Freeform 24"/>
              <p:cNvSpPr>
                <a:spLocks noEditPoints="1"/>
              </p:cNvSpPr>
              <p:nvPr/>
            </p:nvSpPr>
            <p:spPr bwMode="auto">
              <a:xfrm>
                <a:off x="5840413" y="590550"/>
                <a:ext cx="568325" cy="438150"/>
              </a:xfrm>
              <a:custGeom>
                <a:avLst/>
                <a:gdLst>
                  <a:gd name="T0" fmla="*/ 334 w 358"/>
                  <a:gd name="T1" fmla="*/ 8 h 276"/>
                  <a:gd name="T2" fmla="*/ 334 w 358"/>
                  <a:gd name="T3" fmla="*/ 8 h 276"/>
                  <a:gd name="T4" fmla="*/ 332 w 358"/>
                  <a:gd name="T5" fmla="*/ 4 h 276"/>
                  <a:gd name="T6" fmla="*/ 328 w 358"/>
                  <a:gd name="T7" fmla="*/ 0 h 276"/>
                  <a:gd name="T8" fmla="*/ 324 w 358"/>
                  <a:gd name="T9" fmla="*/ 0 h 276"/>
                  <a:gd name="T10" fmla="*/ 320 w 358"/>
                  <a:gd name="T11" fmla="*/ 0 h 276"/>
                  <a:gd name="T12" fmla="*/ 84 w 358"/>
                  <a:gd name="T13" fmla="*/ 78 h 276"/>
                  <a:gd name="T14" fmla="*/ 154 w 358"/>
                  <a:gd name="T15" fmla="*/ 78 h 276"/>
                  <a:gd name="T16" fmla="*/ 284 w 358"/>
                  <a:gd name="T17" fmla="*/ 34 h 276"/>
                  <a:gd name="T18" fmla="*/ 284 w 358"/>
                  <a:gd name="T19" fmla="*/ 34 h 276"/>
                  <a:gd name="T20" fmla="*/ 292 w 358"/>
                  <a:gd name="T21" fmla="*/ 44 h 276"/>
                  <a:gd name="T22" fmla="*/ 302 w 358"/>
                  <a:gd name="T23" fmla="*/ 52 h 276"/>
                  <a:gd name="T24" fmla="*/ 314 w 358"/>
                  <a:gd name="T25" fmla="*/ 56 h 276"/>
                  <a:gd name="T26" fmla="*/ 328 w 358"/>
                  <a:gd name="T27" fmla="*/ 56 h 276"/>
                  <a:gd name="T28" fmla="*/ 334 w 358"/>
                  <a:gd name="T29" fmla="*/ 78 h 276"/>
                  <a:gd name="T30" fmla="*/ 358 w 358"/>
                  <a:gd name="T31" fmla="*/ 78 h 276"/>
                  <a:gd name="T32" fmla="*/ 334 w 358"/>
                  <a:gd name="T33" fmla="*/ 8 h 276"/>
                  <a:gd name="T34" fmla="*/ 2 w 358"/>
                  <a:gd name="T35" fmla="*/ 118 h 276"/>
                  <a:gd name="T36" fmla="*/ 54 w 358"/>
                  <a:gd name="T37" fmla="*/ 276 h 276"/>
                  <a:gd name="T38" fmla="*/ 54 w 358"/>
                  <a:gd name="T39" fmla="*/ 208 h 276"/>
                  <a:gd name="T40" fmla="*/ 36 w 358"/>
                  <a:gd name="T41" fmla="*/ 152 h 276"/>
                  <a:gd name="T42" fmla="*/ 36 w 358"/>
                  <a:gd name="T43" fmla="*/ 152 h 276"/>
                  <a:gd name="T44" fmla="*/ 42 w 358"/>
                  <a:gd name="T45" fmla="*/ 148 h 276"/>
                  <a:gd name="T46" fmla="*/ 46 w 358"/>
                  <a:gd name="T47" fmla="*/ 142 h 276"/>
                  <a:gd name="T48" fmla="*/ 50 w 358"/>
                  <a:gd name="T49" fmla="*/ 136 h 276"/>
                  <a:gd name="T50" fmla="*/ 54 w 358"/>
                  <a:gd name="T51" fmla="*/ 130 h 276"/>
                  <a:gd name="T52" fmla="*/ 54 w 358"/>
                  <a:gd name="T53" fmla="*/ 102 h 276"/>
                  <a:gd name="T54" fmla="*/ 54 w 358"/>
                  <a:gd name="T55" fmla="*/ 102 h 276"/>
                  <a:gd name="T56" fmla="*/ 56 w 358"/>
                  <a:gd name="T57" fmla="*/ 92 h 276"/>
                  <a:gd name="T58" fmla="*/ 62 w 358"/>
                  <a:gd name="T59" fmla="*/ 84 h 276"/>
                  <a:gd name="T60" fmla="*/ 10 w 358"/>
                  <a:gd name="T61" fmla="*/ 102 h 276"/>
                  <a:gd name="T62" fmla="*/ 10 w 358"/>
                  <a:gd name="T63" fmla="*/ 102 h 276"/>
                  <a:gd name="T64" fmla="*/ 4 w 358"/>
                  <a:gd name="T65" fmla="*/ 104 h 276"/>
                  <a:gd name="T66" fmla="*/ 2 w 358"/>
                  <a:gd name="T67" fmla="*/ 108 h 276"/>
                  <a:gd name="T68" fmla="*/ 0 w 358"/>
                  <a:gd name="T69" fmla="*/ 112 h 276"/>
                  <a:gd name="T70" fmla="*/ 2 w 358"/>
                  <a:gd name="T71" fmla="*/ 118 h 276"/>
                  <a:gd name="T72" fmla="*/ 2 w 358"/>
                  <a:gd name="T73" fmla="*/ 118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8" h="276">
                    <a:moveTo>
                      <a:pt x="334" y="8"/>
                    </a:moveTo>
                    <a:lnTo>
                      <a:pt x="334" y="8"/>
                    </a:lnTo>
                    <a:lnTo>
                      <a:pt x="332" y="4"/>
                    </a:lnTo>
                    <a:lnTo>
                      <a:pt x="328" y="0"/>
                    </a:lnTo>
                    <a:lnTo>
                      <a:pt x="324" y="0"/>
                    </a:lnTo>
                    <a:lnTo>
                      <a:pt x="320" y="0"/>
                    </a:lnTo>
                    <a:lnTo>
                      <a:pt x="84" y="78"/>
                    </a:lnTo>
                    <a:lnTo>
                      <a:pt x="154" y="78"/>
                    </a:lnTo>
                    <a:lnTo>
                      <a:pt x="284" y="34"/>
                    </a:lnTo>
                    <a:lnTo>
                      <a:pt x="284" y="34"/>
                    </a:lnTo>
                    <a:lnTo>
                      <a:pt x="292" y="44"/>
                    </a:lnTo>
                    <a:lnTo>
                      <a:pt x="302" y="52"/>
                    </a:lnTo>
                    <a:lnTo>
                      <a:pt x="314" y="56"/>
                    </a:lnTo>
                    <a:lnTo>
                      <a:pt x="328" y="56"/>
                    </a:lnTo>
                    <a:lnTo>
                      <a:pt x="334" y="78"/>
                    </a:lnTo>
                    <a:lnTo>
                      <a:pt x="358" y="78"/>
                    </a:lnTo>
                    <a:lnTo>
                      <a:pt x="334" y="8"/>
                    </a:lnTo>
                    <a:close/>
                    <a:moveTo>
                      <a:pt x="2" y="118"/>
                    </a:moveTo>
                    <a:lnTo>
                      <a:pt x="54" y="276"/>
                    </a:lnTo>
                    <a:lnTo>
                      <a:pt x="54" y="208"/>
                    </a:lnTo>
                    <a:lnTo>
                      <a:pt x="36" y="152"/>
                    </a:lnTo>
                    <a:lnTo>
                      <a:pt x="36" y="152"/>
                    </a:lnTo>
                    <a:lnTo>
                      <a:pt x="42" y="148"/>
                    </a:lnTo>
                    <a:lnTo>
                      <a:pt x="46" y="142"/>
                    </a:lnTo>
                    <a:lnTo>
                      <a:pt x="50" y="136"/>
                    </a:lnTo>
                    <a:lnTo>
                      <a:pt x="54" y="130"/>
                    </a:lnTo>
                    <a:lnTo>
                      <a:pt x="54" y="102"/>
                    </a:lnTo>
                    <a:lnTo>
                      <a:pt x="54" y="102"/>
                    </a:lnTo>
                    <a:lnTo>
                      <a:pt x="56" y="92"/>
                    </a:lnTo>
                    <a:lnTo>
                      <a:pt x="62" y="84"/>
                    </a:lnTo>
                    <a:lnTo>
                      <a:pt x="10" y="102"/>
                    </a:lnTo>
                    <a:lnTo>
                      <a:pt x="10" y="102"/>
                    </a:lnTo>
                    <a:lnTo>
                      <a:pt x="4" y="104"/>
                    </a:lnTo>
                    <a:lnTo>
                      <a:pt x="2" y="108"/>
                    </a:lnTo>
                    <a:lnTo>
                      <a:pt x="0" y="112"/>
                    </a:lnTo>
                    <a:lnTo>
                      <a:pt x="2" y="118"/>
                    </a:lnTo>
                    <a:lnTo>
                      <a:pt x="2" y="1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Freeform 25"/>
              <p:cNvSpPr>
                <a:spLocks noEditPoints="1"/>
              </p:cNvSpPr>
              <p:nvPr/>
            </p:nvSpPr>
            <p:spPr bwMode="auto">
              <a:xfrm>
                <a:off x="6024563" y="793750"/>
                <a:ext cx="403225" cy="234950"/>
              </a:xfrm>
              <a:custGeom>
                <a:avLst/>
                <a:gdLst>
                  <a:gd name="T0" fmla="*/ 226 w 254"/>
                  <a:gd name="T1" fmla="*/ 56 h 148"/>
                  <a:gd name="T2" fmla="*/ 214 w 254"/>
                  <a:gd name="T3" fmla="*/ 74 h 148"/>
                  <a:gd name="T4" fmla="*/ 220 w 254"/>
                  <a:gd name="T5" fmla="*/ 88 h 148"/>
                  <a:gd name="T6" fmla="*/ 234 w 254"/>
                  <a:gd name="T7" fmla="*/ 94 h 148"/>
                  <a:gd name="T8" fmla="*/ 252 w 254"/>
                  <a:gd name="T9" fmla="*/ 82 h 148"/>
                  <a:gd name="T10" fmla="*/ 252 w 254"/>
                  <a:gd name="T11" fmla="*/ 66 h 148"/>
                  <a:gd name="T12" fmla="*/ 234 w 254"/>
                  <a:gd name="T13" fmla="*/ 54 h 148"/>
                  <a:gd name="T14" fmla="*/ 20 w 254"/>
                  <a:gd name="T15" fmla="*/ 54 h 148"/>
                  <a:gd name="T16" fmla="*/ 2 w 254"/>
                  <a:gd name="T17" fmla="*/ 66 h 148"/>
                  <a:gd name="T18" fmla="*/ 2 w 254"/>
                  <a:gd name="T19" fmla="*/ 82 h 148"/>
                  <a:gd name="T20" fmla="*/ 20 w 254"/>
                  <a:gd name="T21" fmla="*/ 94 h 148"/>
                  <a:gd name="T22" fmla="*/ 34 w 254"/>
                  <a:gd name="T23" fmla="*/ 88 h 148"/>
                  <a:gd name="T24" fmla="*/ 40 w 254"/>
                  <a:gd name="T25" fmla="*/ 74 h 148"/>
                  <a:gd name="T26" fmla="*/ 28 w 254"/>
                  <a:gd name="T27" fmla="*/ 56 h 148"/>
                  <a:gd name="T28" fmla="*/ 126 w 254"/>
                  <a:gd name="T29" fmla="*/ 0 h 148"/>
                  <a:gd name="T30" fmla="*/ 102 w 254"/>
                  <a:gd name="T31" fmla="*/ 6 h 148"/>
                  <a:gd name="T32" fmla="*/ 72 w 254"/>
                  <a:gd name="T33" fmla="*/ 32 h 148"/>
                  <a:gd name="T34" fmla="*/ 62 w 254"/>
                  <a:gd name="T35" fmla="*/ 74 h 148"/>
                  <a:gd name="T36" fmla="*/ 66 w 254"/>
                  <a:gd name="T37" fmla="*/ 104 h 148"/>
                  <a:gd name="T38" fmla="*/ 90 w 254"/>
                  <a:gd name="T39" fmla="*/ 136 h 148"/>
                  <a:gd name="T40" fmla="*/ 126 w 254"/>
                  <a:gd name="T41" fmla="*/ 148 h 148"/>
                  <a:gd name="T42" fmla="*/ 152 w 254"/>
                  <a:gd name="T43" fmla="*/ 142 h 148"/>
                  <a:gd name="T44" fmla="*/ 182 w 254"/>
                  <a:gd name="T45" fmla="*/ 116 h 148"/>
                  <a:gd name="T46" fmla="*/ 192 w 254"/>
                  <a:gd name="T47" fmla="*/ 74 h 148"/>
                  <a:gd name="T48" fmla="*/ 188 w 254"/>
                  <a:gd name="T49" fmla="*/ 46 h 148"/>
                  <a:gd name="T50" fmla="*/ 164 w 254"/>
                  <a:gd name="T51" fmla="*/ 12 h 148"/>
                  <a:gd name="T52" fmla="*/ 126 w 254"/>
                  <a:gd name="T53" fmla="*/ 0 h 148"/>
                  <a:gd name="T54" fmla="*/ 134 w 254"/>
                  <a:gd name="T55" fmla="*/ 118 h 148"/>
                  <a:gd name="T56" fmla="*/ 120 w 254"/>
                  <a:gd name="T57" fmla="*/ 108 h 148"/>
                  <a:gd name="T58" fmla="*/ 102 w 254"/>
                  <a:gd name="T59" fmla="*/ 88 h 148"/>
                  <a:gd name="T60" fmla="*/ 122 w 254"/>
                  <a:gd name="T61" fmla="*/ 94 h 148"/>
                  <a:gd name="T62" fmla="*/ 132 w 254"/>
                  <a:gd name="T63" fmla="*/ 90 h 148"/>
                  <a:gd name="T64" fmla="*/ 132 w 254"/>
                  <a:gd name="T65" fmla="*/ 86 h 148"/>
                  <a:gd name="T66" fmla="*/ 120 w 254"/>
                  <a:gd name="T67" fmla="*/ 80 h 148"/>
                  <a:gd name="T68" fmla="*/ 100 w 254"/>
                  <a:gd name="T69" fmla="*/ 68 h 148"/>
                  <a:gd name="T70" fmla="*/ 100 w 254"/>
                  <a:gd name="T71" fmla="*/ 54 h 148"/>
                  <a:gd name="T72" fmla="*/ 120 w 254"/>
                  <a:gd name="T73" fmla="*/ 40 h 148"/>
                  <a:gd name="T74" fmla="*/ 134 w 254"/>
                  <a:gd name="T75" fmla="*/ 40 h 148"/>
                  <a:gd name="T76" fmla="*/ 152 w 254"/>
                  <a:gd name="T77" fmla="*/ 42 h 148"/>
                  <a:gd name="T78" fmla="*/ 142 w 254"/>
                  <a:gd name="T79" fmla="*/ 54 h 148"/>
                  <a:gd name="T80" fmla="*/ 122 w 254"/>
                  <a:gd name="T81" fmla="*/ 54 h 148"/>
                  <a:gd name="T82" fmla="*/ 122 w 254"/>
                  <a:gd name="T83" fmla="*/ 60 h 148"/>
                  <a:gd name="T84" fmla="*/ 134 w 254"/>
                  <a:gd name="T85" fmla="*/ 66 h 148"/>
                  <a:gd name="T86" fmla="*/ 154 w 254"/>
                  <a:gd name="T87" fmla="*/ 80 h 148"/>
                  <a:gd name="T88" fmla="*/ 154 w 254"/>
                  <a:gd name="T89" fmla="*/ 94 h 148"/>
                  <a:gd name="T90" fmla="*/ 134 w 254"/>
                  <a:gd name="T91" fmla="*/ 10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4" h="148">
                    <a:moveTo>
                      <a:pt x="234" y="54"/>
                    </a:moveTo>
                    <a:lnTo>
                      <a:pt x="234" y="54"/>
                    </a:lnTo>
                    <a:lnTo>
                      <a:pt x="226" y="56"/>
                    </a:lnTo>
                    <a:lnTo>
                      <a:pt x="220" y="60"/>
                    </a:lnTo>
                    <a:lnTo>
                      <a:pt x="216" y="66"/>
                    </a:lnTo>
                    <a:lnTo>
                      <a:pt x="214" y="74"/>
                    </a:lnTo>
                    <a:lnTo>
                      <a:pt x="214" y="74"/>
                    </a:lnTo>
                    <a:lnTo>
                      <a:pt x="216" y="82"/>
                    </a:lnTo>
                    <a:lnTo>
                      <a:pt x="220" y="88"/>
                    </a:lnTo>
                    <a:lnTo>
                      <a:pt x="226" y="92"/>
                    </a:lnTo>
                    <a:lnTo>
                      <a:pt x="234" y="94"/>
                    </a:lnTo>
                    <a:lnTo>
                      <a:pt x="234" y="94"/>
                    </a:lnTo>
                    <a:lnTo>
                      <a:pt x="242" y="92"/>
                    </a:lnTo>
                    <a:lnTo>
                      <a:pt x="248" y="88"/>
                    </a:lnTo>
                    <a:lnTo>
                      <a:pt x="252" y="82"/>
                    </a:lnTo>
                    <a:lnTo>
                      <a:pt x="254" y="74"/>
                    </a:lnTo>
                    <a:lnTo>
                      <a:pt x="254" y="74"/>
                    </a:lnTo>
                    <a:lnTo>
                      <a:pt x="252" y="66"/>
                    </a:lnTo>
                    <a:lnTo>
                      <a:pt x="248" y="60"/>
                    </a:lnTo>
                    <a:lnTo>
                      <a:pt x="242" y="56"/>
                    </a:lnTo>
                    <a:lnTo>
                      <a:pt x="234" y="54"/>
                    </a:lnTo>
                    <a:lnTo>
                      <a:pt x="234" y="54"/>
                    </a:lnTo>
                    <a:close/>
                    <a:moveTo>
                      <a:pt x="20" y="54"/>
                    </a:moveTo>
                    <a:lnTo>
                      <a:pt x="20" y="54"/>
                    </a:lnTo>
                    <a:lnTo>
                      <a:pt x="12" y="56"/>
                    </a:lnTo>
                    <a:lnTo>
                      <a:pt x="6" y="60"/>
                    </a:lnTo>
                    <a:lnTo>
                      <a:pt x="2" y="66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2" y="82"/>
                    </a:lnTo>
                    <a:lnTo>
                      <a:pt x="6" y="88"/>
                    </a:lnTo>
                    <a:lnTo>
                      <a:pt x="12" y="92"/>
                    </a:lnTo>
                    <a:lnTo>
                      <a:pt x="20" y="94"/>
                    </a:lnTo>
                    <a:lnTo>
                      <a:pt x="20" y="94"/>
                    </a:lnTo>
                    <a:lnTo>
                      <a:pt x="28" y="92"/>
                    </a:lnTo>
                    <a:lnTo>
                      <a:pt x="34" y="88"/>
                    </a:lnTo>
                    <a:lnTo>
                      <a:pt x="38" y="82"/>
                    </a:lnTo>
                    <a:lnTo>
                      <a:pt x="40" y="74"/>
                    </a:lnTo>
                    <a:lnTo>
                      <a:pt x="40" y="74"/>
                    </a:lnTo>
                    <a:lnTo>
                      <a:pt x="38" y="66"/>
                    </a:lnTo>
                    <a:lnTo>
                      <a:pt x="34" y="60"/>
                    </a:lnTo>
                    <a:lnTo>
                      <a:pt x="28" y="56"/>
                    </a:lnTo>
                    <a:lnTo>
                      <a:pt x="20" y="54"/>
                    </a:lnTo>
                    <a:lnTo>
                      <a:pt x="20" y="54"/>
                    </a:lnTo>
                    <a:close/>
                    <a:moveTo>
                      <a:pt x="126" y="0"/>
                    </a:moveTo>
                    <a:lnTo>
                      <a:pt x="126" y="0"/>
                    </a:lnTo>
                    <a:lnTo>
                      <a:pt x="114" y="2"/>
                    </a:lnTo>
                    <a:lnTo>
                      <a:pt x="102" y="6"/>
                    </a:lnTo>
                    <a:lnTo>
                      <a:pt x="90" y="12"/>
                    </a:lnTo>
                    <a:lnTo>
                      <a:pt x="80" y="22"/>
                    </a:lnTo>
                    <a:lnTo>
                      <a:pt x="72" y="32"/>
                    </a:lnTo>
                    <a:lnTo>
                      <a:pt x="66" y="46"/>
                    </a:lnTo>
                    <a:lnTo>
                      <a:pt x="62" y="60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62" y="90"/>
                    </a:lnTo>
                    <a:lnTo>
                      <a:pt x="66" y="104"/>
                    </a:lnTo>
                    <a:lnTo>
                      <a:pt x="72" y="116"/>
                    </a:lnTo>
                    <a:lnTo>
                      <a:pt x="80" y="126"/>
                    </a:lnTo>
                    <a:lnTo>
                      <a:pt x="90" y="136"/>
                    </a:lnTo>
                    <a:lnTo>
                      <a:pt x="102" y="142"/>
                    </a:lnTo>
                    <a:lnTo>
                      <a:pt x="114" y="146"/>
                    </a:lnTo>
                    <a:lnTo>
                      <a:pt x="126" y="148"/>
                    </a:lnTo>
                    <a:lnTo>
                      <a:pt x="126" y="148"/>
                    </a:lnTo>
                    <a:lnTo>
                      <a:pt x="140" y="146"/>
                    </a:lnTo>
                    <a:lnTo>
                      <a:pt x="152" y="142"/>
                    </a:lnTo>
                    <a:lnTo>
                      <a:pt x="164" y="136"/>
                    </a:lnTo>
                    <a:lnTo>
                      <a:pt x="174" y="126"/>
                    </a:lnTo>
                    <a:lnTo>
                      <a:pt x="182" y="116"/>
                    </a:lnTo>
                    <a:lnTo>
                      <a:pt x="188" y="104"/>
                    </a:lnTo>
                    <a:lnTo>
                      <a:pt x="192" y="90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92" y="60"/>
                    </a:lnTo>
                    <a:lnTo>
                      <a:pt x="188" y="46"/>
                    </a:lnTo>
                    <a:lnTo>
                      <a:pt x="182" y="32"/>
                    </a:lnTo>
                    <a:lnTo>
                      <a:pt x="174" y="22"/>
                    </a:lnTo>
                    <a:lnTo>
                      <a:pt x="164" y="12"/>
                    </a:lnTo>
                    <a:lnTo>
                      <a:pt x="152" y="6"/>
                    </a:lnTo>
                    <a:lnTo>
                      <a:pt x="140" y="2"/>
                    </a:lnTo>
                    <a:lnTo>
                      <a:pt x="126" y="0"/>
                    </a:lnTo>
                    <a:lnTo>
                      <a:pt x="126" y="0"/>
                    </a:lnTo>
                    <a:close/>
                    <a:moveTo>
                      <a:pt x="134" y="108"/>
                    </a:moveTo>
                    <a:lnTo>
                      <a:pt x="134" y="118"/>
                    </a:lnTo>
                    <a:lnTo>
                      <a:pt x="120" y="118"/>
                    </a:lnTo>
                    <a:lnTo>
                      <a:pt x="120" y="108"/>
                    </a:lnTo>
                    <a:lnTo>
                      <a:pt x="120" y="108"/>
                    </a:lnTo>
                    <a:lnTo>
                      <a:pt x="106" y="106"/>
                    </a:lnTo>
                    <a:lnTo>
                      <a:pt x="98" y="104"/>
                    </a:lnTo>
                    <a:lnTo>
                      <a:pt x="102" y="88"/>
                    </a:lnTo>
                    <a:lnTo>
                      <a:pt x="102" y="88"/>
                    </a:lnTo>
                    <a:lnTo>
                      <a:pt x="112" y="92"/>
                    </a:lnTo>
                    <a:lnTo>
                      <a:pt x="122" y="94"/>
                    </a:lnTo>
                    <a:lnTo>
                      <a:pt x="122" y="94"/>
                    </a:lnTo>
                    <a:lnTo>
                      <a:pt x="130" y="92"/>
                    </a:lnTo>
                    <a:lnTo>
                      <a:pt x="132" y="90"/>
                    </a:lnTo>
                    <a:lnTo>
                      <a:pt x="134" y="88"/>
                    </a:lnTo>
                    <a:lnTo>
                      <a:pt x="134" y="88"/>
                    </a:lnTo>
                    <a:lnTo>
                      <a:pt x="132" y="86"/>
                    </a:lnTo>
                    <a:lnTo>
                      <a:pt x="130" y="84"/>
                    </a:lnTo>
                    <a:lnTo>
                      <a:pt x="120" y="80"/>
                    </a:lnTo>
                    <a:lnTo>
                      <a:pt x="120" y="80"/>
                    </a:lnTo>
                    <a:lnTo>
                      <a:pt x="112" y="78"/>
                    </a:lnTo>
                    <a:lnTo>
                      <a:pt x="104" y="74"/>
                    </a:lnTo>
                    <a:lnTo>
                      <a:pt x="100" y="68"/>
                    </a:lnTo>
                    <a:lnTo>
                      <a:pt x="98" y="60"/>
                    </a:lnTo>
                    <a:lnTo>
                      <a:pt x="98" y="60"/>
                    </a:lnTo>
                    <a:lnTo>
                      <a:pt x="100" y="54"/>
                    </a:lnTo>
                    <a:lnTo>
                      <a:pt x="104" y="48"/>
                    </a:lnTo>
                    <a:lnTo>
                      <a:pt x="110" y="42"/>
                    </a:lnTo>
                    <a:lnTo>
                      <a:pt x="120" y="40"/>
                    </a:lnTo>
                    <a:lnTo>
                      <a:pt x="120" y="30"/>
                    </a:lnTo>
                    <a:lnTo>
                      <a:pt x="134" y="30"/>
                    </a:lnTo>
                    <a:lnTo>
                      <a:pt x="134" y="40"/>
                    </a:lnTo>
                    <a:lnTo>
                      <a:pt x="134" y="40"/>
                    </a:lnTo>
                    <a:lnTo>
                      <a:pt x="144" y="40"/>
                    </a:lnTo>
                    <a:lnTo>
                      <a:pt x="152" y="42"/>
                    </a:lnTo>
                    <a:lnTo>
                      <a:pt x="148" y="58"/>
                    </a:lnTo>
                    <a:lnTo>
                      <a:pt x="148" y="58"/>
                    </a:lnTo>
                    <a:lnTo>
                      <a:pt x="142" y="54"/>
                    </a:lnTo>
                    <a:lnTo>
                      <a:pt x="130" y="54"/>
                    </a:lnTo>
                    <a:lnTo>
                      <a:pt x="130" y="54"/>
                    </a:lnTo>
                    <a:lnTo>
                      <a:pt x="122" y="54"/>
                    </a:lnTo>
                    <a:lnTo>
                      <a:pt x="120" y="58"/>
                    </a:lnTo>
                    <a:lnTo>
                      <a:pt x="120" y="58"/>
                    </a:lnTo>
                    <a:lnTo>
                      <a:pt x="122" y="60"/>
                    </a:lnTo>
                    <a:lnTo>
                      <a:pt x="124" y="62"/>
                    </a:lnTo>
                    <a:lnTo>
                      <a:pt x="134" y="66"/>
                    </a:lnTo>
                    <a:lnTo>
                      <a:pt x="134" y="66"/>
                    </a:lnTo>
                    <a:lnTo>
                      <a:pt x="144" y="70"/>
                    </a:lnTo>
                    <a:lnTo>
                      <a:pt x="150" y="74"/>
                    </a:lnTo>
                    <a:lnTo>
                      <a:pt x="154" y="80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4" y="94"/>
                    </a:lnTo>
                    <a:lnTo>
                      <a:pt x="150" y="100"/>
                    </a:lnTo>
                    <a:lnTo>
                      <a:pt x="142" y="104"/>
                    </a:lnTo>
                    <a:lnTo>
                      <a:pt x="134" y="108"/>
                    </a:lnTo>
                    <a:lnTo>
                      <a:pt x="134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26"/>
              <p:cNvSpPr>
                <a:spLocks/>
              </p:cNvSpPr>
              <p:nvPr/>
            </p:nvSpPr>
            <p:spPr bwMode="auto">
              <a:xfrm>
                <a:off x="5948363" y="733425"/>
                <a:ext cx="555625" cy="358775"/>
              </a:xfrm>
              <a:custGeom>
                <a:avLst/>
                <a:gdLst>
                  <a:gd name="T0" fmla="*/ 254 w 350"/>
                  <a:gd name="T1" fmla="*/ 218 h 226"/>
                  <a:gd name="T2" fmla="*/ 254 w 350"/>
                  <a:gd name="T3" fmla="*/ 218 h 226"/>
                  <a:gd name="T4" fmla="*/ 254 w 350"/>
                  <a:gd name="T5" fmla="*/ 210 h 226"/>
                  <a:gd name="T6" fmla="*/ 258 w 350"/>
                  <a:gd name="T7" fmla="*/ 204 h 226"/>
                  <a:gd name="T8" fmla="*/ 54 w 350"/>
                  <a:gd name="T9" fmla="*/ 204 h 226"/>
                  <a:gd name="T10" fmla="*/ 54 w 350"/>
                  <a:gd name="T11" fmla="*/ 204 h 226"/>
                  <a:gd name="T12" fmla="*/ 50 w 350"/>
                  <a:gd name="T13" fmla="*/ 192 h 226"/>
                  <a:gd name="T14" fmla="*/ 42 w 350"/>
                  <a:gd name="T15" fmla="*/ 182 h 226"/>
                  <a:gd name="T16" fmla="*/ 34 w 350"/>
                  <a:gd name="T17" fmla="*/ 176 h 226"/>
                  <a:gd name="T18" fmla="*/ 22 w 350"/>
                  <a:gd name="T19" fmla="*/ 172 h 226"/>
                  <a:gd name="T20" fmla="*/ 22 w 350"/>
                  <a:gd name="T21" fmla="*/ 56 h 226"/>
                  <a:gd name="T22" fmla="*/ 22 w 350"/>
                  <a:gd name="T23" fmla="*/ 56 h 226"/>
                  <a:gd name="T24" fmla="*/ 34 w 350"/>
                  <a:gd name="T25" fmla="*/ 52 h 226"/>
                  <a:gd name="T26" fmla="*/ 44 w 350"/>
                  <a:gd name="T27" fmla="*/ 44 h 226"/>
                  <a:gd name="T28" fmla="*/ 50 w 350"/>
                  <a:gd name="T29" fmla="*/ 34 h 226"/>
                  <a:gd name="T30" fmla="*/ 54 w 350"/>
                  <a:gd name="T31" fmla="*/ 22 h 226"/>
                  <a:gd name="T32" fmla="*/ 294 w 350"/>
                  <a:gd name="T33" fmla="*/ 22 h 226"/>
                  <a:gd name="T34" fmla="*/ 294 w 350"/>
                  <a:gd name="T35" fmla="*/ 22 h 226"/>
                  <a:gd name="T36" fmla="*/ 300 w 350"/>
                  <a:gd name="T37" fmla="*/ 34 h 226"/>
                  <a:gd name="T38" fmla="*/ 306 w 350"/>
                  <a:gd name="T39" fmla="*/ 44 h 226"/>
                  <a:gd name="T40" fmla="*/ 316 w 350"/>
                  <a:gd name="T41" fmla="*/ 52 h 226"/>
                  <a:gd name="T42" fmla="*/ 328 w 350"/>
                  <a:gd name="T43" fmla="*/ 56 h 226"/>
                  <a:gd name="T44" fmla="*/ 328 w 350"/>
                  <a:gd name="T45" fmla="*/ 134 h 226"/>
                  <a:gd name="T46" fmla="*/ 350 w 350"/>
                  <a:gd name="T47" fmla="*/ 134 h 226"/>
                  <a:gd name="T48" fmla="*/ 350 w 350"/>
                  <a:gd name="T49" fmla="*/ 12 h 226"/>
                  <a:gd name="T50" fmla="*/ 350 w 350"/>
                  <a:gd name="T51" fmla="*/ 12 h 226"/>
                  <a:gd name="T52" fmla="*/ 350 w 350"/>
                  <a:gd name="T53" fmla="*/ 8 h 226"/>
                  <a:gd name="T54" fmla="*/ 346 w 350"/>
                  <a:gd name="T55" fmla="*/ 4 h 226"/>
                  <a:gd name="T56" fmla="*/ 342 w 350"/>
                  <a:gd name="T57" fmla="*/ 2 h 226"/>
                  <a:gd name="T58" fmla="*/ 338 w 350"/>
                  <a:gd name="T59" fmla="*/ 0 h 226"/>
                  <a:gd name="T60" fmla="*/ 12 w 350"/>
                  <a:gd name="T61" fmla="*/ 0 h 226"/>
                  <a:gd name="T62" fmla="*/ 12 w 350"/>
                  <a:gd name="T63" fmla="*/ 0 h 226"/>
                  <a:gd name="T64" fmla="*/ 8 w 350"/>
                  <a:gd name="T65" fmla="*/ 2 h 226"/>
                  <a:gd name="T66" fmla="*/ 4 w 350"/>
                  <a:gd name="T67" fmla="*/ 4 h 226"/>
                  <a:gd name="T68" fmla="*/ 0 w 350"/>
                  <a:gd name="T69" fmla="*/ 8 h 226"/>
                  <a:gd name="T70" fmla="*/ 0 w 350"/>
                  <a:gd name="T71" fmla="*/ 12 h 226"/>
                  <a:gd name="T72" fmla="*/ 0 w 350"/>
                  <a:gd name="T73" fmla="*/ 214 h 226"/>
                  <a:gd name="T74" fmla="*/ 0 w 350"/>
                  <a:gd name="T75" fmla="*/ 214 h 226"/>
                  <a:gd name="T76" fmla="*/ 0 w 350"/>
                  <a:gd name="T77" fmla="*/ 218 h 226"/>
                  <a:gd name="T78" fmla="*/ 4 w 350"/>
                  <a:gd name="T79" fmla="*/ 222 h 226"/>
                  <a:gd name="T80" fmla="*/ 8 w 350"/>
                  <a:gd name="T81" fmla="*/ 226 h 226"/>
                  <a:gd name="T82" fmla="*/ 12 w 350"/>
                  <a:gd name="T83" fmla="*/ 226 h 226"/>
                  <a:gd name="T84" fmla="*/ 256 w 350"/>
                  <a:gd name="T85" fmla="*/ 226 h 226"/>
                  <a:gd name="T86" fmla="*/ 256 w 350"/>
                  <a:gd name="T87" fmla="*/ 226 h 226"/>
                  <a:gd name="T88" fmla="*/ 254 w 350"/>
                  <a:gd name="T89" fmla="*/ 218 h 226"/>
                  <a:gd name="T90" fmla="*/ 254 w 350"/>
                  <a:gd name="T91" fmla="*/ 218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0" h="226">
                    <a:moveTo>
                      <a:pt x="254" y="218"/>
                    </a:moveTo>
                    <a:lnTo>
                      <a:pt x="254" y="218"/>
                    </a:lnTo>
                    <a:lnTo>
                      <a:pt x="254" y="210"/>
                    </a:lnTo>
                    <a:lnTo>
                      <a:pt x="258" y="204"/>
                    </a:lnTo>
                    <a:lnTo>
                      <a:pt x="54" y="204"/>
                    </a:lnTo>
                    <a:lnTo>
                      <a:pt x="54" y="204"/>
                    </a:lnTo>
                    <a:lnTo>
                      <a:pt x="50" y="192"/>
                    </a:lnTo>
                    <a:lnTo>
                      <a:pt x="42" y="182"/>
                    </a:lnTo>
                    <a:lnTo>
                      <a:pt x="34" y="176"/>
                    </a:lnTo>
                    <a:lnTo>
                      <a:pt x="22" y="172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34" y="52"/>
                    </a:lnTo>
                    <a:lnTo>
                      <a:pt x="44" y="44"/>
                    </a:lnTo>
                    <a:lnTo>
                      <a:pt x="50" y="34"/>
                    </a:lnTo>
                    <a:lnTo>
                      <a:pt x="54" y="22"/>
                    </a:lnTo>
                    <a:lnTo>
                      <a:pt x="294" y="22"/>
                    </a:lnTo>
                    <a:lnTo>
                      <a:pt x="294" y="22"/>
                    </a:lnTo>
                    <a:lnTo>
                      <a:pt x="300" y="34"/>
                    </a:lnTo>
                    <a:lnTo>
                      <a:pt x="306" y="44"/>
                    </a:lnTo>
                    <a:lnTo>
                      <a:pt x="316" y="52"/>
                    </a:lnTo>
                    <a:lnTo>
                      <a:pt x="328" y="56"/>
                    </a:lnTo>
                    <a:lnTo>
                      <a:pt x="328" y="134"/>
                    </a:lnTo>
                    <a:lnTo>
                      <a:pt x="350" y="134"/>
                    </a:lnTo>
                    <a:lnTo>
                      <a:pt x="350" y="12"/>
                    </a:lnTo>
                    <a:lnTo>
                      <a:pt x="350" y="12"/>
                    </a:lnTo>
                    <a:lnTo>
                      <a:pt x="350" y="8"/>
                    </a:lnTo>
                    <a:lnTo>
                      <a:pt x="346" y="4"/>
                    </a:lnTo>
                    <a:lnTo>
                      <a:pt x="342" y="2"/>
                    </a:lnTo>
                    <a:lnTo>
                      <a:pt x="33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214"/>
                    </a:lnTo>
                    <a:lnTo>
                      <a:pt x="0" y="214"/>
                    </a:lnTo>
                    <a:lnTo>
                      <a:pt x="0" y="218"/>
                    </a:lnTo>
                    <a:lnTo>
                      <a:pt x="4" y="222"/>
                    </a:lnTo>
                    <a:lnTo>
                      <a:pt x="8" y="226"/>
                    </a:lnTo>
                    <a:lnTo>
                      <a:pt x="12" y="226"/>
                    </a:lnTo>
                    <a:lnTo>
                      <a:pt x="256" y="226"/>
                    </a:lnTo>
                    <a:lnTo>
                      <a:pt x="256" y="226"/>
                    </a:lnTo>
                    <a:lnTo>
                      <a:pt x="254" y="218"/>
                    </a:lnTo>
                    <a:lnTo>
                      <a:pt x="254" y="2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Freeform 27"/>
              <p:cNvSpPr>
                <a:spLocks/>
              </p:cNvSpPr>
              <p:nvPr/>
            </p:nvSpPr>
            <p:spPr bwMode="auto">
              <a:xfrm>
                <a:off x="6373813" y="965200"/>
                <a:ext cx="200025" cy="34925"/>
              </a:xfrm>
              <a:custGeom>
                <a:avLst/>
                <a:gdLst>
                  <a:gd name="T0" fmla="*/ 12 w 126"/>
                  <a:gd name="T1" fmla="*/ 22 h 22"/>
                  <a:gd name="T2" fmla="*/ 12 w 126"/>
                  <a:gd name="T3" fmla="*/ 22 h 22"/>
                  <a:gd name="T4" fmla="*/ 8 w 126"/>
                  <a:gd name="T5" fmla="*/ 20 h 22"/>
                  <a:gd name="T6" fmla="*/ 4 w 126"/>
                  <a:gd name="T7" fmla="*/ 18 h 22"/>
                  <a:gd name="T8" fmla="*/ 2 w 126"/>
                  <a:gd name="T9" fmla="*/ 16 h 22"/>
                  <a:gd name="T10" fmla="*/ 0 w 126"/>
                  <a:gd name="T11" fmla="*/ 10 h 22"/>
                  <a:gd name="T12" fmla="*/ 0 w 126"/>
                  <a:gd name="T13" fmla="*/ 10 h 22"/>
                  <a:gd name="T14" fmla="*/ 0 w 126"/>
                  <a:gd name="T15" fmla="*/ 10 h 22"/>
                  <a:gd name="T16" fmla="*/ 2 w 126"/>
                  <a:gd name="T17" fmla="*/ 6 h 22"/>
                  <a:gd name="T18" fmla="*/ 4 w 126"/>
                  <a:gd name="T19" fmla="*/ 4 h 22"/>
                  <a:gd name="T20" fmla="*/ 8 w 126"/>
                  <a:gd name="T21" fmla="*/ 2 h 22"/>
                  <a:gd name="T22" fmla="*/ 12 w 126"/>
                  <a:gd name="T23" fmla="*/ 0 h 22"/>
                  <a:gd name="T24" fmla="*/ 12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4 w 126"/>
                  <a:gd name="T33" fmla="*/ 4 h 22"/>
                  <a:gd name="T34" fmla="*/ 126 w 126"/>
                  <a:gd name="T35" fmla="*/ 6 h 22"/>
                  <a:gd name="T36" fmla="*/ 126 w 126"/>
                  <a:gd name="T37" fmla="*/ 10 h 22"/>
                  <a:gd name="T38" fmla="*/ 126 w 126"/>
                  <a:gd name="T39" fmla="*/ 10 h 22"/>
                  <a:gd name="T40" fmla="*/ 126 w 126"/>
                  <a:gd name="T41" fmla="*/ 10 h 22"/>
                  <a:gd name="T42" fmla="*/ 126 w 126"/>
                  <a:gd name="T43" fmla="*/ 16 h 22"/>
                  <a:gd name="T44" fmla="*/ 124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2 w 126"/>
                  <a:gd name="T53" fmla="*/ 22 h 22"/>
                  <a:gd name="T54" fmla="*/ 12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2" y="22"/>
                    </a:moveTo>
                    <a:lnTo>
                      <a:pt x="12" y="22"/>
                    </a:lnTo>
                    <a:lnTo>
                      <a:pt x="8" y="20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4" y="4"/>
                    </a:lnTo>
                    <a:lnTo>
                      <a:pt x="126" y="6"/>
                    </a:lnTo>
                    <a:lnTo>
                      <a:pt x="126" y="10"/>
                    </a:lnTo>
                    <a:lnTo>
                      <a:pt x="126" y="10"/>
                    </a:lnTo>
                    <a:lnTo>
                      <a:pt x="126" y="10"/>
                    </a:lnTo>
                    <a:lnTo>
                      <a:pt x="126" y="16"/>
                    </a:lnTo>
                    <a:lnTo>
                      <a:pt x="124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Freeform 28"/>
              <p:cNvSpPr>
                <a:spLocks/>
              </p:cNvSpPr>
              <p:nvPr/>
            </p:nvSpPr>
            <p:spPr bwMode="auto">
              <a:xfrm>
                <a:off x="6367463" y="1012825"/>
                <a:ext cx="200025" cy="34925"/>
              </a:xfrm>
              <a:custGeom>
                <a:avLst/>
                <a:gdLst>
                  <a:gd name="T0" fmla="*/ 10 w 126"/>
                  <a:gd name="T1" fmla="*/ 22 h 22"/>
                  <a:gd name="T2" fmla="*/ 10 w 126"/>
                  <a:gd name="T3" fmla="*/ 22 h 22"/>
                  <a:gd name="T4" fmla="*/ 6 w 126"/>
                  <a:gd name="T5" fmla="*/ 20 h 22"/>
                  <a:gd name="T6" fmla="*/ 4 w 126"/>
                  <a:gd name="T7" fmla="*/ 18 h 22"/>
                  <a:gd name="T8" fmla="*/ 0 w 126"/>
                  <a:gd name="T9" fmla="*/ 16 h 22"/>
                  <a:gd name="T10" fmla="*/ 0 w 126"/>
                  <a:gd name="T11" fmla="*/ 12 h 22"/>
                  <a:gd name="T12" fmla="*/ 0 w 126"/>
                  <a:gd name="T13" fmla="*/ 12 h 22"/>
                  <a:gd name="T14" fmla="*/ 0 w 126"/>
                  <a:gd name="T15" fmla="*/ 12 h 22"/>
                  <a:gd name="T16" fmla="*/ 0 w 126"/>
                  <a:gd name="T17" fmla="*/ 6 h 22"/>
                  <a:gd name="T18" fmla="*/ 4 w 126"/>
                  <a:gd name="T19" fmla="*/ 4 h 22"/>
                  <a:gd name="T20" fmla="*/ 6 w 126"/>
                  <a:gd name="T21" fmla="*/ 2 h 22"/>
                  <a:gd name="T22" fmla="*/ 10 w 126"/>
                  <a:gd name="T23" fmla="*/ 0 h 22"/>
                  <a:gd name="T24" fmla="*/ 10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2 w 126"/>
                  <a:gd name="T33" fmla="*/ 4 h 22"/>
                  <a:gd name="T34" fmla="*/ 124 w 126"/>
                  <a:gd name="T35" fmla="*/ 6 h 22"/>
                  <a:gd name="T36" fmla="*/ 126 w 126"/>
                  <a:gd name="T37" fmla="*/ 12 h 22"/>
                  <a:gd name="T38" fmla="*/ 126 w 126"/>
                  <a:gd name="T39" fmla="*/ 12 h 22"/>
                  <a:gd name="T40" fmla="*/ 126 w 126"/>
                  <a:gd name="T41" fmla="*/ 12 h 22"/>
                  <a:gd name="T42" fmla="*/ 124 w 126"/>
                  <a:gd name="T43" fmla="*/ 16 h 22"/>
                  <a:gd name="T44" fmla="*/ 122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0 w 126"/>
                  <a:gd name="T53" fmla="*/ 22 h 22"/>
                  <a:gd name="T54" fmla="*/ 10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0" y="22"/>
                    </a:moveTo>
                    <a:lnTo>
                      <a:pt x="10" y="22"/>
                    </a:lnTo>
                    <a:lnTo>
                      <a:pt x="6" y="20"/>
                    </a:lnTo>
                    <a:lnTo>
                      <a:pt x="4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2" y="4"/>
                    </a:lnTo>
                    <a:lnTo>
                      <a:pt x="124" y="6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4" y="16"/>
                    </a:lnTo>
                    <a:lnTo>
                      <a:pt x="122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0" y="22"/>
                    </a:lnTo>
                    <a:lnTo>
                      <a:pt x="1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" name="Freeform 29"/>
              <p:cNvSpPr>
                <a:spLocks/>
              </p:cNvSpPr>
              <p:nvPr/>
            </p:nvSpPr>
            <p:spPr bwMode="auto">
              <a:xfrm>
                <a:off x="6370638" y="1060450"/>
                <a:ext cx="200025" cy="34925"/>
              </a:xfrm>
              <a:custGeom>
                <a:avLst/>
                <a:gdLst>
                  <a:gd name="T0" fmla="*/ 12 w 126"/>
                  <a:gd name="T1" fmla="*/ 22 h 22"/>
                  <a:gd name="T2" fmla="*/ 12 w 126"/>
                  <a:gd name="T3" fmla="*/ 22 h 22"/>
                  <a:gd name="T4" fmla="*/ 8 w 126"/>
                  <a:gd name="T5" fmla="*/ 20 h 22"/>
                  <a:gd name="T6" fmla="*/ 4 w 126"/>
                  <a:gd name="T7" fmla="*/ 18 h 22"/>
                  <a:gd name="T8" fmla="*/ 2 w 126"/>
                  <a:gd name="T9" fmla="*/ 16 h 22"/>
                  <a:gd name="T10" fmla="*/ 0 w 126"/>
                  <a:gd name="T11" fmla="*/ 12 h 22"/>
                  <a:gd name="T12" fmla="*/ 0 w 126"/>
                  <a:gd name="T13" fmla="*/ 12 h 22"/>
                  <a:gd name="T14" fmla="*/ 0 w 126"/>
                  <a:gd name="T15" fmla="*/ 12 h 22"/>
                  <a:gd name="T16" fmla="*/ 2 w 126"/>
                  <a:gd name="T17" fmla="*/ 8 h 22"/>
                  <a:gd name="T18" fmla="*/ 4 w 126"/>
                  <a:gd name="T19" fmla="*/ 4 h 22"/>
                  <a:gd name="T20" fmla="*/ 8 w 126"/>
                  <a:gd name="T21" fmla="*/ 2 h 22"/>
                  <a:gd name="T22" fmla="*/ 12 w 126"/>
                  <a:gd name="T23" fmla="*/ 0 h 22"/>
                  <a:gd name="T24" fmla="*/ 12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4 w 126"/>
                  <a:gd name="T33" fmla="*/ 4 h 22"/>
                  <a:gd name="T34" fmla="*/ 126 w 126"/>
                  <a:gd name="T35" fmla="*/ 8 h 22"/>
                  <a:gd name="T36" fmla="*/ 126 w 126"/>
                  <a:gd name="T37" fmla="*/ 12 h 22"/>
                  <a:gd name="T38" fmla="*/ 126 w 126"/>
                  <a:gd name="T39" fmla="*/ 12 h 22"/>
                  <a:gd name="T40" fmla="*/ 126 w 126"/>
                  <a:gd name="T41" fmla="*/ 12 h 22"/>
                  <a:gd name="T42" fmla="*/ 126 w 126"/>
                  <a:gd name="T43" fmla="*/ 16 h 22"/>
                  <a:gd name="T44" fmla="*/ 124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2 w 126"/>
                  <a:gd name="T53" fmla="*/ 22 h 22"/>
                  <a:gd name="T54" fmla="*/ 12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2" y="22"/>
                    </a:moveTo>
                    <a:lnTo>
                      <a:pt x="12" y="22"/>
                    </a:lnTo>
                    <a:lnTo>
                      <a:pt x="8" y="20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4" y="4"/>
                    </a:lnTo>
                    <a:lnTo>
                      <a:pt x="126" y="8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6"/>
                    </a:lnTo>
                    <a:lnTo>
                      <a:pt x="124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82" name="组合 81"/>
          <p:cNvGrpSpPr/>
          <p:nvPr/>
        </p:nvGrpSpPr>
        <p:grpSpPr>
          <a:xfrm>
            <a:off x="1295636" y="3613300"/>
            <a:ext cx="1523692" cy="614634"/>
            <a:chOff x="3638480" y="1770394"/>
            <a:chExt cx="1523692" cy="614634"/>
          </a:xfrm>
        </p:grpSpPr>
        <p:sp>
          <p:nvSpPr>
            <p:cNvPr id="83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4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2552895" y="3613300"/>
            <a:ext cx="1523692" cy="614634"/>
            <a:chOff x="3638480" y="1770394"/>
            <a:chExt cx="1523692" cy="614634"/>
          </a:xfrm>
        </p:grpSpPr>
        <p:sp>
          <p:nvSpPr>
            <p:cNvPr id="86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7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3810154" y="3613300"/>
            <a:ext cx="1523692" cy="614634"/>
            <a:chOff x="3638480" y="1770394"/>
            <a:chExt cx="1523692" cy="614634"/>
          </a:xfrm>
        </p:grpSpPr>
        <p:sp>
          <p:nvSpPr>
            <p:cNvPr id="89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0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5067413" y="3613300"/>
            <a:ext cx="1523692" cy="614634"/>
            <a:chOff x="3638480" y="1770394"/>
            <a:chExt cx="1523692" cy="614634"/>
          </a:xfrm>
        </p:grpSpPr>
        <p:sp>
          <p:nvSpPr>
            <p:cNvPr id="92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3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6324672" y="3613300"/>
            <a:ext cx="1523692" cy="614634"/>
            <a:chOff x="3638480" y="1770394"/>
            <a:chExt cx="1523692" cy="614634"/>
          </a:xfrm>
        </p:grpSpPr>
        <p:sp>
          <p:nvSpPr>
            <p:cNvPr id="95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6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97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8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99" name="飞哥PPT眉头"/>
          <p:cNvSpPr txBox="1"/>
          <p:nvPr/>
        </p:nvSpPr>
        <p:spPr>
          <a:xfrm>
            <a:off x="539552" y="13220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能力提升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3830101"/>
      </p:ext>
    </p:extLst>
  </p:cSld>
  <p:clrMapOvr>
    <a:masterClrMapping/>
  </p:clrMapOvr>
  <p:transition spd="slow" advTm="1173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8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4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9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7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>
            <a:off x="823458" y="1918743"/>
            <a:ext cx="7497084" cy="1660922"/>
            <a:chOff x="828617" y="1603773"/>
            <a:chExt cx="7497084" cy="1660922"/>
          </a:xfrm>
        </p:grpSpPr>
        <p:sp>
          <p:nvSpPr>
            <p:cNvPr id="2" name="Freeform 30"/>
            <p:cNvSpPr/>
            <p:nvPr/>
          </p:nvSpPr>
          <p:spPr>
            <a:xfrm>
              <a:off x="2283620" y="2434830"/>
              <a:ext cx="1668066" cy="829865"/>
            </a:xfrm>
            <a:custGeom>
              <a:avLst/>
              <a:gdLst>
                <a:gd name="connsiteX0" fmla="*/ 0 w 2223735"/>
                <a:gd name="connsiteY0" fmla="*/ 0 h 1107346"/>
                <a:gd name="connsiteX1" fmla="*/ 280086 w 2223735"/>
                <a:gd name="connsiteY1" fmla="*/ 0 h 1107346"/>
                <a:gd name="connsiteX2" fmla="*/ 284141 w 2223735"/>
                <a:gd name="connsiteY2" fmla="*/ 80308 h 1107346"/>
                <a:gd name="connsiteX3" fmla="*/ 1111867 w 2223735"/>
                <a:gd name="connsiteY3" fmla="*/ 827260 h 1107346"/>
                <a:gd name="connsiteX4" fmla="*/ 1939593 w 2223735"/>
                <a:gd name="connsiteY4" fmla="*/ 80308 h 1107346"/>
                <a:gd name="connsiteX5" fmla="*/ 1943649 w 2223735"/>
                <a:gd name="connsiteY5" fmla="*/ 0 h 1107346"/>
                <a:gd name="connsiteX6" fmla="*/ 2223735 w 2223735"/>
                <a:gd name="connsiteY6" fmla="*/ 0 h 1107346"/>
                <a:gd name="connsiteX7" fmla="*/ 2218233 w 2223735"/>
                <a:gd name="connsiteY7" fmla="*/ 108945 h 1107346"/>
                <a:gd name="connsiteX8" fmla="*/ 1111867 w 2223735"/>
                <a:gd name="connsiteY8" fmla="*/ 1107346 h 1107346"/>
                <a:gd name="connsiteX9" fmla="*/ 5501 w 2223735"/>
                <a:gd name="connsiteY9" fmla="*/ 108945 h 110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23735" h="1107346">
                  <a:moveTo>
                    <a:pt x="0" y="0"/>
                  </a:moveTo>
                  <a:lnTo>
                    <a:pt x="280086" y="0"/>
                  </a:lnTo>
                  <a:lnTo>
                    <a:pt x="284141" y="80308"/>
                  </a:lnTo>
                  <a:cubicBezTo>
                    <a:pt x="326749" y="499860"/>
                    <a:pt x="681074" y="827260"/>
                    <a:pt x="1111867" y="827260"/>
                  </a:cubicBezTo>
                  <a:cubicBezTo>
                    <a:pt x="1542661" y="827260"/>
                    <a:pt x="1896986" y="499860"/>
                    <a:pt x="1939593" y="80308"/>
                  </a:cubicBezTo>
                  <a:lnTo>
                    <a:pt x="1943649" y="0"/>
                  </a:lnTo>
                  <a:lnTo>
                    <a:pt x="2223735" y="0"/>
                  </a:lnTo>
                  <a:lnTo>
                    <a:pt x="2218233" y="108945"/>
                  </a:lnTo>
                  <a:cubicBezTo>
                    <a:pt x="2161282" y="669732"/>
                    <a:pt x="1687680" y="1107346"/>
                    <a:pt x="1111867" y="1107346"/>
                  </a:cubicBezTo>
                  <a:cubicBezTo>
                    <a:pt x="536055" y="1107346"/>
                    <a:pt x="62452" y="669732"/>
                    <a:pt x="5501" y="1089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" name="Freeform 31"/>
            <p:cNvSpPr/>
            <p:nvPr/>
          </p:nvSpPr>
          <p:spPr>
            <a:xfrm flipV="1">
              <a:off x="828617" y="1603774"/>
              <a:ext cx="1668066" cy="831056"/>
            </a:xfrm>
            <a:custGeom>
              <a:avLst/>
              <a:gdLst>
                <a:gd name="connsiteX0" fmla="*/ 0 w 2223735"/>
                <a:gd name="connsiteY0" fmla="*/ 0 h 1107346"/>
                <a:gd name="connsiteX1" fmla="*/ 280086 w 2223735"/>
                <a:gd name="connsiteY1" fmla="*/ 0 h 1107346"/>
                <a:gd name="connsiteX2" fmla="*/ 284141 w 2223735"/>
                <a:gd name="connsiteY2" fmla="*/ 80308 h 1107346"/>
                <a:gd name="connsiteX3" fmla="*/ 1111867 w 2223735"/>
                <a:gd name="connsiteY3" fmla="*/ 827260 h 1107346"/>
                <a:gd name="connsiteX4" fmla="*/ 1939593 w 2223735"/>
                <a:gd name="connsiteY4" fmla="*/ 80308 h 1107346"/>
                <a:gd name="connsiteX5" fmla="*/ 1943649 w 2223735"/>
                <a:gd name="connsiteY5" fmla="*/ 0 h 1107346"/>
                <a:gd name="connsiteX6" fmla="*/ 2223735 w 2223735"/>
                <a:gd name="connsiteY6" fmla="*/ 0 h 1107346"/>
                <a:gd name="connsiteX7" fmla="*/ 2218233 w 2223735"/>
                <a:gd name="connsiteY7" fmla="*/ 108945 h 1107346"/>
                <a:gd name="connsiteX8" fmla="*/ 1111867 w 2223735"/>
                <a:gd name="connsiteY8" fmla="*/ 1107346 h 1107346"/>
                <a:gd name="connsiteX9" fmla="*/ 5501 w 2223735"/>
                <a:gd name="connsiteY9" fmla="*/ 108945 h 110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23735" h="1107346">
                  <a:moveTo>
                    <a:pt x="0" y="0"/>
                  </a:moveTo>
                  <a:lnTo>
                    <a:pt x="280086" y="0"/>
                  </a:lnTo>
                  <a:lnTo>
                    <a:pt x="284141" y="80308"/>
                  </a:lnTo>
                  <a:cubicBezTo>
                    <a:pt x="326749" y="499860"/>
                    <a:pt x="681074" y="827260"/>
                    <a:pt x="1111867" y="827260"/>
                  </a:cubicBezTo>
                  <a:cubicBezTo>
                    <a:pt x="1542661" y="827260"/>
                    <a:pt x="1896986" y="499860"/>
                    <a:pt x="1939593" y="80308"/>
                  </a:cubicBezTo>
                  <a:lnTo>
                    <a:pt x="1943649" y="0"/>
                  </a:lnTo>
                  <a:lnTo>
                    <a:pt x="2223735" y="0"/>
                  </a:lnTo>
                  <a:lnTo>
                    <a:pt x="2218233" y="108945"/>
                  </a:lnTo>
                  <a:cubicBezTo>
                    <a:pt x="2161282" y="669732"/>
                    <a:pt x="1687680" y="1107346"/>
                    <a:pt x="1111867" y="1107346"/>
                  </a:cubicBezTo>
                  <a:cubicBezTo>
                    <a:pt x="536055" y="1107346"/>
                    <a:pt x="62452" y="669732"/>
                    <a:pt x="5501" y="1089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Freeform 32"/>
            <p:cNvSpPr/>
            <p:nvPr/>
          </p:nvSpPr>
          <p:spPr>
            <a:xfrm>
              <a:off x="5198263" y="2434830"/>
              <a:ext cx="1668066" cy="829865"/>
            </a:xfrm>
            <a:custGeom>
              <a:avLst/>
              <a:gdLst>
                <a:gd name="connsiteX0" fmla="*/ 0 w 2223735"/>
                <a:gd name="connsiteY0" fmla="*/ 0 h 1107346"/>
                <a:gd name="connsiteX1" fmla="*/ 280086 w 2223735"/>
                <a:gd name="connsiteY1" fmla="*/ 0 h 1107346"/>
                <a:gd name="connsiteX2" fmla="*/ 284141 w 2223735"/>
                <a:gd name="connsiteY2" fmla="*/ 80308 h 1107346"/>
                <a:gd name="connsiteX3" fmla="*/ 1111867 w 2223735"/>
                <a:gd name="connsiteY3" fmla="*/ 827260 h 1107346"/>
                <a:gd name="connsiteX4" fmla="*/ 1939593 w 2223735"/>
                <a:gd name="connsiteY4" fmla="*/ 80308 h 1107346"/>
                <a:gd name="connsiteX5" fmla="*/ 1943649 w 2223735"/>
                <a:gd name="connsiteY5" fmla="*/ 0 h 1107346"/>
                <a:gd name="connsiteX6" fmla="*/ 2223735 w 2223735"/>
                <a:gd name="connsiteY6" fmla="*/ 0 h 1107346"/>
                <a:gd name="connsiteX7" fmla="*/ 2218233 w 2223735"/>
                <a:gd name="connsiteY7" fmla="*/ 108945 h 1107346"/>
                <a:gd name="connsiteX8" fmla="*/ 1111867 w 2223735"/>
                <a:gd name="connsiteY8" fmla="*/ 1107346 h 1107346"/>
                <a:gd name="connsiteX9" fmla="*/ 5501 w 2223735"/>
                <a:gd name="connsiteY9" fmla="*/ 108945 h 110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23735" h="1107346">
                  <a:moveTo>
                    <a:pt x="0" y="0"/>
                  </a:moveTo>
                  <a:lnTo>
                    <a:pt x="280086" y="0"/>
                  </a:lnTo>
                  <a:lnTo>
                    <a:pt x="284141" y="80308"/>
                  </a:lnTo>
                  <a:cubicBezTo>
                    <a:pt x="326749" y="499860"/>
                    <a:pt x="681074" y="827260"/>
                    <a:pt x="1111867" y="827260"/>
                  </a:cubicBezTo>
                  <a:cubicBezTo>
                    <a:pt x="1542661" y="827260"/>
                    <a:pt x="1896986" y="499860"/>
                    <a:pt x="1939593" y="80308"/>
                  </a:cubicBezTo>
                  <a:lnTo>
                    <a:pt x="1943649" y="0"/>
                  </a:lnTo>
                  <a:lnTo>
                    <a:pt x="2223735" y="0"/>
                  </a:lnTo>
                  <a:lnTo>
                    <a:pt x="2218233" y="108945"/>
                  </a:lnTo>
                  <a:cubicBezTo>
                    <a:pt x="2161282" y="669732"/>
                    <a:pt x="1687680" y="1107346"/>
                    <a:pt x="1111867" y="1107346"/>
                  </a:cubicBezTo>
                  <a:cubicBezTo>
                    <a:pt x="536055" y="1107346"/>
                    <a:pt x="62452" y="669732"/>
                    <a:pt x="5501" y="1089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Freeform 33"/>
            <p:cNvSpPr/>
            <p:nvPr/>
          </p:nvSpPr>
          <p:spPr>
            <a:xfrm flipV="1">
              <a:off x="3740696" y="1603774"/>
              <a:ext cx="1666875" cy="831056"/>
            </a:xfrm>
            <a:custGeom>
              <a:avLst/>
              <a:gdLst>
                <a:gd name="connsiteX0" fmla="*/ 0 w 2223735"/>
                <a:gd name="connsiteY0" fmla="*/ 0 h 1107346"/>
                <a:gd name="connsiteX1" fmla="*/ 280086 w 2223735"/>
                <a:gd name="connsiteY1" fmla="*/ 0 h 1107346"/>
                <a:gd name="connsiteX2" fmla="*/ 284141 w 2223735"/>
                <a:gd name="connsiteY2" fmla="*/ 80308 h 1107346"/>
                <a:gd name="connsiteX3" fmla="*/ 1111867 w 2223735"/>
                <a:gd name="connsiteY3" fmla="*/ 827260 h 1107346"/>
                <a:gd name="connsiteX4" fmla="*/ 1939593 w 2223735"/>
                <a:gd name="connsiteY4" fmla="*/ 80308 h 1107346"/>
                <a:gd name="connsiteX5" fmla="*/ 1943649 w 2223735"/>
                <a:gd name="connsiteY5" fmla="*/ 0 h 1107346"/>
                <a:gd name="connsiteX6" fmla="*/ 2223735 w 2223735"/>
                <a:gd name="connsiteY6" fmla="*/ 0 h 1107346"/>
                <a:gd name="connsiteX7" fmla="*/ 2218233 w 2223735"/>
                <a:gd name="connsiteY7" fmla="*/ 108945 h 1107346"/>
                <a:gd name="connsiteX8" fmla="*/ 1111867 w 2223735"/>
                <a:gd name="connsiteY8" fmla="*/ 1107346 h 1107346"/>
                <a:gd name="connsiteX9" fmla="*/ 5501 w 2223735"/>
                <a:gd name="connsiteY9" fmla="*/ 108945 h 110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23735" h="1107346">
                  <a:moveTo>
                    <a:pt x="0" y="0"/>
                  </a:moveTo>
                  <a:lnTo>
                    <a:pt x="280086" y="0"/>
                  </a:lnTo>
                  <a:lnTo>
                    <a:pt x="284141" y="80308"/>
                  </a:lnTo>
                  <a:cubicBezTo>
                    <a:pt x="326749" y="499860"/>
                    <a:pt x="681074" y="827260"/>
                    <a:pt x="1111867" y="827260"/>
                  </a:cubicBezTo>
                  <a:cubicBezTo>
                    <a:pt x="1542661" y="827260"/>
                    <a:pt x="1896986" y="499860"/>
                    <a:pt x="1939593" y="80308"/>
                  </a:cubicBezTo>
                  <a:lnTo>
                    <a:pt x="1943649" y="0"/>
                  </a:lnTo>
                  <a:lnTo>
                    <a:pt x="2223735" y="0"/>
                  </a:lnTo>
                  <a:lnTo>
                    <a:pt x="2218233" y="108945"/>
                  </a:lnTo>
                  <a:cubicBezTo>
                    <a:pt x="2161282" y="669732"/>
                    <a:pt x="1687680" y="1107346"/>
                    <a:pt x="1111867" y="1107346"/>
                  </a:cubicBezTo>
                  <a:cubicBezTo>
                    <a:pt x="536055" y="1107346"/>
                    <a:pt x="62452" y="669732"/>
                    <a:pt x="5501" y="1089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Freeform 34"/>
            <p:cNvSpPr/>
            <p:nvPr/>
          </p:nvSpPr>
          <p:spPr>
            <a:xfrm flipV="1">
              <a:off x="6657635" y="1603773"/>
              <a:ext cx="1668066" cy="831056"/>
            </a:xfrm>
            <a:custGeom>
              <a:avLst/>
              <a:gdLst>
                <a:gd name="connsiteX0" fmla="*/ 0 w 2223735"/>
                <a:gd name="connsiteY0" fmla="*/ 0 h 1107346"/>
                <a:gd name="connsiteX1" fmla="*/ 280086 w 2223735"/>
                <a:gd name="connsiteY1" fmla="*/ 0 h 1107346"/>
                <a:gd name="connsiteX2" fmla="*/ 284141 w 2223735"/>
                <a:gd name="connsiteY2" fmla="*/ 80308 h 1107346"/>
                <a:gd name="connsiteX3" fmla="*/ 1111867 w 2223735"/>
                <a:gd name="connsiteY3" fmla="*/ 827260 h 1107346"/>
                <a:gd name="connsiteX4" fmla="*/ 1939593 w 2223735"/>
                <a:gd name="connsiteY4" fmla="*/ 80308 h 1107346"/>
                <a:gd name="connsiteX5" fmla="*/ 1943649 w 2223735"/>
                <a:gd name="connsiteY5" fmla="*/ 0 h 1107346"/>
                <a:gd name="connsiteX6" fmla="*/ 2223735 w 2223735"/>
                <a:gd name="connsiteY6" fmla="*/ 0 h 1107346"/>
                <a:gd name="connsiteX7" fmla="*/ 2218233 w 2223735"/>
                <a:gd name="connsiteY7" fmla="*/ 108945 h 1107346"/>
                <a:gd name="connsiteX8" fmla="*/ 1111867 w 2223735"/>
                <a:gd name="connsiteY8" fmla="*/ 1107346 h 1107346"/>
                <a:gd name="connsiteX9" fmla="*/ 5501 w 2223735"/>
                <a:gd name="connsiteY9" fmla="*/ 108945 h 110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23735" h="1107346">
                  <a:moveTo>
                    <a:pt x="0" y="0"/>
                  </a:moveTo>
                  <a:lnTo>
                    <a:pt x="280086" y="0"/>
                  </a:lnTo>
                  <a:lnTo>
                    <a:pt x="284141" y="80308"/>
                  </a:lnTo>
                  <a:cubicBezTo>
                    <a:pt x="326749" y="499860"/>
                    <a:pt x="681074" y="827260"/>
                    <a:pt x="1111867" y="827260"/>
                  </a:cubicBezTo>
                  <a:cubicBezTo>
                    <a:pt x="1542661" y="827260"/>
                    <a:pt x="1896986" y="499860"/>
                    <a:pt x="1939593" y="80308"/>
                  </a:cubicBezTo>
                  <a:lnTo>
                    <a:pt x="1943649" y="0"/>
                  </a:lnTo>
                  <a:lnTo>
                    <a:pt x="2223735" y="0"/>
                  </a:lnTo>
                  <a:lnTo>
                    <a:pt x="2218233" y="108945"/>
                  </a:lnTo>
                  <a:cubicBezTo>
                    <a:pt x="2161282" y="669732"/>
                    <a:pt x="1687680" y="1107346"/>
                    <a:pt x="1111867" y="1107346"/>
                  </a:cubicBezTo>
                  <a:cubicBezTo>
                    <a:pt x="536055" y="1107346"/>
                    <a:pt x="62452" y="669732"/>
                    <a:pt x="5501" y="1089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1187624" y="2238648"/>
            <a:ext cx="940373" cy="940368"/>
            <a:chOff x="4641550" y="1440594"/>
            <a:chExt cx="587801" cy="587801"/>
          </a:xfrm>
        </p:grpSpPr>
        <p:grpSp>
          <p:nvGrpSpPr>
            <p:cNvPr id="124" name="组合 123"/>
            <p:cNvGrpSpPr/>
            <p:nvPr/>
          </p:nvGrpSpPr>
          <p:grpSpPr>
            <a:xfrm>
              <a:off x="4641550" y="1440594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0" name="同心圆 12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椭圆 13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5" name="组合 124"/>
            <p:cNvGrpSpPr/>
            <p:nvPr/>
          </p:nvGrpSpPr>
          <p:grpSpPr>
            <a:xfrm>
              <a:off x="4795215" y="1597882"/>
              <a:ext cx="286520" cy="248944"/>
              <a:chOff x="2601913" y="584200"/>
              <a:chExt cx="581025" cy="504825"/>
            </a:xfrm>
            <a:solidFill>
              <a:schemeClr val="accent1"/>
            </a:solidFill>
          </p:grpSpPr>
          <p:sp>
            <p:nvSpPr>
              <p:cNvPr id="126" name="Freeform 21"/>
              <p:cNvSpPr>
                <a:spLocks/>
              </p:cNvSpPr>
              <p:nvPr/>
            </p:nvSpPr>
            <p:spPr bwMode="auto">
              <a:xfrm>
                <a:off x="2601913" y="1054100"/>
                <a:ext cx="581025" cy="34925"/>
              </a:xfrm>
              <a:custGeom>
                <a:avLst/>
                <a:gdLst>
                  <a:gd name="T0" fmla="*/ 352 w 366"/>
                  <a:gd name="T1" fmla="*/ 0 h 22"/>
                  <a:gd name="T2" fmla="*/ 14 w 366"/>
                  <a:gd name="T3" fmla="*/ 0 h 22"/>
                  <a:gd name="T4" fmla="*/ 14 w 366"/>
                  <a:gd name="T5" fmla="*/ 0 h 22"/>
                  <a:gd name="T6" fmla="*/ 8 w 366"/>
                  <a:gd name="T7" fmla="*/ 0 h 22"/>
                  <a:gd name="T8" fmla="*/ 4 w 366"/>
                  <a:gd name="T9" fmla="*/ 2 h 22"/>
                  <a:gd name="T10" fmla="*/ 0 w 366"/>
                  <a:gd name="T11" fmla="*/ 6 h 22"/>
                  <a:gd name="T12" fmla="*/ 0 w 366"/>
                  <a:gd name="T13" fmla="*/ 10 h 22"/>
                  <a:gd name="T14" fmla="*/ 0 w 366"/>
                  <a:gd name="T15" fmla="*/ 12 h 22"/>
                  <a:gd name="T16" fmla="*/ 0 w 366"/>
                  <a:gd name="T17" fmla="*/ 12 h 22"/>
                  <a:gd name="T18" fmla="*/ 0 w 366"/>
                  <a:gd name="T19" fmla="*/ 16 h 22"/>
                  <a:gd name="T20" fmla="*/ 4 w 366"/>
                  <a:gd name="T21" fmla="*/ 20 h 22"/>
                  <a:gd name="T22" fmla="*/ 8 w 366"/>
                  <a:gd name="T23" fmla="*/ 22 h 22"/>
                  <a:gd name="T24" fmla="*/ 14 w 366"/>
                  <a:gd name="T25" fmla="*/ 22 h 22"/>
                  <a:gd name="T26" fmla="*/ 352 w 366"/>
                  <a:gd name="T27" fmla="*/ 22 h 22"/>
                  <a:gd name="T28" fmla="*/ 352 w 366"/>
                  <a:gd name="T29" fmla="*/ 22 h 22"/>
                  <a:gd name="T30" fmla="*/ 358 w 366"/>
                  <a:gd name="T31" fmla="*/ 22 h 22"/>
                  <a:gd name="T32" fmla="*/ 362 w 366"/>
                  <a:gd name="T33" fmla="*/ 20 h 22"/>
                  <a:gd name="T34" fmla="*/ 366 w 366"/>
                  <a:gd name="T35" fmla="*/ 16 h 22"/>
                  <a:gd name="T36" fmla="*/ 366 w 366"/>
                  <a:gd name="T37" fmla="*/ 12 h 22"/>
                  <a:gd name="T38" fmla="*/ 366 w 366"/>
                  <a:gd name="T39" fmla="*/ 10 h 22"/>
                  <a:gd name="T40" fmla="*/ 366 w 366"/>
                  <a:gd name="T41" fmla="*/ 10 h 22"/>
                  <a:gd name="T42" fmla="*/ 366 w 366"/>
                  <a:gd name="T43" fmla="*/ 6 h 22"/>
                  <a:gd name="T44" fmla="*/ 362 w 366"/>
                  <a:gd name="T45" fmla="*/ 2 h 22"/>
                  <a:gd name="T46" fmla="*/ 358 w 366"/>
                  <a:gd name="T47" fmla="*/ 0 h 22"/>
                  <a:gd name="T48" fmla="*/ 352 w 366"/>
                  <a:gd name="T49" fmla="*/ 0 h 22"/>
                  <a:gd name="T50" fmla="*/ 352 w 366"/>
                  <a:gd name="T5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6" h="22">
                    <a:moveTo>
                      <a:pt x="352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352" y="22"/>
                    </a:lnTo>
                    <a:lnTo>
                      <a:pt x="352" y="22"/>
                    </a:lnTo>
                    <a:lnTo>
                      <a:pt x="358" y="22"/>
                    </a:lnTo>
                    <a:lnTo>
                      <a:pt x="362" y="20"/>
                    </a:lnTo>
                    <a:lnTo>
                      <a:pt x="366" y="16"/>
                    </a:lnTo>
                    <a:lnTo>
                      <a:pt x="366" y="12"/>
                    </a:lnTo>
                    <a:lnTo>
                      <a:pt x="366" y="10"/>
                    </a:lnTo>
                    <a:lnTo>
                      <a:pt x="366" y="10"/>
                    </a:lnTo>
                    <a:lnTo>
                      <a:pt x="366" y="6"/>
                    </a:lnTo>
                    <a:lnTo>
                      <a:pt x="362" y="2"/>
                    </a:lnTo>
                    <a:lnTo>
                      <a:pt x="358" y="0"/>
                    </a:lnTo>
                    <a:lnTo>
                      <a:pt x="352" y="0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22"/>
              <p:cNvSpPr>
                <a:spLocks noEditPoints="1"/>
              </p:cNvSpPr>
              <p:nvPr/>
            </p:nvSpPr>
            <p:spPr bwMode="auto">
              <a:xfrm>
                <a:off x="2687638" y="752475"/>
                <a:ext cx="409575" cy="206375"/>
              </a:xfrm>
              <a:custGeom>
                <a:avLst/>
                <a:gdLst>
                  <a:gd name="T0" fmla="*/ 118 w 258"/>
                  <a:gd name="T1" fmla="*/ 0 h 130"/>
                  <a:gd name="T2" fmla="*/ 112 w 258"/>
                  <a:gd name="T3" fmla="*/ 2 h 130"/>
                  <a:gd name="T4" fmla="*/ 104 w 258"/>
                  <a:gd name="T5" fmla="*/ 8 h 130"/>
                  <a:gd name="T6" fmla="*/ 104 w 258"/>
                  <a:gd name="T7" fmla="*/ 116 h 130"/>
                  <a:gd name="T8" fmla="*/ 104 w 258"/>
                  <a:gd name="T9" fmla="*/ 122 h 130"/>
                  <a:gd name="T10" fmla="*/ 112 w 258"/>
                  <a:gd name="T11" fmla="*/ 128 h 130"/>
                  <a:gd name="T12" fmla="*/ 140 w 258"/>
                  <a:gd name="T13" fmla="*/ 130 h 130"/>
                  <a:gd name="T14" fmla="*/ 146 w 258"/>
                  <a:gd name="T15" fmla="*/ 128 h 130"/>
                  <a:gd name="T16" fmla="*/ 154 w 258"/>
                  <a:gd name="T17" fmla="*/ 122 h 130"/>
                  <a:gd name="T18" fmla="*/ 154 w 258"/>
                  <a:gd name="T19" fmla="*/ 14 h 130"/>
                  <a:gd name="T20" fmla="*/ 154 w 258"/>
                  <a:gd name="T21" fmla="*/ 8 h 130"/>
                  <a:gd name="T22" fmla="*/ 146 w 258"/>
                  <a:gd name="T23" fmla="*/ 2 h 130"/>
                  <a:gd name="T24" fmla="*/ 140 w 258"/>
                  <a:gd name="T25" fmla="*/ 0 h 130"/>
                  <a:gd name="T26" fmla="*/ 14 w 258"/>
                  <a:gd name="T27" fmla="*/ 0 h 130"/>
                  <a:gd name="T28" fmla="*/ 8 w 258"/>
                  <a:gd name="T29" fmla="*/ 2 h 130"/>
                  <a:gd name="T30" fmla="*/ 2 w 258"/>
                  <a:gd name="T31" fmla="*/ 8 h 130"/>
                  <a:gd name="T32" fmla="*/ 0 w 258"/>
                  <a:gd name="T33" fmla="*/ 116 h 130"/>
                  <a:gd name="T34" fmla="*/ 2 w 258"/>
                  <a:gd name="T35" fmla="*/ 122 h 130"/>
                  <a:gd name="T36" fmla="*/ 8 w 258"/>
                  <a:gd name="T37" fmla="*/ 128 h 130"/>
                  <a:gd name="T38" fmla="*/ 38 w 258"/>
                  <a:gd name="T39" fmla="*/ 130 h 130"/>
                  <a:gd name="T40" fmla="*/ 42 w 258"/>
                  <a:gd name="T41" fmla="*/ 128 h 130"/>
                  <a:gd name="T42" fmla="*/ 50 w 258"/>
                  <a:gd name="T43" fmla="*/ 122 h 130"/>
                  <a:gd name="T44" fmla="*/ 52 w 258"/>
                  <a:gd name="T45" fmla="*/ 14 h 130"/>
                  <a:gd name="T46" fmla="*/ 50 w 258"/>
                  <a:gd name="T47" fmla="*/ 8 h 130"/>
                  <a:gd name="T48" fmla="*/ 42 w 258"/>
                  <a:gd name="T49" fmla="*/ 2 h 130"/>
                  <a:gd name="T50" fmla="*/ 38 w 258"/>
                  <a:gd name="T51" fmla="*/ 0 h 130"/>
                  <a:gd name="T52" fmla="*/ 220 w 258"/>
                  <a:gd name="T53" fmla="*/ 0 h 130"/>
                  <a:gd name="T54" fmla="*/ 216 w 258"/>
                  <a:gd name="T55" fmla="*/ 2 h 130"/>
                  <a:gd name="T56" fmla="*/ 208 w 258"/>
                  <a:gd name="T57" fmla="*/ 8 h 130"/>
                  <a:gd name="T58" fmla="*/ 206 w 258"/>
                  <a:gd name="T59" fmla="*/ 116 h 130"/>
                  <a:gd name="T60" fmla="*/ 208 w 258"/>
                  <a:gd name="T61" fmla="*/ 122 h 130"/>
                  <a:gd name="T62" fmla="*/ 216 w 258"/>
                  <a:gd name="T63" fmla="*/ 128 h 130"/>
                  <a:gd name="T64" fmla="*/ 244 w 258"/>
                  <a:gd name="T65" fmla="*/ 130 h 130"/>
                  <a:gd name="T66" fmla="*/ 250 w 258"/>
                  <a:gd name="T67" fmla="*/ 128 h 130"/>
                  <a:gd name="T68" fmla="*/ 256 w 258"/>
                  <a:gd name="T69" fmla="*/ 122 h 130"/>
                  <a:gd name="T70" fmla="*/ 258 w 258"/>
                  <a:gd name="T71" fmla="*/ 14 h 130"/>
                  <a:gd name="T72" fmla="*/ 256 w 258"/>
                  <a:gd name="T73" fmla="*/ 8 h 130"/>
                  <a:gd name="T74" fmla="*/ 250 w 258"/>
                  <a:gd name="T75" fmla="*/ 2 h 130"/>
                  <a:gd name="T76" fmla="*/ 244 w 258"/>
                  <a:gd name="T7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8" h="130">
                    <a:moveTo>
                      <a:pt x="140" y="0"/>
                    </a:moveTo>
                    <a:lnTo>
                      <a:pt x="118" y="0"/>
                    </a:lnTo>
                    <a:lnTo>
                      <a:pt x="118" y="0"/>
                    </a:lnTo>
                    <a:lnTo>
                      <a:pt x="112" y="2"/>
                    </a:lnTo>
                    <a:lnTo>
                      <a:pt x="108" y="4"/>
                    </a:lnTo>
                    <a:lnTo>
                      <a:pt x="104" y="8"/>
                    </a:lnTo>
                    <a:lnTo>
                      <a:pt x="104" y="14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22"/>
                    </a:lnTo>
                    <a:lnTo>
                      <a:pt x="108" y="126"/>
                    </a:lnTo>
                    <a:lnTo>
                      <a:pt x="112" y="128"/>
                    </a:lnTo>
                    <a:lnTo>
                      <a:pt x="118" y="130"/>
                    </a:lnTo>
                    <a:lnTo>
                      <a:pt x="140" y="130"/>
                    </a:lnTo>
                    <a:lnTo>
                      <a:pt x="140" y="130"/>
                    </a:lnTo>
                    <a:lnTo>
                      <a:pt x="146" y="128"/>
                    </a:lnTo>
                    <a:lnTo>
                      <a:pt x="150" y="126"/>
                    </a:lnTo>
                    <a:lnTo>
                      <a:pt x="154" y="122"/>
                    </a:lnTo>
                    <a:lnTo>
                      <a:pt x="154" y="116"/>
                    </a:lnTo>
                    <a:lnTo>
                      <a:pt x="154" y="14"/>
                    </a:lnTo>
                    <a:lnTo>
                      <a:pt x="154" y="14"/>
                    </a:lnTo>
                    <a:lnTo>
                      <a:pt x="154" y="8"/>
                    </a:lnTo>
                    <a:lnTo>
                      <a:pt x="150" y="4"/>
                    </a:lnTo>
                    <a:lnTo>
                      <a:pt x="146" y="2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  <a:moveTo>
                      <a:pt x="38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22"/>
                    </a:lnTo>
                    <a:lnTo>
                      <a:pt x="4" y="126"/>
                    </a:lnTo>
                    <a:lnTo>
                      <a:pt x="8" y="128"/>
                    </a:lnTo>
                    <a:lnTo>
                      <a:pt x="14" y="130"/>
                    </a:lnTo>
                    <a:lnTo>
                      <a:pt x="38" y="130"/>
                    </a:lnTo>
                    <a:lnTo>
                      <a:pt x="38" y="130"/>
                    </a:lnTo>
                    <a:lnTo>
                      <a:pt x="42" y="128"/>
                    </a:lnTo>
                    <a:lnTo>
                      <a:pt x="48" y="126"/>
                    </a:lnTo>
                    <a:lnTo>
                      <a:pt x="50" y="122"/>
                    </a:lnTo>
                    <a:lnTo>
                      <a:pt x="52" y="116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0" y="8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  <a:moveTo>
                      <a:pt x="244" y="0"/>
                    </a:moveTo>
                    <a:lnTo>
                      <a:pt x="220" y="0"/>
                    </a:lnTo>
                    <a:lnTo>
                      <a:pt x="220" y="0"/>
                    </a:lnTo>
                    <a:lnTo>
                      <a:pt x="216" y="2"/>
                    </a:lnTo>
                    <a:lnTo>
                      <a:pt x="210" y="4"/>
                    </a:lnTo>
                    <a:lnTo>
                      <a:pt x="208" y="8"/>
                    </a:lnTo>
                    <a:lnTo>
                      <a:pt x="206" y="14"/>
                    </a:lnTo>
                    <a:lnTo>
                      <a:pt x="206" y="116"/>
                    </a:lnTo>
                    <a:lnTo>
                      <a:pt x="206" y="116"/>
                    </a:lnTo>
                    <a:lnTo>
                      <a:pt x="208" y="122"/>
                    </a:lnTo>
                    <a:lnTo>
                      <a:pt x="210" y="126"/>
                    </a:lnTo>
                    <a:lnTo>
                      <a:pt x="216" y="128"/>
                    </a:lnTo>
                    <a:lnTo>
                      <a:pt x="220" y="130"/>
                    </a:lnTo>
                    <a:lnTo>
                      <a:pt x="244" y="130"/>
                    </a:lnTo>
                    <a:lnTo>
                      <a:pt x="244" y="130"/>
                    </a:lnTo>
                    <a:lnTo>
                      <a:pt x="250" y="128"/>
                    </a:lnTo>
                    <a:lnTo>
                      <a:pt x="254" y="126"/>
                    </a:lnTo>
                    <a:lnTo>
                      <a:pt x="256" y="122"/>
                    </a:lnTo>
                    <a:lnTo>
                      <a:pt x="258" y="116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56" y="8"/>
                    </a:lnTo>
                    <a:lnTo>
                      <a:pt x="254" y="4"/>
                    </a:lnTo>
                    <a:lnTo>
                      <a:pt x="250" y="2"/>
                    </a:lnTo>
                    <a:lnTo>
                      <a:pt x="244" y="0"/>
                    </a:lnTo>
                    <a:lnTo>
                      <a:pt x="2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23"/>
              <p:cNvSpPr>
                <a:spLocks/>
              </p:cNvSpPr>
              <p:nvPr/>
            </p:nvSpPr>
            <p:spPr bwMode="auto">
              <a:xfrm>
                <a:off x="2601913" y="584200"/>
                <a:ext cx="581025" cy="136525"/>
              </a:xfrm>
              <a:custGeom>
                <a:avLst/>
                <a:gdLst>
                  <a:gd name="T0" fmla="*/ 358 w 366"/>
                  <a:gd name="T1" fmla="*/ 66 h 86"/>
                  <a:gd name="T2" fmla="*/ 186 w 366"/>
                  <a:gd name="T3" fmla="*/ 0 h 86"/>
                  <a:gd name="T4" fmla="*/ 186 w 366"/>
                  <a:gd name="T5" fmla="*/ 0 h 86"/>
                  <a:gd name="T6" fmla="*/ 180 w 366"/>
                  <a:gd name="T7" fmla="*/ 0 h 86"/>
                  <a:gd name="T8" fmla="*/ 8 w 366"/>
                  <a:gd name="T9" fmla="*/ 66 h 86"/>
                  <a:gd name="T10" fmla="*/ 8 w 366"/>
                  <a:gd name="T11" fmla="*/ 66 h 86"/>
                  <a:gd name="T12" fmla="*/ 4 w 366"/>
                  <a:gd name="T13" fmla="*/ 68 h 86"/>
                  <a:gd name="T14" fmla="*/ 2 w 366"/>
                  <a:gd name="T15" fmla="*/ 70 h 86"/>
                  <a:gd name="T16" fmla="*/ 0 w 366"/>
                  <a:gd name="T17" fmla="*/ 74 h 86"/>
                  <a:gd name="T18" fmla="*/ 0 w 366"/>
                  <a:gd name="T19" fmla="*/ 78 h 86"/>
                  <a:gd name="T20" fmla="*/ 0 w 366"/>
                  <a:gd name="T21" fmla="*/ 78 h 86"/>
                  <a:gd name="T22" fmla="*/ 2 w 366"/>
                  <a:gd name="T23" fmla="*/ 80 h 86"/>
                  <a:gd name="T24" fmla="*/ 4 w 366"/>
                  <a:gd name="T25" fmla="*/ 82 h 86"/>
                  <a:gd name="T26" fmla="*/ 6 w 366"/>
                  <a:gd name="T27" fmla="*/ 84 h 86"/>
                  <a:gd name="T28" fmla="*/ 10 w 366"/>
                  <a:gd name="T29" fmla="*/ 86 h 86"/>
                  <a:gd name="T30" fmla="*/ 356 w 366"/>
                  <a:gd name="T31" fmla="*/ 86 h 86"/>
                  <a:gd name="T32" fmla="*/ 356 w 366"/>
                  <a:gd name="T33" fmla="*/ 86 h 86"/>
                  <a:gd name="T34" fmla="*/ 360 w 366"/>
                  <a:gd name="T35" fmla="*/ 84 h 86"/>
                  <a:gd name="T36" fmla="*/ 362 w 366"/>
                  <a:gd name="T37" fmla="*/ 82 h 86"/>
                  <a:gd name="T38" fmla="*/ 364 w 366"/>
                  <a:gd name="T39" fmla="*/ 80 h 86"/>
                  <a:gd name="T40" fmla="*/ 366 w 366"/>
                  <a:gd name="T41" fmla="*/ 78 h 86"/>
                  <a:gd name="T42" fmla="*/ 366 w 366"/>
                  <a:gd name="T43" fmla="*/ 78 h 86"/>
                  <a:gd name="T44" fmla="*/ 366 w 366"/>
                  <a:gd name="T45" fmla="*/ 74 h 86"/>
                  <a:gd name="T46" fmla="*/ 364 w 366"/>
                  <a:gd name="T47" fmla="*/ 70 h 86"/>
                  <a:gd name="T48" fmla="*/ 362 w 366"/>
                  <a:gd name="T49" fmla="*/ 68 h 86"/>
                  <a:gd name="T50" fmla="*/ 358 w 366"/>
                  <a:gd name="T51" fmla="*/ 66 h 86"/>
                  <a:gd name="T52" fmla="*/ 358 w 366"/>
                  <a:gd name="T53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6" h="86">
                    <a:moveTo>
                      <a:pt x="358" y="66"/>
                    </a:moveTo>
                    <a:lnTo>
                      <a:pt x="186" y="0"/>
                    </a:lnTo>
                    <a:lnTo>
                      <a:pt x="186" y="0"/>
                    </a:lnTo>
                    <a:lnTo>
                      <a:pt x="180" y="0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4" y="68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0"/>
                    </a:lnTo>
                    <a:lnTo>
                      <a:pt x="4" y="82"/>
                    </a:lnTo>
                    <a:lnTo>
                      <a:pt x="6" y="84"/>
                    </a:lnTo>
                    <a:lnTo>
                      <a:pt x="10" y="86"/>
                    </a:lnTo>
                    <a:lnTo>
                      <a:pt x="356" y="86"/>
                    </a:lnTo>
                    <a:lnTo>
                      <a:pt x="356" y="86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4" y="80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66" y="74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8" y="66"/>
                    </a:lnTo>
                    <a:lnTo>
                      <a:pt x="358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84"/>
              <p:cNvSpPr>
                <a:spLocks/>
              </p:cNvSpPr>
              <p:nvPr/>
            </p:nvSpPr>
            <p:spPr bwMode="auto">
              <a:xfrm>
                <a:off x="2630488" y="987425"/>
                <a:ext cx="523875" cy="38100"/>
              </a:xfrm>
              <a:custGeom>
                <a:avLst/>
                <a:gdLst>
                  <a:gd name="T0" fmla="*/ 330 w 330"/>
                  <a:gd name="T1" fmla="*/ 12 h 24"/>
                  <a:gd name="T2" fmla="*/ 330 w 330"/>
                  <a:gd name="T3" fmla="*/ 12 h 24"/>
                  <a:gd name="T4" fmla="*/ 330 w 330"/>
                  <a:gd name="T5" fmla="*/ 12 h 24"/>
                  <a:gd name="T6" fmla="*/ 330 w 330"/>
                  <a:gd name="T7" fmla="*/ 18 h 24"/>
                  <a:gd name="T8" fmla="*/ 326 w 330"/>
                  <a:gd name="T9" fmla="*/ 20 h 24"/>
                  <a:gd name="T10" fmla="*/ 322 w 330"/>
                  <a:gd name="T11" fmla="*/ 24 h 24"/>
                  <a:gd name="T12" fmla="*/ 316 w 330"/>
                  <a:gd name="T13" fmla="*/ 24 h 24"/>
                  <a:gd name="T14" fmla="*/ 14 w 330"/>
                  <a:gd name="T15" fmla="*/ 24 h 24"/>
                  <a:gd name="T16" fmla="*/ 14 w 330"/>
                  <a:gd name="T17" fmla="*/ 24 h 24"/>
                  <a:gd name="T18" fmla="*/ 8 w 330"/>
                  <a:gd name="T19" fmla="*/ 24 h 24"/>
                  <a:gd name="T20" fmla="*/ 4 w 330"/>
                  <a:gd name="T21" fmla="*/ 20 h 24"/>
                  <a:gd name="T22" fmla="*/ 0 w 330"/>
                  <a:gd name="T23" fmla="*/ 18 h 24"/>
                  <a:gd name="T24" fmla="*/ 0 w 330"/>
                  <a:gd name="T25" fmla="*/ 12 h 24"/>
                  <a:gd name="T26" fmla="*/ 0 w 330"/>
                  <a:gd name="T27" fmla="*/ 12 h 24"/>
                  <a:gd name="T28" fmla="*/ 0 w 330"/>
                  <a:gd name="T29" fmla="*/ 12 h 24"/>
                  <a:gd name="T30" fmla="*/ 0 w 330"/>
                  <a:gd name="T31" fmla="*/ 8 h 24"/>
                  <a:gd name="T32" fmla="*/ 4 w 330"/>
                  <a:gd name="T33" fmla="*/ 4 h 24"/>
                  <a:gd name="T34" fmla="*/ 8 w 330"/>
                  <a:gd name="T35" fmla="*/ 2 h 24"/>
                  <a:gd name="T36" fmla="*/ 14 w 330"/>
                  <a:gd name="T37" fmla="*/ 0 h 24"/>
                  <a:gd name="T38" fmla="*/ 316 w 330"/>
                  <a:gd name="T39" fmla="*/ 0 h 24"/>
                  <a:gd name="T40" fmla="*/ 316 w 330"/>
                  <a:gd name="T41" fmla="*/ 0 h 24"/>
                  <a:gd name="T42" fmla="*/ 322 w 330"/>
                  <a:gd name="T43" fmla="*/ 2 h 24"/>
                  <a:gd name="T44" fmla="*/ 326 w 330"/>
                  <a:gd name="T45" fmla="*/ 4 h 24"/>
                  <a:gd name="T46" fmla="*/ 330 w 330"/>
                  <a:gd name="T47" fmla="*/ 8 h 24"/>
                  <a:gd name="T48" fmla="*/ 330 w 330"/>
                  <a:gd name="T49" fmla="*/ 12 h 24"/>
                  <a:gd name="T50" fmla="*/ 330 w 330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0" h="24">
                    <a:moveTo>
                      <a:pt x="330" y="12"/>
                    </a:moveTo>
                    <a:lnTo>
                      <a:pt x="330" y="12"/>
                    </a:lnTo>
                    <a:lnTo>
                      <a:pt x="330" y="12"/>
                    </a:lnTo>
                    <a:lnTo>
                      <a:pt x="330" y="18"/>
                    </a:lnTo>
                    <a:lnTo>
                      <a:pt x="326" y="20"/>
                    </a:lnTo>
                    <a:lnTo>
                      <a:pt x="322" y="24"/>
                    </a:lnTo>
                    <a:lnTo>
                      <a:pt x="316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22" y="2"/>
                    </a:lnTo>
                    <a:lnTo>
                      <a:pt x="326" y="4"/>
                    </a:lnTo>
                    <a:lnTo>
                      <a:pt x="330" y="8"/>
                    </a:lnTo>
                    <a:lnTo>
                      <a:pt x="330" y="12"/>
                    </a:lnTo>
                    <a:lnTo>
                      <a:pt x="33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90" name="组合 89"/>
          <p:cNvGrpSpPr/>
          <p:nvPr/>
        </p:nvGrpSpPr>
        <p:grpSpPr>
          <a:xfrm>
            <a:off x="2645786" y="2238648"/>
            <a:ext cx="940373" cy="940368"/>
            <a:chOff x="4641550" y="2233932"/>
            <a:chExt cx="587801" cy="587801"/>
          </a:xfrm>
        </p:grpSpPr>
        <p:grpSp>
          <p:nvGrpSpPr>
            <p:cNvPr id="118" name="组合 117"/>
            <p:cNvGrpSpPr/>
            <p:nvPr/>
          </p:nvGrpSpPr>
          <p:grpSpPr>
            <a:xfrm>
              <a:off x="4641550" y="2233932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2" name="同心圆 1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椭圆 12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9" name="组合 118"/>
            <p:cNvGrpSpPr/>
            <p:nvPr/>
          </p:nvGrpSpPr>
          <p:grpSpPr>
            <a:xfrm>
              <a:off x="4817013" y="2396824"/>
              <a:ext cx="253510" cy="262016"/>
              <a:chOff x="2649538" y="2673350"/>
              <a:chExt cx="473075" cy="488950"/>
            </a:xfrm>
            <a:solidFill>
              <a:schemeClr val="accent2"/>
            </a:solidFill>
          </p:grpSpPr>
          <p:sp>
            <p:nvSpPr>
              <p:cNvPr id="120" name="Freeform 64"/>
              <p:cNvSpPr>
                <a:spLocks noEditPoints="1"/>
              </p:cNvSpPr>
              <p:nvPr/>
            </p:nvSpPr>
            <p:spPr bwMode="auto">
              <a:xfrm>
                <a:off x="2887663" y="2673350"/>
                <a:ext cx="234950" cy="488950"/>
              </a:xfrm>
              <a:custGeom>
                <a:avLst/>
                <a:gdLst>
                  <a:gd name="T0" fmla="*/ 148 w 148"/>
                  <a:gd name="T1" fmla="*/ 146 h 308"/>
                  <a:gd name="T2" fmla="*/ 146 w 148"/>
                  <a:gd name="T3" fmla="*/ 132 h 308"/>
                  <a:gd name="T4" fmla="*/ 140 w 148"/>
                  <a:gd name="T5" fmla="*/ 102 h 308"/>
                  <a:gd name="T6" fmla="*/ 80 w 148"/>
                  <a:gd name="T7" fmla="*/ 86 h 308"/>
                  <a:gd name="T8" fmla="*/ 86 w 148"/>
                  <a:gd name="T9" fmla="*/ 116 h 308"/>
                  <a:gd name="T10" fmla="*/ 88 w 148"/>
                  <a:gd name="T11" fmla="*/ 146 h 308"/>
                  <a:gd name="T12" fmla="*/ 48 w 148"/>
                  <a:gd name="T13" fmla="*/ 42 h 308"/>
                  <a:gd name="T14" fmla="*/ 26 w 148"/>
                  <a:gd name="T15" fmla="*/ 12 h 308"/>
                  <a:gd name="T16" fmla="*/ 0 w 148"/>
                  <a:gd name="T17" fmla="*/ 0 h 308"/>
                  <a:gd name="T18" fmla="*/ 62 w 148"/>
                  <a:gd name="T19" fmla="*/ 74 h 308"/>
                  <a:gd name="T20" fmla="*/ 56 w 148"/>
                  <a:gd name="T21" fmla="*/ 58 h 308"/>
                  <a:gd name="T22" fmla="*/ 48 w 148"/>
                  <a:gd name="T23" fmla="*/ 42 h 308"/>
                  <a:gd name="T24" fmla="*/ 0 w 148"/>
                  <a:gd name="T25" fmla="*/ 86 h 308"/>
                  <a:gd name="T26" fmla="*/ 72 w 148"/>
                  <a:gd name="T27" fmla="*/ 146 h 308"/>
                  <a:gd name="T28" fmla="*/ 70 w 148"/>
                  <a:gd name="T29" fmla="*/ 116 h 308"/>
                  <a:gd name="T30" fmla="*/ 64 w 148"/>
                  <a:gd name="T31" fmla="*/ 86 h 308"/>
                  <a:gd name="T32" fmla="*/ 126 w 148"/>
                  <a:gd name="T33" fmla="*/ 74 h 308"/>
                  <a:gd name="T34" fmla="*/ 120 w 148"/>
                  <a:gd name="T35" fmla="*/ 64 h 308"/>
                  <a:gd name="T36" fmla="*/ 100 w 148"/>
                  <a:gd name="T37" fmla="*/ 42 h 308"/>
                  <a:gd name="T38" fmla="*/ 80 w 148"/>
                  <a:gd name="T39" fmla="*/ 24 h 308"/>
                  <a:gd name="T40" fmla="*/ 54 w 148"/>
                  <a:gd name="T41" fmla="*/ 12 h 308"/>
                  <a:gd name="T42" fmla="*/ 42 w 148"/>
                  <a:gd name="T43" fmla="*/ 6 h 308"/>
                  <a:gd name="T44" fmla="*/ 62 w 148"/>
                  <a:gd name="T45" fmla="*/ 36 h 308"/>
                  <a:gd name="T46" fmla="*/ 70 w 148"/>
                  <a:gd name="T47" fmla="*/ 54 h 308"/>
                  <a:gd name="T48" fmla="*/ 78 w 148"/>
                  <a:gd name="T49" fmla="*/ 74 h 308"/>
                  <a:gd name="T50" fmla="*/ 62 w 148"/>
                  <a:gd name="T51" fmla="*/ 272 h 308"/>
                  <a:gd name="T52" fmla="*/ 42 w 148"/>
                  <a:gd name="T53" fmla="*/ 302 h 308"/>
                  <a:gd name="T54" fmla="*/ 54 w 148"/>
                  <a:gd name="T55" fmla="*/ 296 h 308"/>
                  <a:gd name="T56" fmla="*/ 80 w 148"/>
                  <a:gd name="T57" fmla="*/ 282 h 308"/>
                  <a:gd name="T58" fmla="*/ 102 w 148"/>
                  <a:gd name="T59" fmla="*/ 264 h 308"/>
                  <a:gd name="T60" fmla="*/ 120 w 148"/>
                  <a:gd name="T61" fmla="*/ 242 h 308"/>
                  <a:gd name="T62" fmla="*/ 78 w 148"/>
                  <a:gd name="T63" fmla="*/ 230 h 308"/>
                  <a:gd name="T64" fmla="*/ 70 w 148"/>
                  <a:gd name="T65" fmla="*/ 252 h 308"/>
                  <a:gd name="T66" fmla="*/ 62 w 148"/>
                  <a:gd name="T67" fmla="*/ 272 h 308"/>
                  <a:gd name="T68" fmla="*/ 88 w 148"/>
                  <a:gd name="T69" fmla="*/ 158 h 308"/>
                  <a:gd name="T70" fmla="*/ 80 w 148"/>
                  <a:gd name="T71" fmla="*/ 218 h 308"/>
                  <a:gd name="T72" fmla="*/ 134 w 148"/>
                  <a:gd name="T73" fmla="*/ 218 h 308"/>
                  <a:gd name="T74" fmla="*/ 144 w 148"/>
                  <a:gd name="T75" fmla="*/ 190 h 308"/>
                  <a:gd name="T76" fmla="*/ 148 w 148"/>
                  <a:gd name="T77" fmla="*/ 158 h 308"/>
                  <a:gd name="T78" fmla="*/ 72 w 148"/>
                  <a:gd name="T79" fmla="*/ 158 h 308"/>
                  <a:gd name="T80" fmla="*/ 0 w 148"/>
                  <a:gd name="T81" fmla="*/ 218 h 308"/>
                  <a:gd name="T82" fmla="*/ 66 w 148"/>
                  <a:gd name="T83" fmla="*/ 218 h 308"/>
                  <a:gd name="T84" fmla="*/ 72 w 148"/>
                  <a:gd name="T85" fmla="*/ 158 h 308"/>
                  <a:gd name="T86" fmla="*/ 62 w 148"/>
                  <a:gd name="T87" fmla="*/ 230 h 308"/>
                  <a:gd name="T88" fmla="*/ 0 w 148"/>
                  <a:gd name="T89" fmla="*/ 308 h 308"/>
                  <a:gd name="T90" fmla="*/ 14 w 148"/>
                  <a:gd name="T91" fmla="*/ 304 h 308"/>
                  <a:gd name="T92" fmla="*/ 38 w 148"/>
                  <a:gd name="T93" fmla="*/ 282 h 308"/>
                  <a:gd name="T94" fmla="*/ 48 w 148"/>
                  <a:gd name="T95" fmla="*/ 266 h 308"/>
                  <a:gd name="T96" fmla="*/ 62 w 148"/>
                  <a:gd name="T97" fmla="*/ 23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8" h="308">
                    <a:moveTo>
                      <a:pt x="88" y="146"/>
                    </a:moveTo>
                    <a:lnTo>
                      <a:pt x="148" y="146"/>
                    </a:lnTo>
                    <a:lnTo>
                      <a:pt x="148" y="146"/>
                    </a:lnTo>
                    <a:lnTo>
                      <a:pt x="146" y="132"/>
                    </a:lnTo>
                    <a:lnTo>
                      <a:pt x="144" y="116"/>
                    </a:lnTo>
                    <a:lnTo>
                      <a:pt x="140" y="102"/>
                    </a:lnTo>
                    <a:lnTo>
                      <a:pt x="134" y="86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6" y="116"/>
                    </a:lnTo>
                    <a:lnTo>
                      <a:pt x="88" y="146"/>
                    </a:lnTo>
                    <a:lnTo>
                      <a:pt x="88" y="146"/>
                    </a:lnTo>
                    <a:close/>
                    <a:moveTo>
                      <a:pt x="48" y="42"/>
                    </a:moveTo>
                    <a:lnTo>
                      <a:pt x="48" y="42"/>
                    </a:lnTo>
                    <a:lnTo>
                      <a:pt x="38" y="26"/>
                    </a:lnTo>
                    <a:lnTo>
                      <a:pt x="26" y="12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6" y="58"/>
                    </a:lnTo>
                    <a:lnTo>
                      <a:pt x="48" y="42"/>
                    </a:lnTo>
                    <a:lnTo>
                      <a:pt x="48" y="42"/>
                    </a:lnTo>
                    <a:close/>
                    <a:moveTo>
                      <a:pt x="64" y="86"/>
                    </a:moveTo>
                    <a:lnTo>
                      <a:pt x="0" y="86"/>
                    </a:lnTo>
                    <a:lnTo>
                      <a:pt x="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0" y="116"/>
                    </a:lnTo>
                    <a:lnTo>
                      <a:pt x="64" y="86"/>
                    </a:lnTo>
                    <a:lnTo>
                      <a:pt x="64" y="86"/>
                    </a:lnTo>
                    <a:close/>
                    <a:moveTo>
                      <a:pt x="78" y="74"/>
                    </a:moveTo>
                    <a:lnTo>
                      <a:pt x="126" y="74"/>
                    </a:lnTo>
                    <a:lnTo>
                      <a:pt x="126" y="74"/>
                    </a:lnTo>
                    <a:lnTo>
                      <a:pt x="120" y="64"/>
                    </a:lnTo>
                    <a:lnTo>
                      <a:pt x="110" y="52"/>
                    </a:lnTo>
                    <a:lnTo>
                      <a:pt x="100" y="42"/>
                    </a:lnTo>
                    <a:lnTo>
                      <a:pt x="90" y="32"/>
                    </a:lnTo>
                    <a:lnTo>
                      <a:pt x="80" y="24"/>
                    </a:lnTo>
                    <a:lnTo>
                      <a:pt x="68" y="18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52" y="20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70" y="54"/>
                    </a:lnTo>
                    <a:lnTo>
                      <a:pt x="78" y="74"/>
                    </a:lnTo>
                    <a:lnTo>
                      <a:pt x="78" y="74"/>
                    </a:lnTo>
                    <a:close/>
                    <a:moveTo>
                      <a:pt x="62" y="272"/>
                    </a:moveTo>
                    <a:lnTo>
                      <a:pt x="62" y="272"/>
                    </a:lnTo>
                    <a:lnTo>
                      <a:pt x="52" y="288"/>
                    </a:lnTo>
                    <a:lnTo>
                      <a:pt x="42" y="302"/>
                    </a:lnTo>
                    <a:lnTo>
                      <a:pt x="42" y="302"/>
                    </a:lnTo>
                    <a:lnTo>
                      <a:pt x="54" y="296"/>
                    </a:lnTo>
                    <a:lnTo>
                      <a:pt x="68" y="290"/>
                    </a:lnTo>
                    <a:lnTo>
                      <a:pt x="80" y="282"/>
                    </a:lnTo>
                    <a:lnTo>
                      <a:pt x="92" y="274"/>
                    </a:lnTo>
                    <a:lnTo>
                      <a:pt x="102" y="264"/>
                    </a:lnTo>
                    <a:lnTo>
                      <a:pt x="112" y="254"/>
                    </a:lnTo>
                    <a:lnTo>
                      <a:pt x="120" y="242"/>
                    </a:lnTo>
                    <a:lnTo>
                      <a:pt x="128" y="230"/>
                    </a:lnTo>
                    <a:lnTo>
                      <a:pt x="78" y="230"/>
                    </a:lnTo>
                    <a:lnTo>
                      <a:pt x="78" y="230"/>
                    </a:lnTo>
                    <a:lnTo>
                      <a:pt x="70" y="252"/>
                    </a:lnTo>
                    <a:lnTo>
                      <a:pt x="62" y="272"/>
                    </a:lnTo>
                    <a:lnTo>
                      <a:pt x="62" y="272"/>
                    </a:lnTo>
                    <a:close/>
                    <a:moveTo>
                      <a:pt x="88" y="158"/>
                    </a:moveTo>
                    <a:lnTo>
                      <a:pt x="88" y="158"/>
                    </a:lnTo>
                    <a:lnTo>
                      <a:pt x="86" y="190"/>
                    </a:lnTo>
                    <a:lnTo>
                      <a:pt x="80" y="218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40" y="204"/>
                    </a:lnTo>
                    <a:lnTo>
                      <a:pt x="144" y="190"/>
                    </a:lnTo>
                    <a:lnTo>
                      <a:pt x="148" y="174"/>
                    </a:lnTo>
                    <a:lnTo>
                      <a:pt x="148" y="158"/>
                    </a:lnTo>
                    <a:lnTo>
                      <a:pt x="88" y="158"/>
                    </a:lnTo>
                    <a:close/>
                    <a:moveTo>
                      <a:pt x="72" y="158"/>
                    </a:moveTo>
                    <a:lnTo>
                      <a:pt x="0" y="158"/>
                    </a:lnTo>
                    <a:lnTo>
                      <a:pt x="0" y="218"/>
                    </a:lnTo>
                    <a:lnTo>
                      <a:pt x="66" y="218"/>
                    </a:lnTo>
                    <a:lnTo>
                      <a:pt x="66" y="218"/>
                    </a:lnTo>
                    <a:lnTo>
                      <a:pt x="70" y="190"/>
                    </a:lnTo>
                    <a:lnTo>
                      <a:pt x="72" y="158"/>
                    </a:lnTo>
                    <a:lnTo>
                      <a:pt x="72" y="158"/>
                    </a:lnTo>
                    <a:close/>
                    <a:moveTo>
                      <a:pt x="62" y="230"/>
                    </a:moveTo>
                    <a:lnTo>
                      <a:pt x="0" y="230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14" y="304"/>
                    </a:lnTo>
                    <a:lnTo>
                      <a:pt x="26" y="296"/>
                    </a:lnTo>
                    <a:lnTo>
                      <a:pt x="38" y="282"/>
                    </a:lnTo>
                    <a:lnTo>
                      <a:pt x="48" y="266"/>
                    </a:lnTo>
                    <a:lnTo>
                      <a:pt x="48" y="266"/>
                    </a:lnTo>
                    <a:lnTo>
                      <a:pt x="56" y="250"/>
                    </a:lnTo>
                    <a:lnTo>
                      <a:pt x="62" y="230"/>
                    </a:lnTo>
                    <a:lnTo>
                      <a:pt x="62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5"/>
              <p:cNvSpPr>
                <a:spLocks noEditPoints="1"/>
              </p:cNvSpPr>
              <p:nvPr/>
            </p:nvSpPr>
            <p:spPr bwMode="auto">
              <a:xfrm>
                <a:off x="2649538" y="2673350"/>
                <a:ext cx="203200" cy="488950"/>
              </a:xfrm>
              <a:custGeom>
                <a:avLst/>
                <a:gdLst>
                  <a:gd name="T0" fmla="*/ 128 w 128"/>
                  <a:gd name="T1" fmla="*/ 308 h 308"/>
                  <a:gd name="T2" fmla="*/ 128 w 128"/>
                  <a:gd name="T3" fmla="*/ 0 h 308"/>
                  <a:gd name="T4" fmla="*/ 102 w 128"/>
                  <a:gd name="T5" fmla="*/ 0 h 308"/>
                  <a:gd name="T6" fmla="*/ 102 w 128"/>
                  <a:gd name="T7" fmla="*/ 14 h 308"/>
                  <a:gd name="T8" fmla="*/ 102 w 128"/>
                  <a:gd name="T9" fmla="*/ 14 h 308"/>
                  <a:gd name="T10" fmla="*/ 80 w 128"/>
                  <a:gd name="T11" fmla="*/ 16 h 308"/>
                  <a:gd name="T12" fmla="*/ 62 w 128"/>
                  <a:gd name="T13" fmla="*/ 22 h 308"/>
                  <a:gd name="T14" fmla="*/ 46 w 128"/>
                  <a:gd name="T15" fmla="*/ 30 h 308"/>
                  <a:gd name="T16" fmla="*/ 34 w 128"/>
                  <a:gd name="T17" fmla="*/ 40 h 308"/>
                  <a:gd name="T18" fmla="*/ 34 w 128"/>
                  <a:gd name="T19" fmla="*/ 40 h 308"/>
                  <a:gd name="T20" fmla="*/ 24 w 128"/>
                  <a:gd name="T21" fmla="*/ 50 h 308"/>
                  <a:gd name="T22" fmla="*/ 16 w 128"/>
                  <a:gd name="T23" fmla="*/ 64 h 308"/>
                  <a:gd name="T24" fmla="*/ 12 w 128"/>
                  <a:gd name="T25" fmla="*/ 78 h 308"/>
                  <a:gd name="T26" fmla="*/ 10 w 128"/>
                  <a:gd name="T27" fmla="*/ 94 h 308"/>
                  <a:gd name="T28" fmla="*/ 10 w 128"/>
                  <a:gd name="T29" fmla="*/ 94 h 308"/>
                  <a:gd name="T30" fmla="*/ 12 w 128"/>
                  <a:gd name="T31" fmla="*/ 106 h 308"/>
                  <a:gd name="T32" fmla="*/ 14 w 128"/>
                  <a:gd name="T33" fmla="*/ 116 h 308"/>
                  <a:gd name="T34" fmla="*/ 18 w 128"/>
                  <a:gd name="T35" fmla="*/ 126 h 308"/>
                  <a:gd name="T36" fmla="*/ 22 w 128"/>
                  <a:gd name="T37" fmla="*/ 134 h 308"/>
                  <a:gd name="T38" fmla="*/ 22 w 128"/>
                  <a:gd name="T39" fmla="*/ 134 h 308"/>
                  <a:gd name="T40" fmla="*/ 34 w 128"/>
                  <a:gd name="T41" fmla="*/ 150 h 308"/>
                  <a:gd name="T42" fmla="*/ 42 w 128"/>
                  <a:gd name="T43" fmla="*/ 154 h 308"/>
                  <a:gd name="T44" fmla="*/ 50 w 128"/>
                  <a:gd name="T45" fmla="*/ 158 h 308"/>
                  <a:gd name="T46" fmla="*/ 50 w 128"/>
                  <a:gd name="T47" fmla="*/ 158 h 308"/>
                  <a:gd name="T48" fmla="*/ 70 w 128"/>
                  <a:gd name="T49" fmla="*/ 168 h 308"/>
                  <a:gd name="T50" fmla="*/ 102 w 128"/>
                  <a:gd name="T51" fmla="*/ 176 h 308"/>
                  <a:gd name="T52" fmla="*/ 102 w 128"/>
                  <a:gd name="T53" fmla="*/ 242 h 308"/>
                  <a:gd name="T54" fmla="*/ 102 w 128"/>
                  <a:gd name="T55" fmla="*/ 242 h 308"/>
                  <a:gd name="T56" fmla="*/ 90 w 128"/>
                  <a:gd name="T57" fmla="*/ 236 h 308"/>
                  <a:gd name="T58" fmla="*/ 84 w 128"/>
                  <a:gd name="T59" fmla="*/ 228 h 308"/>
                  <a:gd name="T60" fmla="*/ 84 w 128"/>
                  <a:gd name="T61" fmla="*/ 228 h 308"/>
                  <a:gd name="T62" fmla="*/ 78 w 128"/>
                  <a:gd name="T63" fmla="*/ 218 h 308"/>
                  <a:gd name="T64" fmla="*/ 74 w 128"/>
                  <a:gd name="T65" fmla="*/ 202 h 308"/>
                  <a:gd name="T66" fmla="*/ 0 w 128"/>
                  <a:gd name="T67" fmla="*/ 210 h 308"/>
                  <a:gd name="T68" fmla="*/ 0 w 128"/>
                  <a:gd name="T69" fmla="*/ 210 h 308"/>
                  <a:gd name="T70" fmla="*/ 4 w 128"/>
                  <a:gd name="T71" fmla="*/ 228 h 308"/>
                  <a:gd name="T72" fmla="*/ 10 w 128"/>
                  <a:gd name="T73" fmla="*/ 242 h 308"/>
                  <a:gd name="T74" fmla="*/ 10 w 128"/>
                  <a:gd name="T75" fmla="*/ 242 h 308"/>
                  <a:gd name="T76" fmla="*/ 18 w 128"/>
                  <a:gd name="T77" fmla="*/ 254 h 308"/>
                  <a:gd name="T78" fmla="*/ 28 w 128"/>
                  <a:gd name="T79" fmla="*/ 266 h 308"/>
                  <a:gd name="T80" fmla="*/ 28 w 128"/>
                  <a:gd name="T81" fmla="*/ 266 h 308"/>
                  <a:gd name="T82" fmla="*/ 42 w 128"/>
                  <a:gd name="T83" fmla="*/ 276 h 308"/>
                  <a:gd name="T84" fmla="*/ 58 w 128"/>
                  <a:gd name="T85" fmla="*/ 284 h 308"/>
                  <a:gd name="T86" fmla="*/ 58 w 128"/>
                  <a:gd name="T87" fmla="*/ 284 h 308"/>
                  <a:gd name="T88" fmla="*/ 78 w 128"/>
                  <a:gd name="T89" fmla="*/ 288 h 308"/>
                  <a:gd name="T90" fmla="*/ 102 w 128"/>
                  <a:gd name="T91" fmla="*/ 292 h 308"/>
                  <a:gd name="T92" fmla="*/ 102 w 128"/>
                  <a:gd name="T93" fmla="*/ 308 h 308"/>
                  <a:gd name="T94" fmla="*/ 128 w 128"/>
                  <a:gd name="T95" fmla="*/ 308 h 308"/>
                  <a:gd name="T96" fmla="*/ 86 w 128"/>
                  <a:gd name="T97" fmla="*/ 100 h 308"/>
                  <a:gd name="T98" fmla="*/ 86 w 128"/>
                  <a:gd name="T99" fmla="*/ 100 h 308"/>
                  <a:gd name="T100" fmla="*/ 82 w 128"/>
                  <a:gd name="T101" fmla="*/ 92 h 308"/>
                  <a:gd name="T102" fmla="*/ 80 w 128"/>
                  <a:gd name="T103" fmla="*/ 86 h 308"/>
                  <a:gd name="T104" fmla="*/ 80 w 128"/>
                  <a:gd name="T105" fmla="*/ 86 h 308"/>
                  <a:gd name="T106" fmla="*/ 82 w 128"/>
                  <a:gd name="T107" fmla="*/ 78 h 308"/>
                  <a:gd name="T108" fmla="*/ 86 w 128"/>
                  <a:gd name="T109" fmla="*/ 72 h 308"/>
                  <a:gd name="T110" fmla="*/ 86 w 128"/>
                  <a:gd name="T111" fmla="*/ 72 h 308"/>
                  <a:gd name="T112" fmla="*/ 92 w 128"/>
                  <a:gd name="T113" fmla="*/ 66 h 308"/>
                  <a:gd name="T114" fmla="*/ 102 w 128"/>
                  <a:gd name="T115" fmla="*/ 62 h 308"/>
                  <a:gd name="T116" fmla="*/ 102 w 128"/>
                  <a:gd name="T117" fmla="*/ 110 h 308"/>
                  <a:gd name="T118" fmla="*/ 102 w 128"/>
                  <a:gd name="T119" fmla="*/ 110 h 308"/>
                  <a:gd name="T120" fmla="*/ 92 w 128"/>
                  <a:gd name="T121" fmla="*/ 106 h 308"/>
                  <a:gd name="T122" fmla="*/ 86 w 128"/>
                  <a:gd name="T123" fmla="*/ 100 h 308"/>
                  <a:gd name="T124" fmla="*/ 86 w 128"/>
                  <a:gd name="T125" fmla="*/ 10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308">
                    <a:moveTo>
                      <a:pt x="128" y="308"/>
                    </a:moveTo>
                    <a:lnTo>
                      <a:pt x="128" y="0"/>
                    </a:lnTo>
                    <a:lnTo>
                      <a:pt x="102" y="0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0" y="16"/>
                    </a:lnTo>
                    <a:lnTo>
                      <a:pt x="62" y="22"/>
                    </a:lnTo>
                    <a:lnTo>
                      <a:pt x="46" y="3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24" y="50"/>
                    </a:lnTo>
                    <a:lnTo>
                      <a:pt x="16" y="64"/>
                    </a:lnTo>
                    <a:lnTo>
                      <a:pt x="12" y="78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2" y="106"/>
                    </a:lnTo>
                    <a:lnTo>
                      <a:pt x="14" y="116"/>
                    </a:lnTo>
                    <a:lnTo>
                      <a:pt x="18" y="126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34" y="150"/>
                    </a:lnTo>
                    <a:lnTo>
                      <a:pt x="42" y="154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70" y="168"/>
                    </a:lnTo>
                    <a:lnTo>
                      <a:pt x="102" y="176"/>
                    </a:lnTo>
                    <a:lnTo>
                      <a:pt x="102" y="242"/>
                    </a:lnTo>
                    <a:lnTo>
                      <a:pt x="102" y="242"/>
                    </a:lnTo>
                    <a:lnTo>
                      <a:pt x="90" y="236"/>
                    </a:lnTo>
                    <a:lnTo>
                      <a:pt x="84" y="228"/>
                    </a:lnTo>
                    <a:lnTo>
                      <a:pt x="84" y="228"/>
                    </a:lnTo>
                    <a:lnTo>
                      <a:pt x="78" y="218"/>
                    </a:lnTo>
                    <a:lnTo>
                      <a:pt x="74" y="202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4" y="228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8" y="254"/>
                    </a:lnTo>
                    <a:lnTo>
                      <a:pt x="28" y="266"/>
                    </a:lnTo>
                    <a:lnTo>
                      <a:pt x="28" y="266"/>
                    </a:lnTo>
                    <a:lnTo>
                      <a:pt x="42" y="276"/>
                    </a:lnTo>
                    <a:lnTo>
                      <a:pt x="58" y="284"/>
                    </a:lnTo>
                    <a:lnTo>
                      <a:pt x="58" y="284"/>
                    </a:lnTo>
                    <a:lnTo>
                      <a:pt x="78" y="288"/>
                    </a:lnTo>
                    <a:lnTo>
                      <a:pt x="102" y="292"/>
                    </a:lnTo>
                    <a:lnTo>
                      <a:pt x="102" y="308"/>
                    </a:lnTo>
                    <a:lnTo>
                      <a:pt x="128" y="308"/>
                    </a:lnTo>
                    <a:close/>
                    <a:moveTo>
                      <a:pt x="86" y="100"/>
                    </a:moveTo>
                    <a:lnTo>
                      <a:pt x="86" y="100"/>
                    </a:lnTo>
                    <a:lnTo>
                      <a:pt x="82" y="92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2" y="78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92" y="66"/>
                    </a:lnTo>
                    <a:lnTo>
                      <a:pt x="102" y="62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92" y="106"/>
                    </a:lnTo>
                    <a:lnTo>
                      <a:pt x="86" y="100"/>
                    </a:lnTo>
                    <a:lnTo>
                      <a:pt x="86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91" name="组合 90"/>
          <p:cNvGrpSpPr/>
          <p:nvPr/>
        </p:nvGrpSpPr>
        <p:grpSpPr>
          <a:xfrm>
            <a:off x="4103948" y="2238648"/>
            <a:ext cx="940373" cy="940368"/>
            <a:chOff x="4641550" y="3027270"/>
            <a:chExt cx="587801" cy="587801"/>
          </a:xfrm>
        </p:grpSpPr>
        <p:grpSp>
          <p:nvGrpSpPr>
            <p:cNvPr id="112" name="组合 111"/>
            <p:cNvGrpSpPr/>
            <p:nvPr/>
          </p:nvGrpSpPr>
          <p:grpSpPr>
            <a:xfrm>
              <a:off x="4641550" y="3027270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6" name="同心圆 11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3" name="组合 112"/>
            <p:cNvGrpSpPr/>
            <p:nvPr/>
          </p:nvGrpSpPr>
          <p:grpSpPr>
            <a:xfrm>
              <a:off x="4790609" y="3178517"/>
              <a:ext cx="289682" cy="293110"/>
              <a:chOff x="2627313" y="1546225"/>
              <a:chExt cx="536575" cy="542925"/>
            </a:xfrm>
            <a:solidFill>
              <a:schemeClr val="accent3"/>
            </a:solidFill>
          </p:grpSpPr>
          <p:sp>
            <p:nvSpPr>
              <p:cNvPr id="114" name="Freeform 30"/>
              <p:cNvSpPr>
                <a:spLocks noEditPoints="1"/>
              </p:cNvSpPr>
              <p:nvPr/>
            </p:nvSpPr>
            <p:spPr bwMode="auto">
              <a:xfrm>
                <a:off x="2627313" y="1616075"/>
                <a:ext cx="536575" cy="473075"/>
              </a:xfrm>
              <a:custGeom>
                <a:avLst/>
                <a:gdLst>
                  <a:gd name="T0" fmla="*/ 310 w 338"/>
                  <a:gd name="T1" fmla="*/ 134 h 298"/>
                  <a:gd name="T2" fmla="*/ 296 w 338"/>
                  <a:gd name="T3" fmla="*/ 94 h 298"/>
                  <a:gd name="T4" fmla="*/ 270 w 338"/>
                  <a:gd name="T5" fmla="*/ 62 h 298"/>
                  <a:gd name="T6" fmla="*/ 248 w 338"/>
                  <a:gd name="T7" fmla="*/ 46 h 298"/>
                  <a:gd name="T8" fmla="*/ 208 w 338"/>
                  <a:gd name="T9" fmla="*/ 72 h 298"/>
                  <a:gd name="T10" fmla="*/ 182 w 338"/>
                  <a:gd name="T11" fmla="*/ 72 h 298"/>
                  <a:gd name="T12" fmla="*/ 152 w 338"/>
                  <a:gd name="T13" fmla="*/ 60 h 298"/>
                  <a:gd name="T14" fmla="*/ 132 w 338"/>
                  <a:gd name="T15" fmla="*/ 36 h 298"/>
                  <a:gd name="T16" fmla="*/ 94 w 338"/>
                  <a:gd name="T17" fmla="*/ 2 h 298"/>
                  <a:gd name="T18" fmla="*/ 86 w 338"/>
                  <a:gd name="T19" fmla="*/ 2 h 298"/>
                  <a:gd name="T20" fmla="*/ 80 w 338"/>
                  <a:gd name="T21" fmla="*/ 56 h 298"/>
                  <a:gd name="T22" fmla="*/ 48 w 338"/>
                  <a:gd name="T23" fmla="*/ 92 h 298"/>
                  <a:gd name="T24" fmla="*/ 18 w 338"/>
                  <a:gd name="T25" fmla="*/ 108 h 298"/>
                  <a:gd name="T26" fmla="*/ 2 w 338"/>
                  <a:gd name="T27" fmla="*/ 118 h 298"/>
                  <a:gd name="T28" fmla="*/ 0 w 338"/>
                  <a:gd name="T29" fmla="*/ 174 h 298"/>
                  <a:gd name="T30" fmla="*/ 10 w 338"/>
                  <a:gd name="T31" fmla="*/ 188 h 298"/>
                  <a:gd name="T32" fmla="*/ 36 w 338"/>
                  <a:gd name="T33" fmla="*/ 190 h 298"/>
                  <a:gd name="T34" fmla="*/ 74 w 338"/>
                  <a:gd name="T35" fmla="*/ 246 h 298"/>
                  <a:gd name="T36" fmla="*/ 92 w 338"/>
                  <a:gd name="T37" fmla="*/ 290 h 298"/>
                  <a:gd name="T38" fmla="*/ 136 w 338"/>
                  <a:gd name="T39" fmla="*/ 298 h 298"/>
                  <a:gd name="T40" fmla="*/ 144 w 338"/>
                  <a:gd name="T41" fmla="*/ 290 h 298"/>
                  <a:gd name="T42" fmla="*/ 156 w 338"/>
                  <a:gd name="T43" fmla="*/ 280 h 298"/>
                  <a:gd name="T44" fmla="*/ 184 w 338"/>
                  <a:gd name="T45" fmla="*/ 280 h 298"/>
                  <a:gd name="T46" fmla="*/ 198 w 338"/>
                  <a:gd name="T47" fmla="*/ 290 h 298"/>
                  <a:gd name="T48" fmla="*/ 242 w 338"/>
                  <a:gd name="T49" fmla="*/ 298 h 298"/>
                  <a:gd name="T50" fmla="*/ 248 w 338"/>
                  <a:gd name="T51" fmla="*/ 290 h 298"/>
                  <a:gd name="T52" fmla="*/ 262 w 338"/>
                  <a:gd name="T53" fmla="*/ 250 h 298"/>
                  <a:gd name="T54" fmla="*/ 290 w 338"/>
                  <a:gd name="T55" fmla="*/ 220 h 298"/>
                  <a:gd name="T56" fmla="*/ 308 w 338"/>
                  <a:gd name="T57" fmla="*/ 180 h 298"/>
                  <a:gd name="T58" fmla="*/ 322 w 338"/>
                  <a:gd name="T59" fmla="*/ 166 h 298"/>
                  <a:gd name="T60" fmla="*/ 336 w 338"/>
                  <a:gd name="T61" fmla="*/ 156 h 298"/>
                  <a:gd name="T62" fmla="*/ 336 w 338"/>
                  <a:gd name="T63" fmla="*/ 144 h 298"/>
                  <a:gd name="T64" fmla="*/ 322 w 338"/>
                  <a:gd name="T65" fmla="*/ 134 h 298"/>
                  <a:gd name="T66" fmla="*/ 96 w 338"/>
                  <a:gd name="T67" fmla="*/ 120 h 298"/>
                  <a:gd name="T68" fmla="*/ 78 w 338"/>
                  <a:gd name="T69" fmla="*/ 110 h 298"/>
                  <a:gd name="T70" fmla="*/ 80 w 338"/>
                  <a:gd name="T71" fmla="*/ 108 h 298"/>
                  <a:gd name="T72" fmla="*/ 92 w 338"/>
                  <a:gd name="T73" fmla="*/ 108 h 298"/>
                  <a:gd name="T74" fmla="*/ 102 w 338"/>
                  <a:gd name="T75" fmla="*/ 94 h 298"/>
                  <a:gd name="T76" fmla="*/ 98 w 338"/>
                  <a:gd name="T77" fmla="*/ 84 h 298"/>
                  <a:gd name="T78" fmla="*/ 88 w 338"/>
                  <a:gd name="T79" fmla="*/ 80 h 298"/>
                  <a:gd name="T80" fmla="*/ 90 w 338"/>
                  <a:gd name="T81" fmla="*/ 78 h 298"/>
                  <a:gd name="T82" fmla="*/ 104 w 338"/>
                  <a:gd name="T83" fmla="*/ 78 h 298"/>
                  <a:gd name="T84" fmla="*/ 116 w 338"/>
                  <a:gd name="T85" fmla="*/ 98 h 298"/>
                  <a:gd name="T86" fmla="*/ 110 w 338"/>
                  <a:gd name="T87" fmla="*/ 114 h 298"/>
                  <a:gd name="T88" fmla="*/ 96 w 338"/>
                  <a:gd name="T89" fmla="*/ 12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8" h="298">
                    <a:moveTo>
                      <a:pt x="322" y="134"/>
                    </a:moveTo>
                    <a:lnTo>
                      <a:pt x="310" y="134"/>
                    </a:lnTo>
                    <a:lnTo>
                      <a:pt x="310" y="134"/>
                    </a:lnTo>
                    <a:lnTo>
                      <a:pt x="306" y="120"/>
                    </a:lnTo>
                    <a:lnTo>
                      <a:pt x="302" y="108"/>
                    </a:lnTo>
                    <a:lnTo>
                      <a:pt x="296" y="94"/>
                    </a:lnTo>
                    <a:lnTo>
                      <a:pt x="288" y="84"/>
                    </a:lnTo>
                    <a:lnTo>
                      <a:pt x="280" y="72"/>
                    </a:lnTo>
                    <a:lnTo>
                      <a:pt x="270" y="62"/>
                    </a:lnTo>
                    <a:lnTo>
                      <a:pt x="260" y="54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36" y="58"/>
                    </a:lnTo>
                    <a:lnTo>
                      <a:pt x="224" y="66"/>
                    </a:lnTo>
                    <a:lnTo>
                      <a:pt x="208" y="72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82" y="72"/>
                    </a:lnTo>
                    <a:lnTo>
                      <a:pt x="172" y="70"/>
                    </a:lnTo>
                    <a:lnTo>
                      <a:pt x="162" y="66"/>
                    </a:lnTo>
                    <a:lnTo>
                      <a:pt x="152" y="60"/>
                    </a:lnTo>
                    <a:lnTo>
                      <a:pt x="144" y="54"/>
                    </a:lnTo>
                    <a:lnTo>
                      <a:pt x="138" y="46"/>
                    </a:lnTo>
                    <a:lnTo>
                      <a:pt x="132" y="36"/>
                    </a:lnTo>
                    <a:lnTo>
                      <a:pt x="128" y="28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6" y="2"/>
                    </a:lnTo>
                    <a:lnTo>
                      <a:pt x="86" y="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68" y="66"/>
                    </a:lnTo>
                    <a:lnTo>
                      <a:pt x="56" y="80"/>
                    </a:lnTo>
                    <a:lnTo>
                      <a:pt x="48" y="92"/>
                    </a:lnTo>
                    <a:lnTo>
                      <a:pt x="40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0" y="108"/>
                    </a:lnTo>
                    <a:lnTo>
                      <a:pt x="6" y="112"/>
                    </a:lnTo>
                    <a:lnTo>
                      <a:pt x="2" y="118"/>
                    </a:lnTo>
                    <a:lnTo>
                      <a:pt x="0" y="12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2" y="180"/>
                    </a:lnTo>
                    <a:lnTo>
                      <a:pt x="6" y="184"/>
                    </a:lnTo>
                    <a:lnTo>
                      <a:pt x="10" y="188"/>
                    </a:lnTo>
                    <a:lnTo>
                      <a:pt x="18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46" y="210"/>
                    </a:lnTo>
                    <a:lnTo>
                      <a:pt x="58" y="228"/>
                    </a:lnTo>
                    <a:lnTo>
                      <a:pt x="74" y="246"/>
                    </a:lnTo>
                    <a:lnTo>
                      <a:pt x="92" y="258"/>
                    </a:lnTo>
                    <a:lnTo>
                      <a:pt x="92" y="290"/>
                    </a:lnTo>
                    <a:lnTo>
                      <a:pt x="92" y="290"/>
                    </a:lnTo>
                    <a:lnTo>
                      <a:pt x="96" y="296"/>
                    </a:lnTo>
                    <a:lnTo>
                      <a:pt x="100" y="298"/>
                    </a:lnTo>
                    <a:lnTo>
                      <a:pt x="136" y="298"/>
                    </a:lnTo>
                    <a:lnTo>
                      <a:pt x="136" y="298"/>
                    </a:lnTo>
                    <a:lnTo>
                      <a:pt x="142" y="296"/>
                    </a:lnTo>
                    <a:lnTo>
                      <a:pt x="144" y="290"/>
                    </a:lnTo>
                    <a:lnTo>
                      <a:pt x="144" y="278"/>
                    </a:lnTo>
                    <a:lnTo>
                      <a:pt x="144" y="278"/>
                    </a:lnTo>
                    <a:lnTo>
                      <a:pt x="156" y="280"/>
                    </a:lnTo>
                    <a:lnTo>
                      <a:pt x="170" y="280"/>
                    </a:lnTo>
                    <a:lnTo>
                      <a:pt x="170" y="280"/>
                    </a:lnTo>
                    <a:lnTo>
                      <a:pt x="184" y="280"/>
                    </a:lnTo>
                    <a:lnTo>
                      <a:pt x="198" y="278"/>
                    </a:lnTo>
                    <a:lnTo>
                      <a:pt x="198" y="290"/>
                    </a:lnTo>
                    <a:lnTo>
                      <a:pt x="198" y="290"/>
                    </a:lnTo>
                    <a:lnTo>
                      <a:pt x="200" y="296"/>
                    </a:lnTo>
                    <a:lnTo>
                      <a:pt x="206" y="298"/>
                    </a:lnTo>
                    <a:lnTo>
                      <a:pt x="242" y="298"/>
                    </a:lnTo>
                    <a:lnTo>
                      <a:pt x="242" y="298"/>
                    </a:lnTo>
                    <a:lnTo>
                      <a:pt x="246" y="296"/>
                    </a:lnTo>
                    <a:lnTo>
                      <a:pt x="248" y="290"/>
                    </a:lnTo>
                    <a:lnTo>
                      <a:pt x="248" y="258"/>
                    </a:lnTo>
                    <a:lnTo>
                      <a:pt x="248" y="258"/>
                    </a:lnTo>
                    <a:lnTo>
                      <a:pt x="262" y="250"/>
                    </a:lnTo>
                    <a:lnTo>
                      <a:pt x="272" y="242"/>
                    </a:lnTo>
                    <a:lnTo>
                      <a:pt x="282" y="230"/>
                    </a:lnTo>
                    <a:lnTo>
                      <a:pt x="290" y="220"/>
                    </a:lnTo>
                    <a:lnTo>
                      <a:pt x="298" y="208"/>
                    </a:lnTo>
                    <a:lnTo>
                      <a:pt x="304" y="194"/>
                    </a:lnTo>
                    <a:lnTo>
                      <a:pt x="308" y="180"/>
                    </a:lnTo>
                    <a:lnTo>
                      <a:pt x="310" y="166"/>
                    </a:lnTo>
                    <a:lnTo>
                      <a:pt x="322" y="166"/>
                    </a:lnTo>
                    <a:lnTo>
                      <a:pt x="322" y="166"/>
                    </a:lnTo>
                    <a:lnTo>
                      <a:pt x="328" y="166"/>
                    </a:lnTo>
                    <a:lnTo>
                      <a:pt x="332" y="162"/>
                    </a:lnTo>
                    <a:lnTo>
                      <a:pt x="336" y="156"/>
                    </a:lnTo>
                    <a:lnTo>
                      <a:pt x="338" y="150"/>
                    </a:lnTo>
                    <a:lnTo>
                      <a:pt x="338" y="150"/>
                    </a:lnTo>
                    <a:lnTo>
                      <a:pt x="336" y="144"/>
                    </a:lnTo>
                    <a:lnTo>
                      <a:pt x="332" y="138"/>
                    </a:lnTo>
                    <a:lnTo>
                      <a:pt x="328" y="136"/>
                    </a:lnTo>
                    <a:lnTo>
                      <a:pt x="322" y="134"/>
                    </a:lnTo>
                    <a:lnTo>
                      <a:pt x="322" y="134"/>
                    </a:lnTo>
                    <a:close/>
                    <a:moveTo>
                      <a:pt x="96" y="120"/>
                    </a:moveTo>
                    <a:lnTo>
                      <a:pt x="96" y="120"/>
                    </a:lnTo>
                    <a:lnTo>
                      <a:pt x="88" y="118"/>
                    </a:lnTo>
                    <a:lnTo>
                      <a:pt x="82" y="114"/>
                    </a:lnTo>
                    <a:lnTo>
                      <a:pt x="78" y="110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80" y="108"/>
                    </a:lnTo>
                    <a:lnTo>
                      <a:pt x="88" y="110"/>
                    </a:lnTo>
                    <a:lnTo>
                      <a:pt x="88" y="110"/>
                    </a:lnTo>
                    <a:lnTo>
                      <a:pt x="92" y="108"/>
                    </a:lnTo>
                    <a:lnTo>
                      <a:pt x="98" y="106"/>
                    </a:lnTo>
                    <a:lnTo>
                      <a:pt x="100" y="100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0" y="88"/>
                    </a:lnTo>
                    <a:lnTo>
                      <a:pt x="98" y="84"/>
                    </a:lnTo>
                    <a:lnTo>
                      <a:pt x="92" y="82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9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4" y="78"/>
                    </a:lnTo>
                    <a:lnTo>
                      <a:pt x="110" y="84"/>
                    </a:lnTo>
                    <a:lnTo>
                      <a:pt x="116" y="90"/>
                    </a:lnTo>
                    <a:lnTo>
                      <a:pt x="116" y="98"/>
                    </a:lnTo>
                    <a:lnTo>
                      <a:pt x="116" y="98"/>
                    </a:lnTo>
                    <a:lnTo>
                      <a:pt x="116" y="106"/>
                    </a:lnTo>
                    <a:lnTo>
                      <a:pt x="110" y="114"/>
                    </a:lnTo>
                    <a:lnTo>
                      <a:pt x="104" y="118"/>
                    </a:lnTo>
                    <a:lnTo>
                      <a:pt x="96" y="120"/>
                    </a:ln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" name="Freeform 31"/>
              <p:cNvSpPr>
                <a:spLocks noEditPoints="1"/>
              </p:cNvSpPr>
              <p:nvPr/>
            </p:nvSpPr>
            <p:spPr bwMode="auto">
              <a:xfrm>
                <a:off x="2855913" y="1546225"/>
                <a:ext cx="155575" cy="155575"/>
              </a:xfrm>
              <a:custGeom>
                <a:avLst/>
                <a:gdLst>
                  <a:gd name="T0" fmla="*/ 48 w 98"/>
                  <a:gd name="T1" fmla="*/ 0 h 98"/>
                  <a:gd name="T2" fmla="*/ 30 w 98"/>
                  <a:gd name="T3" fmla="*/ 4 h 98"/>
                  <a:gd name="T4" fmla="*/ 14 w 98"/>
                  <a:gd name="T5" fmla="*/ 16 h 98"/>
                  <a:gd name="T6" fmla="*/ 4 w 98"/>
                  <a:gd name="T7" fmla="*/ 30 h 98"/>
                  <a:gd name="T8" fmla="*/ 0 w 98"/>
                  <a:gd name="T9" fmla="*/ 50 h 98"/>
                  <a:gd name="T10" fmla="*/ 0 w 98"/>
                  <a:gd name="T11" fmla="*/ 60 h 98"/>
                  <a:gd name="T12" fmla="*/ 8 w 98"/>
                  <a:gd name="T13" fmla="*/ 78 h 98"/>
                  <a:gd name="T14" fmla="*/ 22 w 98"/>
                  <a:gd name="T15" fmla="*/ 90 h 98"/>
                  <a:gd name="T16" fmla="*/ 38 w 98"/>
                  <a:gd name="T17" fmla="*/ 98 h 98"/>
                  <a:gd name="T18" fmla="*/ 48 w 98"/>
                  <a:gd name="T19" fmla="*/ 98 h 98"/>
                  <a:gd name="T20" fmla="*/ 68 w 98"/>
                  <a:gd name="T21" fmla="*/ 94 h 98"/>
                  <a:gd name="T22" fmla="*/ 84 w 98"/>
                  <a:gd name="T23" fmla="*/ 84 h 98"/>
                  <a:gd name="T24" fmla="*/ 94 w 98"/>
                  <a:gd name="T25" fmla="*/ 68 h 98"/>
                  <a:gd name="T26" fmla="*/ 98 w 98"/>
                  <a:gd name="T27" fmla="*/ 50 h 98"/>
                  <a:gd name="T28" fmla="*/ 96 w 98"/>
                  <a:gd name="T29" fmla="*/ 40 h 98"/>
                  <a:gd name="T30" fmla="*/ 90 w 98"/>
                  <a:gd name="T31" fmla="*/ 22 h 98"/>
                  <a:gd name="T32" fmla="*/ 76 w 98"/>
                  <a:gd name="T33" fmla="*/ 10 h 98"/>
                  <a:gd name="T34" fmla="*/ 58 w 98"/>
                  <a:gd name="T35" fmla="*/ 2 h 98"/>
                  <a:gd name="T36" fmla="*/ 48 w 98"/>
                  <a:gd name="T37" fmla="*/ 0 h 98"/>
                  <a:gd name="T38" fmla="*/ 52 w 98"/>
                  <a:gd name="T39" fmla="*/ 82 h 98"/>
                  <a:gd name="T40" fmla="*/ 42 w 98"/>
                  <a:gd name="T41" fmla="*/ 74 h 98"/>
                  <a:gd name="T42" fmla="*/ 34 w 98"/>
                  <a:gd name="T43" fmla="*/ 74 h 98"/>
                  <a:gd name="T44" fmla="*/ 30 w 98"/>
                  <a:gd name="T45" fmla="*/ 60 h 98"/>
                  <a:gd name="T46" fmla="*/ 36 w 98"/>
                  <a:gd name="T47" fmla="*/ 62 h 98"/>
                  <a:gd name="T48" fmla="*/ 46 w 98"/>
                  <a:gd name="T49" fmla="*/ 64 h 98"/>
                  <a:gd name="T50" fmla="*/ 52 w 98"/>
                  <a:gd name="T51" fmla="*/ 60 h 98"/>
                  <a:gd name="T52" fmla="*/ 50 w 98"/>
                  <a:gd name="T53" fmla="*/ 56 h 98"/>
                  <a:gd name="T54" fmla="*/ 44 w 98"/>
                  <a:gd name="T55" fmla="*/ 54 h 98"/>
                  <a:gd name="T56" fmla="*/ 32 w 98"/>
                  <a:gd name="T57" fmla="*/ 48 h 98"/>
                  <a:gd name="T58" fmla="*/ 28 w 98"/>
                  <a:gd name="T59" fmla="*/ 38 h 98"/>
                  <a:gd name="T60" fmla="*/ 28 w 98"/>
                  <a:gd name="T61" fmla="*/ 34 h 98"/>
                  <a:gd name="T62" fmla="*/ 36 w 98"/>
                  <a:gd name="T63" fmla="*/ 26 h 98"/>
                  <a:gd name="T64" fmla="*/ 42 w 98"/>
                  <a:gd name="T65" fmla="*/ 16 h 98"/>
                  <a:gd name="T66" fmla="*/ 52 w 98"/>
                  <a:gd name="T67" fmla="*/ 22 h 98"/>
                  <a:gd name="T68" fmla="*/ 60 w 98"/>
                  <a:gd name="T69" fmla="*/ 24 h 98"/>
                  <a:gd name="T70" fmla="*/ 64 w 98"/>
                  <a:gd name="T71" fmla="*/ 36 h 98"/>
                  <a:gd name="T72" fmla="*/ 58 w 98"/>
                  <a:gd name="T73" fmla="*/ 34 h 98"/>
                  <a:gd name="T74" fmla="*/ 50 w 98"/>
                  <a:gd name="T75" fmla="*/ 34 h 98"/>
                  <a:gd name="T76" fmla="*/ 44 w 98"/>
                  <a:gd name="T77" fmla="*/ 38 h 98"/>
                  <a:gd name="T78" fmla="*/ 46 w 98"/>
                  <a:gd name="T79" fmla="*/ 40 h 98"/>
                  <a:gd name="T80" fmla="*/ 54 w 98"/>
                  <a:gd name="T81" fmla="*/ 44 h 98"/>
                  <a:gd name="T82" fmla="*/ 66 w 98"/>
                  <a:gd name="T83" fmla="*/ 50 h 98"/>
                  <a:gd name="T84" fmla="*/ 70 w 98"/>
                  <a:gd name="T85" fmla="*/ 58 h 98"/>
                  <a:gd name="T86" fmla="*/ 68 w 98"/>
                  <a:gd name="T87" fmla="*/ 64 h 98"/>
                  <a:gd name="T88" fmla="*/ 60 w 98"/>
                  <a:gd name="T89" fmla="*/ 72 h 98"/>
                  <a:gd name="T90" fmla="*/ 52 w 98"/>
                  <a:gd name="T91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" h="98">
                    <a:moveTo>
                      <a:pt x="48" y="0"/>
                    </a:moveTo>
                    <a:lnTo>
                      <a:pt x="48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10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60"/>
                    </a:lnTo>
                    <a:lnTo>
                      <a:pt x="4" y="68"/>
                    </a:lnTo>
                    <a:lnTo>
                      <a:pt x="8" y="78"/>
                    </a:lnTo>
                    <a:lnTo>
                      <a:pt x="14" y="84"/>
                    </a:lnTo>
                    <a:lnTo>
                      <a:pt x="22" y="90"/>
                    </a:lnTo>
                    <a:lnTo>
                      <a:pt x="30" y="94"/>
                    </a:lnTo>
                    <a:lnTo>
                      <a:pt x="3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58" y="98"/>
                    </a:lnTo>
                    <a:lnTo>
                      <a:pt x="68" y="94"/>
                    </a:lnTo>
                    <a:lnTo>
                      <a:pt x="76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4" y="68"/>
                    </a:lnTo>
                    <a:lnTo>
                      <a:pt x="96" y="60"/>
                    </a:lnTo>
                    <a:lnTo>
                      <a:pt x="98" y="50"/>
                    </a:lnTo>
                    <a:lnTo>
                      <a:pt x="98" y="50"/>
                    </a:lnTo>
                    <a:lnTo>
                      <a:pt x="96" y="40"/>
                    </a:lnTo>
                    <a:lnTo>
                      <a:pt x="94" y="30"/>
                    </a:lnTo>
                    <a:lnTo>
                      <a:pt x="90" y="22"/>
                    </a:lnTo>
                    <a:lnTo>
                      <a:pt x="84" y="16"/>
                    </a:lnTo>
                    <a:lnTo>
                      <a:pt x="76" y="10"/>
                    </a:lnTo>
                    <a:lnTo>
                      <a:pt x="68" y="4"/>
                    </a:lnTo>
                    <a:lnTo>
                      <a:pt x="58" y="2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52" y="74"/>
                    </a:moveTo>
                    <a:lnTo>
                      <a:pt x="52" y="82"/>
                    </a:lnTo>
                    <a:lnTo>
                      <a:pt x="42" y="82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4" y="74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6" y="62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0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38" y="52"/>
                    </a:lnTo>
                    <a:lnTo>
                      <a:pt x="32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4"/>
                    </a:lnTo>
                    <a:lnTo>
                      <a:pt x="32" y="28"/>
                    </a:lnTo>
                    <a:lnTo>
                      <a:pt x="36" y="26"/>
                    </a:lnTo>
                    <a:lnTo>
                      <a:pt x="42" y="24"/>
                    </a:lnTo>
                    <a:lnTo>
                      <a:pt x="42" y="16"/>
                    </a:lnTo>
                    <a:lnTo>
                      <a:pt x="52" y="16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60" y="24"/>
                    </a:lnTo>
                    <a:lnTo>
                      <a:pt x="66" y="2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6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60" y="46"/>
                    </a:lnTo>
                    <a:lnTo>
                      <a:pt x="66" y="50"/>
                    </a:lnTo>
                    <a:lnTo>
                      <a:pt x="68" y="54"/>
                    </a:lnTo>
                    <a:lnTo>
                      <a:pt x="70" y="58"/>
                    </a:lnTo>
                    <a:lnTo>
                      <a:pt x="70" y="58"/>
                    </a:lnTo>
                    <a:lnTo>
                      <a:pt x="68" y="64"/>
                    </a:lnTo>
                    <a:lnTo>
                      <a:pt x="64" y="68"/>
                    </a:lnTo>
                    <a:lnTo>
                      <a:pt x="60" y="72"/>
                    </a:lnTo>
                    <a:lnTo>
                      <a:pt x="52" y="74"/>
                    </a:lnTo>
                    <a:lnTo>
                      <a:pt x="52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5562110" y="2238648"/>
            <a:ext cx="940373" cy="940368"/>
            <a:chOff x="4641550" y="3820609"/>
            <a:chExt cx="587801" cy="587801"/>
          </a:xfrm>
        </p:grpSpPr>
        <p:grpSp>
          <p:nvGrpSpPr>
            <p:cNvPr id="104" name="组合 103"/>
            <p:cNvGrpSpPr/>
            <p:nvPr/>
          </p:nvGrpSpPr>
          <p:grpSpPr>
            <a:xfrm>
              <a:off x="4641550" y="3820609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0" name="同心圆 10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5" name="组合 104"/>
            <p:cNvGrpSpPr/>
            <p:nvPr/>
          </p:nvGrpSpPr>
          <p:grpSpPr>
            <a:xfrm>
              <a:off x="4767685" y="3993961"/>
              <a:ext cx="335530" cy="285698"/>
              <a:chOff x="2570163" y="3632200"/>
              <a:chExt cx="641350" cy="546100"/>
            </a:xfrm>
            <a:solidFill>
              <a:schemeClr val="accent4"/>
            </a:solidFill>
          </p:grpSpPr>
          <p:sp>
            <p:nvSpPr>
              <p:cNvPr id="106" name="Freeform 80"/>
              <p:cNvSpPr>
                <a:spLocks/>
              </p:cNvSpPr>
              <p:nvPr/>
            </p:nvSpPr>
            <p:spPr bwMode="auto">
              <a:xfrm>
                <a:off x="2970213" y="3632200"/>
                <a:ext cx="241300" cy="241300"/>
              </a:xfrm>
              <a:custGeom>
                <a:avLst/>
                <a:gdLst>
                  <a:gd name="T0" fmla="*/ 122 w 152"/>
                  <a:gd name="T1" fmla="*/ 148 h 152"/>
                  <a:gd name="T2" fmla="*/ 122 w 152"/>
                  <a:gd name="T3" fmla="*/ 148 h 152"/>
                  <a:gd name="T4" fmla="*/ 120 w 152"/>
                  <a:gd name="T5" fmla="*/ 150 h 152"/>
                  <a:gd name="T6" fmla="*/ 116 w 152"/>
                  <a:gd name="T7" fmla="*/ 152 h 152"/>
                  <a:gd name="T8" fmla="*/ 112 w 152"/>
                  <a:gd name="T9" fmla="*/ 150 h 152"/>
                  <a:gd name="T10" fmla="*/ 108 w 152"/>
                  <a:gd name="T11" fmla="*/ 148 h 152"/>
                  <a:gd name="T12" fmla="*/ 2 w 152"/>
                  <a:gd name="T13" fmla="*/ 42 h 152"/>
                  <a:gd name="T14" fmla="*/ 2 w 152"/>
                  <a:gd name="T15" fmla="*/ 42 h 152"/>
                  <a:gd name="T16" fmla="*/ 0 w 152"/>
                  <a:gd name="T17" fmla="*/ 40 h 152"/>
                  <a:gd name="T18" fmla="*/ 0 w 152"/>
                  <a:gd name="T19" fmla="*/ 36 h 152"/>
                  <a:gd name="T20" fmla="*/ 0 w 152"/>
                  <a:gd name="T21" fmla="*/ 32 h 152"/>
                  <a:gd name="T22" fmla="*/ 2 w 152"/>
                  <a:gd name="T23" fmla="*/ 28 h 152"/>
                  <a:gd name="T24" fmla="*/ 28 w 152"/>
                  <a:gd name="T25" fmla="*/ 2 h 152"/>
                  <a:gd name="T26" fmla="*/ 28 w 152"/>
                  <a:gd name="T27" fmla="*/ 2 h 152"/>
                  <a:gd name="T28" fmla="*/ 32 w 152"/>
                  <a:gd name="T29" fmla="*/ 0 h 152"/>
                  <a:gd name="T30" fmla="*/ 36 w 152"/>
                  <a:gd name="T31" fmla="*/ 0 h 152"/>
                  <a:gd name="T32" fmla="*/ 40 w 152"/>
                  <a:gd name="T33" fmla="*/ 0 h 152"/>
                  <a:gd name="T34" fmla="*/ 42 w 152"/>
                  <a:gd name="T35" fmla="*/ 2 h 152"/>
                  <a:gd name="T36" fmla="*/ 148 w 152"/>
                  <a:gd name="T37" fmla="*/ 108 h 152"/>
                  <a:gd name="T38" fmla="*/ 148 w 152"/>
                  <a:gd name="T39" fmla="*/ 108 h 152"/>
                  <a:gd name="T40" fmla="*/ 152 w 152"/>
                  <a:gd name="T41" fmla="*/ 112 h 152"/>
                  <a:gd name="T42" fmla="*/ 152 w 152"/>
                  <a:gd name="T43" fmla="*/ 116 h 152"/>
                  <a:gd name="T44" fmla="*/ 152 w 152"/>
                  <a:gd name="T45" fmla="*/ 118 h 152"/>
                  <a:gd name="T46" fmla="*/ 148 w 152"/>
                  <a:gd name="T47" fmla="*/ 122 h 152"/>
                  <a:gd name="T48" fmla="*/ 122 w 152"/>
                  <a:gd name="T49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152">
                    <a:moveTo>
                      <a:pt x="122" y="148"/>
                    </a:moveTo>
                    <a:lnTo>
                      <a:pt x="122" y="148"/>
                    </a:lnTo>
                    <a:lnTo>
                      <a:pt x="120" y="150"/>
                    </a:lnTo>
                    <a:lnTo>
                      <a:pt x="116" y="152"/>
                    </a:lnTo>
                    <a:lnTo>
                      <a:pt x="112" y="150"/>
                    </a:lnTo>
                    <a:lnTo>
                      <a:pt x="108" y="14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2" y="28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2" y="2"/>
                    </a:lnTo>
                    <a:lnTo>
                      <a:pt x="148" y="108"/>
                    </a:lnTo>
                    <a:lnTo>
                      <a:pt x="148" y="108"/>
                    </a:lnTo>
                    <a:lnTo>
                      <a:pt x="152" y="112"/>
                    </a:lnTo>
                    <a:lnTo>
                      <a:pt x="152" y="116"/>
                    </a:lnTo>
                    <a:lnTo>
                      <a:pt x="152" y="118"/>
                    </a:lnTo>
                    <a:lnTo>
                      <a:pt x="148" y="122"/>
                    </a:lnTo>
                    <a:lnTo>
                      <a:pt x="122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" name="Freeform 81"/>
              <p:cNvSpPr>
                <a:spLocks/>
              </p:cNvSpPr>
              <p:nvPr/>
            </p:nvSpPr>
            <p:spPr bwMode="auto">
              <a:xfrm>
                <a:off x="2671763" y="3794125"/>
                <a:ext cx="428625" cy="384175"/>
              </a:xfrm>
              <a:custGeom>
                <a:avLst/>
                <a:gdLst>
                  <a:gd name="T0" fmla="*/ 168 w 270"/>
                  <a:gd name="T1" fmla="*/ 24 h 242"/>
                  <a:gd name="T2" fmla="*/ 136 w 270"/>
                  <a:gd name="T3" fmla="*/ 54 h 242"/>
                  <a:gd name="T4" fmla="*/ 134 w 270"/>
                  <a:gd name="T5" fmla="*/ 60 h 242"/>
                  <a:gd name="T6" fmla="*/ 124 w 270"/>
                  <a:gd name="T7" fmla="*/ 70 h 242"/>
                  <a:gd name="T8" fmla="*/ 118 w 270"/>
                  <a:gd name="T9" fmla="*/ 74 h 242"/>
                  <a:gd name="T10" fmla="*/ 106 w 270"/>
                  <a:gd name="T11" fmla="*/ 78 h 242"/>
                  <a:gd name="T12" fmla="*/ 92 w 270"/>
                  <a:gd name="T13" fmla="*/ 76 h 242"/>
                  <a:gd name="T14" fmla="*/ 84 w 270"/>
                  <a:gd name="T15" fmla="*/ 72 h 242"/>
                  <a:gd name="T16" fmla="*/ 78 w 270"/>
                  <a:gd name="T17" fmla="*/ 68 h 242"/>
                  <a:gd name="T18" fmla="*/ 70 w 270"/>
                  <a:gd name="T19" fmla="*/ 50 h 242"/>
                  <a:gd name="T20" fmla="*/ 70 w 270"/>
                  <a:gd name="T21" fmla="*/ 32 h 242"/>
                  <a:gd name="T22" fmla="*/ 4 w 270"/>
                  <a:gd name="T23" fmla="*/ 78 h 242"/>
                  <a:gd name="T24" fmla="*/ 2 w 270"/>
                  <a:gd name="T25" fmla="*/ 80 h 242"/>
                  <a:gd name="T26" fmla="*/ 2 w 270"/>
                  <a:gd name="T27" fmla="*/ 86 h 242"/>
                  <a:gd name="T28" fmla="*/ 10 w 270"/>
                  <a:gd name="T29" fmla="*/ 98 h 242"/>
                  <a:gd name="T30" fmla="*/ 26 w 270"/>
                  <a:gd name="T31" fmla="*/ 82 h 242"/>
                  <a:gd name="T32" fmla="*/ 42 w 270"/>
                  <a:gd name="T33" fmla="*/ 76 h 242"/>
                  <a:gd name="T34" fmla="*/ 60 w 270"/>
                  <a:gd name="T35" fmla="*/ 82 h 242"/>
                  <a:gd name="T36" fmla="*/ 66 w 270"/>
                  <a:gd name="T37" fmla="*/ 90 h 242"/>
                  <a:gd name="T38" fmla="*/ 66 w 270"/>
                  <a:gd name="T39" fmla="*/ 100 h 242"/>
                  <a:gd name="T40" fmla="*/ 84 w 270"/>
                  <a:gd name="T41" fmla="*/ 108 h 242"/>
                  <a:gd name="T42" fmla="*/ 90 w 270"/>
                  <a:gd name="T43" fmla="*/ 116 h 242"/>
                  <a:gd name="T44" fmla="*/ 92 w 270"/>
                  <a:gd name="T45" fmla="*/ 124 h 242"/>
                  <a:gd name="T46" fmla="*/ 108 w 270"/>
                  <a:gd name="T47" fmla="*/ 132 h 242"/>
                  <a:gd name="T48" fmla="*/ 114 w 270"/>
                  <a:gd name="T49" fmla="*/ 140 h 242"/>
                  <a:gd name="T50" fmla="*/ 116 w 270"/>
                  <a:gd name="T51" fmla="*/ 148 h 242"/>
                  <a:gd name="T52" fmla="*/ 132 w 270"/>
                  <a:gd name="T53" fmla="*/ 156 h 242"/>
                  <a:gd name="T54" fmla="*/ 138 w 270"/>
                  <a:gd name="T55" fmla="*/ 164 h 242"/>
                  <a:gd name="T56" fmla="*/ 138 w 270"/>
                  <a:gd name="T57" fmla="*/ 182 h 242"/>
                  <a:gd name="T58" fmla="*/ 118 w 270"/>
                  <a:gd name="T59" fmla="*/ 204 h 242"/>
                  <a:gd name="T60" fmla="*/ 150 w 270"/>
                  <a:gd name="T61" fmla="*/ 236 h 242"/>
                  <a:gd name="T62" fmla="*/ 162 w 270"/>
                  <a:gd name="T63" fmla="*/ 242 h 242"/>
                  <a:gd name="T64" fmla="*/ 172 w 270"/>
                  <a:gd name="T65" fmla="*/ 236 h 242"/>
                  <a:gd name="T66" fmla="*/ 176 w 270"/>
                  <a:gd name="T67" fmla="*/ 232 h 242"/>
                  <a:gd name="T68" fmla="*/ 176 w 270"/>
                  <a:gd name="T69" fmla="*/ 218 h 242"/>
                  <a:gd name="T70" fmla="*/ 148 w 270"/>
                  <a:gd name="T71" fmla="*/ 188 h 242"/>
                  <a:gd name="T72" fmla="*/ 146 w 270"/>
                  <a:gd name="T73" fmla="*/ 184 h 242"/>
                  <a:gd name="T74" fmla="*/ 148 w 270"/>
                  <a:gd name="T75" fmla="*/ 180 h 242"/>
                  <a:gd name="T76" fmla="*/ 156 w 270"/>
                  <a:gd name="T77" fmla="*/ 180 h 242"/>
                  <a:gd name="T78" fmla="*/ 180 w 270"/>
                  <a:gd name="T79" fmla="*/ 206 h 242"/>
                  <a:gd name="T80" fmla="*/ 192 w 270"/>
                  <a:gd name="T81" fmla="*/ 210 h 242"/>
                  <a:gd name="T82" fmla="*/ 204 w 270"/>
                  <a:gd name="T83" fmla="*/ 206 h 242"/>
                  <a:gd name="T84" fmla="*/ 208 w 270"/>
                  <a:gd name="T85" fmla="*/ 200 h 242"/>
                  <a:gd name="T86" fmla="*/ 208 w 270"/>
                  <a:gd name="T87" fmla="*/ 188 h 242"/>
                  <a:gd name="T88" fmla="*/ 178 w 270"/>
                  <a:gd name="T89" fmla="*/ 158 h 242"/>
                  <a:gd name="T90" fmla="*/ 176 w 270"/>
                  <a:gd name="T91" fmla="*/ 154 h 242"/>
                  <a:gd name="T92" fmla="*/ 178 w 270"/>
                  <a:gd name="T93" fmla="*/ 150 h 242"/>
                  <a:gd name="T94" fmla="*/ 186 w 270"/>
                  <a:gd name="T95" fmla="*/ 150 h 242"/>
                  <a:gd name="T96" fmla="*/ 212 w 270"/>
                  <a:gd name="T97" fmla="*/ 174 h 242"/>
                  <a:gd name="T98" fmla="*/ 224 w 270"/>
                  <a:gd name="T99" fmla="*/ 180 h 242"/>
                  <a:gd name="T100" fmla="*/ 234 w 270"/>
                  <a:gd name="T101" fmla="*/ 174 h 242"/>
                  <a:gd name="T102" fmla="*/ 238 w 270"/>
                  <a:gd name="T103" fmla="*/ 170 h 242"/>
                  <a:gd name="T104" fmla="*/ 238 w 270"/>
                  <a:gd name="T105" fmla="*/ 158 h 242"/>
                  <a:gd name="T106" fmla="*/ 210 w 270"/>
                  <a:gd name="T107" fmla="*/ 126 h 242"/>
                  <a:gd name="T108" fmla="*/ 208 w 270"/>
                  <a:gd name="T109" fmla="*/ 122 h 242"/>
                  <a:gd name="T110" fmla="*/ 210 w 270"/>
                  <a:gd name="T111" fmla="*/ 118 h 242"/>
                  <a:gd name="T112" fmla="*/ 218 w 270"/>
                  <a:gd name="T113" fmla="*/ 118 h 242"/>
                  <a:gd name="T114" fmla="*/ 242 w 270"/>
                  <a:gd name="T115" fmla="*/ 144 h 242"/>
                  <a:gd name="T116" fmla="*/ 254 w 270"/>
                  <a:gd name="T117" fmla="*/ 148 h 242"/>
                  <a:gd name="T118" fmla="*/ 266 w 270"/>
                  <a:gd name="T119" fmla="*/ 144 h 242"/>
                  <a:gd name="T120" fmla="*/ 270 w 270"/>
                  <a:gd name="T121" fmla="*/ 138 h 242"/>
                  <a:gd name="T122" fmla="*/ 270 w 270"/>
                  <a:gd name="T123" fmla="*/ 126 h 242"/>
                  <a:gd name="T124" fmla="*/ 266 w 270"/>
                  <a:gd name="T125" fmla="*/ 12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0" h="242">
                    <a:moveTo>
                      <a:pt x="266" y="120"/>
                    </a:moveTo>
                    <a:lnTo>
                      <a:pt x="168" y="24"/>
                    </a:lnTo>
                    <a:lnTo>
                      <a:pt x="144" y="34"/>
                    </a:lnTo>
                    <a:lnTo>
                      <a:pt x="136" y="54"/>
                    </a:lnTo>
                    <a:lnTo>
                      <a:pt x="136" y="54"/>
                    </a:lnTo>
                    <a:lnTo>
                      <a:pt x="134" y="60"/>
                    </a:lnTo>
                    <a:lnTo>
                      <a:pt x="130" y="66"/>
                    </a:lnTo>
                    <a:lnTo>
                      <a:pt x="124" y="70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2" y="76"/>
                    </a:lnTo>
                    <a:lnTo>
                      <a:pt x="106" y="78"/>
                    </a:lnTo>
                    <a:lnTo>
                      <a:pt x="98" y="78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84" y="72"/>
                    </a:lnTo>
                    <a:lnTo>
                      <a:pt x="78" y="68"/>
                    </a:lnTo>
                    <a:lnTo>
                      <a:pt x="78" y="68"/>
                    </a:lnTo>
                    <a:lnTo>
                      <a:pt x="72" y="60"/>
                    </a:lnTo>
                    <a:lnTo>
                      <a:pt x="70" y="50"/>
                    </a:lnTo>
                    <a:lnTo>
                      <a:pt x="68" y="42"/>
                    </a:lnTo>
                    <a:lnTo>
                      <a:pt x="70" y="32"/>
                    </a:lnTo>
                    <a:lnTo>
                      <a:pt x="82" y="0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2" y="86"/>
                    </a:lnTo>
                    <a:lnTo>
                      <a:pt x="4" y="90"/>
                    </a:lnTo>
                    <a:lnTo>
                      <a:pt x="10" y="98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34" y="78"/>
                    </a:lnTo>
                    <a:lnTo>
                      <a:pt x="42" y="76"/>
                    </a:lnTo>
                    <a:lnTo>
                      <a:pt x="52" y="78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6" y="90"/>
                    </a:lnTo>
                    <a:lnTo>
                      <a:pt x="66" y="100"/>
                    </a:lnTo>
                    <a:lnTo>
                      <a:pt x="66" y="100"/>
                    </a:lnTo>
                    <a:lnTo>
                      <a:pt x="76" y="102"/>
                    </a:lnTo>
                    <a:lnTo>
                      <a:pt x="84" y="108"/>
                    </a:lnTo>
                    <a:lnTo>
                      <a:pt x="84" y="108"/>
                    </a:lnTo>
                    <a:lnTo>
                      <a:pt x="90" y="116"/>
                    </a:lnTo>
                    <a:lnTo>
                      <a:pt x="92" y="124"/>
                    </a:lnTo>
                    <a:lnTo>
                      <a:pt x="92" y="124"/>
                    </a:lnTo>
                    <a:lnTo>
                      <a:pt x="100" y="126"/>
                    </a:lnTo>
                    <a:lnTo>
                      <a:pt x="108" y="132"/>
                    </a:lnTo>
                    <a:lnTo>
                      <a:pt x="108" y="132"/>
                    </a:lnTo>
                    <a:lnTo>
                      <a:pt x="114" y="140"/>
                    </a:lnTo>
                    <a:lnTo>
                      <a:pt x="116" y="148"/>
                    </a:lnTo>
                    <a:lnTo>
                      <a:pt x="116" y="148"/>
                    </a:lnTo>
                    <a:lnTo>
                      <a:pt x="124" y="150"/>
                    </a:lnTo>
                    <a:lnTo>
                      <a:pt x="132" y="156"/>
                    </a:lnTo>
                    <a:lnTo>
                      <a:pt x="132" y="156"/>
                    </a:lnTo>
                    <a:lnTo>
                      <a:pt x="138" y="164"/>
                    </a:lnTo>
                    <a:lnTo>
                      <a:pt x="140" y="174"/>
                    </a:lnTo>
                    <a:lnTo>
                      <a:pt x="138" y="182"/>
                    </a:lnTo>
                    <a:lnTo>
                      <a:pt x="132" y="190"/>
                    </a:lnTo>
                    <a:lnTo>
                      <a:pt x="118" y="204"/>
                    </a:lnTo>
                    <a:lnTo>
                      <a:pt x="150" y="236"/>
                    </a:lnTo>
                    <a:lnTo>
                      <a:pt x="150" y="236"/>
                    </a:lnTo>
                    <a:lnTo>
                      <a:pt x="156" y="240"/>
                    </a:lnTo>
                    <a:lnTo>
                      <a:pt x="162" y="242"/>
                    </a:lnTo>
                    <a:lnTo>
                      <a:pt x="168" y="240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6" y="232"/>
                    </a:lnTo>
                    <a:lnTo>
                      <a:pt x="178" y="224"/>
                    </a:lnTo>
                    <a:lnTo>
                      <a:pt x="176" y="218"/>
                    </a:lnTo>
                    <a:lnTo>
                      <a:pt x="172" y="214"/>
                    </a:lnTo>
                    <a:lnTo>
                      <a:pt x="148" y="188"/>
                    </a:lnTo>
                    <a:lnTo>
                      <a:pt x="148" y="188"/>
                    </a:lnTo>
                    <a:lnTo>
                      <a:pt x="146" y="184"/>
                    </a:lnTo>
                    <a:lnTo>
                      <a:pt x="148" y="180"/>
                    </a:lnTo>
                    <a:lnTo>
                      <a:pt x="148" y="180"/>
                    </a:lnTo>
                    <a:lnTo>
                      <a:pt x="152" y="178"/>
                    </a:lnTo>
                    <a:lnTo>
                      <a:pt x="156" y="180"/>
                    </a:lnTo>
                    <a:lnTo>
                      <a:pt x="180" y="206"/>
                    </a:lnTo>
                    <a:lnTo>
                      <a:pt x="180" y="206"/>
                    </a:lnTo>
                    <a:lnTo>
                      <a:pt x="186" y="210"/>
                    </a:lnTo>
                    <a:lnTo>
                      <a:pt x="192" y="210"/>
                    </a:lnTo>
                    <a:lnTo>
                      <a:pt x="198" y="210"/>
                    </a:lnTo>
                    <a:lnTo>
                      <a:pt x="204" y="206"/>
                    </a:lnTo>
                    <a:lnTo>
                      <a:pt x="204" y="206"/>
                    </a:lnTo>
                    <a:lnTo>
                      <a:pt x="208" y="200"/>
                    </a:lnTo>
                    <a:lnTo>
                      <a:pt x="208" y="194"/>
                    </a:lnTo>
                    <a:lnTo>
                      <a:pt x="208" y="188"/>
                    </a:lnTo>
                    <a:lnTo>
                      <a:pt x="204" y="182"/>
                    </a:lnTo>
                    <a:lnTo>
                      <a:pt x="178" y="158"/>
                    </a:lnTo>
                    <a:lnTo>
                      <a:pt x="178" y="158"/>
                    </a:lnTo>
                    <a:lnTo>
                      <a:pt x="176" y="154"/>
                    </a:lnTo>
                    <a:lnTo>
                      <a:pt x="178" y="150"/>
                    </a:lnTo>
                    <a:lnTo>
                      <a:pt x="178" y="150"/>
                    </a:lnTo>
                    <a:lnTo>
                      <a:pt x="182" y="148"/>
                    </a:lnTo>
                    <a:lnTo>
                      <a:pt x="186" y="150"/>
                    </a:lnTo>
                    <a:lnTo>
                      <a:pt x="212" y="174"/>
                    </a:lnTo>
                    <a:lnTo>
                      <a:pt x="212" y="174"/>
                    </a:lnTo>
                    <a:lnTo>
                      <a:pt x="218" y="178"/>
                    </a:lnTo>
                    <a:lnTo>
                      <a:pt x="224" y="180"/>
                    </a:lnTo>
                    <a:lnTo>
                      <a:pt x="230" y="178"/>
                    </a:lnTo>
                    <a:lnTo>
                      <a:pt x="234" y="174"/>
                    </a:lnTo>
                    <a:lnTo>
                      <a:pt x="234" y="174"/>
                    </a:lnTo>
                    <a:lnTo>
                      <a:pt x="238" y="170"/>
                    </a:lnTo>
                    <a:lnTo>
                      <a:pt x="240" y="164"/>
                    </a:lnTo>
                    <a:lnTo>
                      <a:pt x="238" y="158"/>
                    </a:lnTo>
                    <a:lnTo>
                      <a:pt x="234" y="152"/>
                    </a:lnTo>
                    <a:lnTo>
                      <a:pt x="210" y="126"/>
                    </a:lnTo>
                    <a:lnTo>
                      <a:pt x="210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10" y="118"/>
                    </a:lnTo>
                    <a:lnTo>
                      <a:pt x="214" y="116"/>
                    </a:lnTo>
                    <a:lnTo>
                      <a:pt x="218" y="118"/>
                    </a:lnTo>
                    <a:lnTo>
                      <a:pt x="242" y="144"/>
                    </a:lnTo>
                    <a:lnTo>
                      <a:pt x="242" y="144"/>
                    </a:lnTo>
                    <a:lnTo>
                      <a:pt x="248" y="148"/>
                    </a:lnTo>
                    <a:lnTo>
                      <a:pt x="254" y="148"/>
                    </a:lnTo>
                    <a:lnTo>
                      <a:pt x="260" y="148"/>
                    </a:lnTo>
                    <a:lnTo>
                      <a:pt x="266" y="144"/>
                    </a:lnTo>
                    <a:lnTo>
                      <a:pt x="266" y="144"/>
                    </a:lnTo>
                    <a:lnTo>
                      <a:pt x="270" y="138"/>
                    </a:lnTo>
                    <a:lnTo>
                      <a:pt x="270" y="132"/>
                    </a:lnTo>
                    <a:lnTo>
                      <a:pt x="270" y="126"/>
                    </a:lnTo>
                    <a:lnTo>
                      <a:pt x="266" y="120"/>
                    </a:lnTo>
                    <a:lnTo>
                      <a:pt x="26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" name="Freeform 82"/>
              <p:cNvSpPr>
                <a:spLocks/>
              </p:cNvSpPr>
              <p:nvPr/>
            </p:nvSpPr>
            <p:spPr bwMode="auto">
              <a:xfrm>
                <a:off x="2570163" y="3663950"/>
                <a:ext cx="260350" cy="260350"/>
              </a:xfrm>
              <a:custGeom>
                <a:avLst/>
                <a:gdLst>
                  <a:gd name="T0" fmla="*/ 160 w 164"/>
                  <a:gd name="T1" fmla="*/ 32 h 164"/>
                  <a:gd name="T2" fmla="*/ 160 w 164"/>
                  <a:gd name="T3" fmla="*/ 32 h 164"/>
                  <a:gd name="T4" fmla="*/ 162 w 164"/>
                  <a:gd name="T5" fmla="*/ 34 h 164"/>
                  <a:gd name="T6" fmla="*/ 164 w 164"/>
                  <a:gd name="T7" fmla="*/ 38 h 164"/>
                  <a:gd name="T8" fmla="*/ 162 w 164"/>
                  <a:gd name="T9" fmla="*/ 42 h 164"/>
                  <a:gd name="T10" fmla="*/ 160 w 164"/>
                  <a:gd name="T11" fmla="*/ 46 h 164"/>
                  <a:gd name="T12" fmla="*/ 44 w 164"/>
                  <a:gd name="T13" fmla="*/ 162 h 164"/>
                  <a:gd name="T14" fmla="*/ 44 w 164"/>
                  <a:gd name="T15" fmla="*/ 162 h 164"/>
                  <a:gd name="T16" fmla="*/ 42 w 164"/>
                  <a:gd name="T17" fmla="*/ 164 h 164"/>
                  <a:gd name="T18" fmla="*/ 38 w 164"/>
                  <a:gd name="T19" fmla="*/ 164 h 164"/>
                  <a:gd name="T20" fmla="*/ 34 w 164"/>
                  <a:gd name="T21" fmla="*/ 164 h 164"/>
                  <a:gd name="T22" fmla="*/ 30 w 164"/>
                  <a:gd name="T23" fmla="*/ 162 h 164"/>
                  <a:gd name="T24" fmla="*/ 2 w 164"/>
                  <a:gd name="T25" fmla="*/ 132 h 164"/>
                  <a:gd name="T26" fmla="*/ 2 w 164"/>
                  <a:gd name="T27" fmla="*/ 132 h 164"/>
                  <a:gd name="T28" fmla="*/ 0 w 164"/>
                  <a:gd name="T29" fmla="*/ 130 h 164"/>
                  <a:gd name="T30" fmla="*/ 0 w 164"/>
                  <a:gd name="T31" fmla="*/ 126 h 164"/>
                  <a:gd name="T32" fmla="*/ 0 w 164"/>
                  <a:gd name="T33" fmla="*/ 122 h 164"/>
                  <a:gd name="T34" fmla="*/ 2 w 164"/>
                  <a:gd name="T35" fmla="*/ 118 h 164"/>
                  <a:gd name="T36" fmla="*/ 118 w 164"/>
                  <a:gd name="T37" fmla="*/ 2 h 164"/>
                  <a:gd name="T38" fmla="*/ 118 w 164"/>
                  <a:gd name="T39" fmla="*/ 2 h 164"/>
                  <a:gd name="T40" fmla="*/ 122 w 164"/>
                  <a:gd name="T41" fmla="*/ 0 h 164"/>
                  <a:gd name="T42" fmla="*/ 124 w 164"/>
                  <a:gd name="T43" fmla="*/ 0 h 164"/>
                  <a:gd name="T44" fmla="*/ 128 w 164"/>
                  <a:gd name="T45" fmla="*/ 0 h 164"/>
                  <a:gd name="T46" fmla="*/ 132 w 164"/>
                  <a:gd name="T47" fmla="*/ 2 h 164"/>
                  <a:gd name="T48" fmla="*/ 160 w 164"/>
                  <a:gd name="T49" fmla="*/ 3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4" h="164">
                    <a:moveTo>
                      <a:pt x="160" y="32"/>
                    </a:moveTo>
                    <a:lnTo>
                      <a:pt x="160" y="32"/>
                    </a:lnTo>
                    <a:lnTo>
                      <a:pt x="162" y="34"/>
                    </a:lnTo>
                    <a:lnTo>
                      <a:pt x="164" y="38"/>
                    </a:lnTo>
                    <a:lnTo>
                      <a:pt x="162" y="42"/>
                    </a:lnTo>
                    <a:lnTo>
                      <a:pt x="160" y="46"/>
                    </a:lnTo>
                    <a:lnTo>
                      <a:pt x="44" y="162"/>
                    </a:lnTo>
                    <a:lnTo>
                      <a:pt x="44" y="162"/>
                    </a:lnTo>
                    <a:lnTo>
                      <a:pt x="42" y="164"/>
                    </a:lnTo>
                    <a:lnTo>
                      <a:pt x="38" y="164"/>
                    </a:lnTo>
                    <a:lnTo>
                      <a:pt x="34" y="164"/>
                    </a:lnTo>
                    <a:lnTo>
                      <a:pt x="30" y="162"/>
                    </a:lnTo>
                    <a:lnTo>
                      <a:pt x="2" y="132"/>
                    </a:lnTo>
                    <a:lnTo>
                      <a:pt x="2" y="132"/>
                    </a:lnTo>
                    <a:lnTo>
                      <a:pt x="0" y="130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2" y="118"/>
                    </a:lnTo>
                    <a:lnTo>
                      <a:pt x="118" y="2"/>
                    </a:lnTo>
                    <a:lnTo>
                      <a:pt x="118" y="2"/>
                    </a:lnTo>
                    <a:lnTo>
                      <a:pt x="122" y="0"/>
                    </a:lnTo>
                    <a:lnTo>
                      <a:pt x="124" y="0"/>
                    </a:lnTo>
                    <a:lnTo>
                      <a:pt x="128" y="0"/>
                    </a:lnTo>
                    <a:lnTo>
                      <a:pt x="132" y="2"/>
                    </a:lnTo>
                    <a:lnTo>
                      <a:pt x="16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" name="Freeform 83"/>
              <p:cNvSpPr>
                <a:spLocks noEditPoints="1"/>
              </p:cNvSpPr>
              <p:nvPr/>
            </p:nvSpPr>
            <p:spPr bwMode="auto">
              <a:xfrm>
                <a:off x="2687638" y="3724275"/>
                <a:ext cx="406400" cy="396875"/>
              </a:xfrm>
              <a:custGeom>
                <a:avLst/>
                <a:gdLst>
                  <a:gd name="T0" fmla="*/ 186 w 256"/>
                  <a:gd name="T1" fmla="*/ 8 h 250"/>
                  <a:gd name="T2" fmla="*/ 166 w 256"/>
                  <a:gd name="T3" fmla="*/ 0 h 250"/>
                  <a:gd name="T4" fmla="*/ 100 w 256"/>
                  <a:gd name="T5" fmla="*/ 30 h 250"/>
                  <a:gd name="T6" fmla="*/ 86 w 256"/>
                  <a:gd name="T7" fmla="*/ 44 h 250"/>
                  <a:gd name="T8" fmla="*/ 72 w 256"/>
                  <a:gd name="T9" fmla="*/ 86 h 250"/>
                  <a:gd name="T10" fmla="*/ 80 w 256"/>
                  <a:gd name="T11" fmla="*/ 104 h 250"/>
                  <a:gd name="T12" fmla="*/ 88 w 256"/>
                  <a:gd name="T13" fmla="*/ 108 h 250"/>
                  <a:gd name="T14" fmla="*/ 112 w 256"/>
                  <a:gd name="T15" fmla="*/ 102 h 250"/>
                  <a:gd name="T16" fmla="*/ 162 w 256"/>
                  <a:gd name="T17" fmla="*/ 56 h 250"/>
                  <a:gd name="T18" fmla="*/ 250 w 256"/>
                  <a:gd name="T19" fmla="*/ 106 h 250"/>
                  <a:gd name="T20" fmla="*/ 254 w 256"/>
                  <a:gd name="T21" fmla="*/ 78 h 250"/>
                  <a:gd name="T22" fmla="*/ 42 w 256"/>
                  <a:gd name="T23" fmla="*/ 136 h 250"/>
                  <a:gd name="T24" fmla="*/ 32 w 256"/>
                  <a:gd name="T25" fmla="*/ 132 h 250"/>
                  <a:gd name="T26" fmla="*/ 4 w 256"/>
                  <a:gd name="T27" fmla="*/ 156 h 250"/>
                  <a:gd name="T28" fmla="*/ 0 w 256"/>
                  <a:gd name="T29" fmla="*/ 164 h 250"/>
                  <a:gd name="T30" fmla="*/ 4 w 256"/>
                  <a:gd name="T31" fmla="*/ 174 h 250"/>
                  <a:gd name="T32" fmla="*/ 18 w 256"/>
                  <a:gd name="T33" fmla="*/ 176 h 250"/>
                  <a:gd name="T34" fmla="*/ 42 w 256"/>
                  <a:gd name="T35" fmla="*/ 154 h 250"/>
                  <a:gd name="T36" fmla="*/ 44 w 256"/>
                  <a:gd name="T37" fmla="*/ 140 h 250"/>
                  <a:gd name="T38" fmla="*/ 66 w 256"/>
                  <a:gd name="T39" fmla="*/ 160 h 250"/>
                  <a:gd name="T40" fmla="*/ 56 w 256"/>
                  <a:gd name="T41" fmla="*/ 156 h 250"/>
                  <a:gd name="T42" fmla="*/ 28 w 256"/>
                  <a:gd name="T43" fmla="*/ 180 h 250"/>
                  <a:gd name="T44" fmla="*/ 24 w 256"/>
                  <a:gd name="T45" fmla="*/ 188 h 250"/>
                  <a:gd name="T46" fmla="*/ 28 w 256"/>
                  <a:gd name="T47" fmla="*/ 198 h 250"/>
                  <a:gd name="T48" fmla="*/ 42 w 256"/>
                  <a:gd name="T49" fmla="*/ 200 h 250"/>
                  <a:gd name="T50" fmla="*/ 66 w 256"/>
                  <a:gd name="T51" fmla="*/ 178 h 250"/>
                  <a:gd name="T52" fmla="*/ 68 w 256"/>
                  <a:gd name="T53" fmla="*/ 164 h 250"/>
                  <a:gd name="T54" fmla="*/ 96 w 256"/>
                  <a:gd name="T55" fmla="*/ 208 h 250"/>
                  <a:gd name="T56" fmla="*/ 74 w 256"/>
                  <a:gd name="T57" fmla="*/ 232 h 250"/>
                  <a:gd name="T58" fmla="*/ 76 w 256"/>
                  <a:gd name="T59" fmla="*/ 246 h 250"/>
                  <a:gd name="T60" fmla="*/ 86 w 256"/>
                  <a:gd name="T61" fmla="*/ 250 h 250"/>
                  <a:gd name="T62" fmla="*/ 114 w 256"/>
                  <a:gd name="T63" fmla="*/ 226 h 250"/>
                  <a:gd name="T64" fmla="*/ 118 w 256"/>
                  <a:gd name="T65" fmla="*/ 218 h 250"/>
                  <a:gd name="T66" fmla="*/ 114 w 256"/>
                  <a:gd name="T67" fmla="*/ 208 h 250"/>
                  <a:gd name="T68" fmla="*/ 100 w 256"/>
                  <a:gd name="T69" fmla="*/ 206 h 250"/>
                  <a:gd name="T70" fmla="*/ 90 w 256"/>
                  <a:gd name="T71" fmla="*/ 184 h 250"/>
                  <a:gd name="T72" fmla="*/ 82 w 256"/>
                  <a:gd name="T73" fmla="*/ 180 h 250"/>
                  <a:gd name="T74" fmla="*/ 52 w 256"/>
                  <a:gd name="T75" fmla="*/ 204 h 250"/>
                  <a:gd name="T76" fmla="*/ 48 w 256"/>
                  <a:gd name="T77" fmla="*/ 212 h 250"/>
                  <a:gd name="T78" fmla="*/ 52 w 256"/>
                  <a:gd name="T79" fmla="*/ 222 h 250"/>
                  <a:gd name="T80" fmla="*/ 66 w 256"/>
                  <a:gd name="T81" fmla="*/ 224 h 250"/>
                  <a:gd name="T82" fmla="*/ 90 w 256"/>
                  <a:gd name="T83" fmla="*/ 202 h 250"/>
                  <a:gd name="T84" fmla="*/ 92 w 256"/>
                  <a:gd name="T85" fmla="*/ 188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6" h="250">
                    <a:moveTo>
                      <a:pt x="250" y="70"/>
                    </a:moveTo>
                    <a:lnTo>
                      <a:pt x="186" y="8"/>
                    </a:lnTo>
                    <a:lnTo>
                      <a:pt x="186" y="8"/>
                    </a:lnTo>
                    <a:lnTo>
                      <a:pt x="180" y="4"/>
                    </a:lnTo>
                    <a:lnTo>
                      <a:pt x="174" y="0"/>
                    </a:lnTo>
                    <a:lnTo>
                      <a:pt x="166" y="0"/>
                    </a:lnTo>
                    <a:lnTo>
                      <a:pt x="158" y="4"/>
                    </a:lnTo>
                    <a:lnTo>
                      <a:pt x="158" y="4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2" y="36"/>
                    </a:lnTo>
                    <a:lnTo>
                      <a:pt x="86" y="44"/>
                    </a:lnTo>
                    <a:lnTo>
                      <a:pt x="74" y="80"/>
                    </a:lnTo>
                    <a:lnTo>
                      <a:pt x="74" y="80"/>
                    </a:lnTo>
                    <a:lnTo>
                      <a:pt x="72" y="86"/>
                    </a:lnTo>
                    <a:lnTo>
                      <a:pt x="74" y="92"/>
                    </a:lnTo>
                    <a:lnTo>
                      <a:pt x="76" y="98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8" y="108"/>
                    </a:lnTo>
                    <a:lnTo>
                      <a:pt x="88" y="108"/>
                    </a:lnTo>
                    <a:lnTo>
                      <a:pt x="96" y="110"/>
                    </a:lnTo>
                    <a:lnTo>
                      <a:pt x="104" y="108"/>
                    </a:lnTo>
                    <a:lnTo>
                      <a:pt x="112" y="102"/>
                    </a:lnTo>
                    <a:lnTo>
                      <a:pt x="116" y="94"/>
                    </a:lnTo>
                    <a:lnTo>
                      <a:pt x="126" y="68"/>
                    </a:lnTo>
                    <a:lnTo>
                      <a:pt x="162" y="56"/>
                    </a:lnTo>
                    <a:lnTo>
                      <a:pt x="232" y="124"/>
                    </a:lnTo>
                    <a:lnTo>
                      <a:pt x="250" y="106"/>
                    </a:lnTo>
                    <a:lnTo>
                      <a:pt x="250" y="106"/>
                    </a:lnTo>
                    <a:lnTo>
                      <a:pt x="254" y="98"/>
                    </a:lnTo>
                    <a:lnTo>
                      <a:pt x="256" y="88"/>
                    </a:lnTo>
                    <a:lnTo>
                      <a:pt x="254" y="78"/>
                    </a:lnTo>
                    <a:lnTo>
                      <a:pt x="250" y="70"/>
                    </a:lnTo>
                    <a:lnTo>
                      <a:pt x="250" y="70"/>
                    </a:lnTo>
                    <a:close/>
                    <a:moveTo>
                      <a:pt x="42" y="136"/>
                    </a:moveTo>
                    <a:lnTo>
                      <a:pt x="42" y="136"/>
                    </a:lnTo>
                    <a:lnTo>
                      <a:pt x="38" y="132"/>
                    </a:lnTo>
                    <a:lnTo>
                      <a:pt x="32" y="132"/>
                    </a:lnTo>
                    <a:lnTo>
                      <a:pt x="28" y="132"/>
                    </a:lnTo>
                    <a:lnTo>
                      <a:pt x="24" y="136"/>
                    </a:lnTo>
                    <a:lnTo>
                      <a:pt x="4" y="156"/>
                    </a:lnTo>
                    <a:lnTo>
                      <a:pt x="4" y="156"/>
                    </a:lnTo>
                    <a:lnTo>
                      <a:pt x="0" y="160"/>
                    </a:lnTo>
                    <a:lnTo>
                      <a:pt x="0" y="164"/>
                    </a:lnTo>
                    <a:lnTo>
                      <a:pt x="0" y="170"/>
                    </a:lnTo>
                    <a:lnTo>
                      <a:pt x="4" y="174"/>
                    </a:lnTo>
                    <a:lnTo>
                      <a:pt x="4" y="174"/>
                    </a:lnTo>
                    <a:lnTo>
                      <a:pt x="8" y="176"/>
                    </a:lnTo>
                    <a:lnTo>
                      <a:pt x="12" y="178"/>
                    </a:lnTo>
                    <a:lnTo>
                      <a:pt x="18" y="176"/>
                    </a:lnTo>
                    <a:lnTo>
                      <a:pt x="22" y="174"/>
                    </a:lnTo>
                    <a:lnTo>
                      <a:pt x="42" y="154"/>
                    </a:lnTo>
                    <a:lnTo>
                      <a:pt x="42" y="154"/>
                    </a:lnTo>
                    <a:lnTo>
                      <a:pt x="44" y="150"/>
                    </a:lnTo>
                    <a:lnTo>
                      <a:pt x="46" y="144"/>
                    </a:lnTo>
                    <a:lnTo>
                      <a:pt x="44" y="140"/>
                    </a:lnTo>
                    <a:lnTo>
                      <a:pt x="42" y="136"/>
                    </a:lnTo>
                    <a:lnTo>
                      <a:pt x="42" y="136"/>
                    </a:lnTo>
                    <a:close/>
                    <a:moveTo>
                      <a:pt x="66" y="160"/>
                    </a:moveTo>
                    <a:lnTo>
                      <a:pt x="66" y="160"/>
                    </a:lnTo>
                    <a:lnTo>
                      <a:pt x="62" y="156"/>
                    </a:lnTo>
                    <a:lnTo>
                      <a:pt x="56" y="156"/>
                    </a:lnTo>
                    <a:lnTo>
                      <a:pt x="52" y="156"/>
                    </a:lnTo>
                    <a:lnTo>
                      <a:pt x="48" y="160"/>
                    </a:lnTo>
                    <a:lnTo>
                      <a:pt x="28" y="180"/>
                    </a:lnTo>
                    <a:lnTo>
                      <a:pt x="28" y="180"/>
                    </a:lnTo>
                    <a:lnTo>
                      <a:pt x="24" y="184"/>
                    </a:lnTo>
                    <a:lnTo>
                      <a:pt x="24" y="188"/>
                    </a:lnTo>
                    <a:lnTo>
                      <a:pt x="24" y="194"/>
                    </a:lnTo>
                    <a:lnTo>
                      <a:pt x="28" y="198"/>
                    </a:lnTo>
                    <a:lnTo>
                      <a:pt x="28" y="198"/>
                    </a:lnTo>
                    <a:lnTo>
                      <a:pt x="32" y="200"/>
                    </a:lnTo>
                    <a:lnTo>
                      <a:pt x="36" y="202"/>
                    </a:lnTo>
                    <a:lnTo>
                      <a:pt x="42" y="200"/>
                    </a:lnTo>
                    <a:lnTo>
                      <a:pt x="46" y="198"/>
                    </a:lnTo>
                    <a:lnTo>
                      <a:pt x="66" y="178"/>
                    </a:lnTo>
                    <a:lnTo>
                      <a:pt x="66" y="178"/>
                    </a:lnTo>
                    <a:lnTo>
                      <a:pt x="68" y="174"/>
                    </a:lnTo>
                    <a:lnTo>
                      <a:pt x="70" y="168"/>
                    </a:lnTo>
                    <a:lnTo>
                      <a:pt x="68" y="164"/>
                    </a:lnTo>
                    <a:lnTo>
                      <a:pt x="66" y="160"/>
                    </a:lnTo>
                    <a:lnTo>
                      <a:pt x="66" y="160"/>
                    </a:lnTo>
                    <a:close/>
                    <a:moveTo>
                      <a:pt x="96" y="208"/>
                    </a:moveTo>
                    <a:lnTo>
                      <a:pt x="76" y="228"/>
                    </a:lnTo>
                    <a:lnTo>
                      <a:pt x="76" y="228"/>
                    </a:lnTo>
                    <a:lnTo>
                      <a:pt x="74" y="232"/>
                    </a:lnTo>
                    <a:lnTo>
                      <a:pt x="72" y="238"/>
                    </a:lnTo>
                    <a:lnTo>
                      <a:pt x="74" y="242"/>
                    </a:lnTo>
                    <a:lnTo>
                      <a:pt x="76" y="246"/>
                    </a:lnTo>
                    <a:lnTo>
                      <a:pt x="76" y="246"/>
                    </a:lnTo>
                    <a:lnTo>
                      <a:pt x="80" y="250"/>
                    </a:lnTo>
                    <a:lnTo>
                      <a:pt x="86" y="250"/>
                    </a:lnTo>
                    <a:lnTo>
                      <a:pt x="90" y="250"/>
                    </a:lnTo>
                    <a:lnTo>
                      <a:pt x="94" y="246"/>
                    </a:lnTo>
                    <a:lnTo>
                      <a:pt x="114" y="226"/>
                    </a:lnTo>
                    <a:lnTo>
                      <a:pt x="114" y="226"/>
                    </a:lnTo>
                    <a:lnTo>
                      <a:pt x="118" y="222"/>
                    </a:lnTo>
                    <a:lnTo>
                      <a:pt x="118" y="218"/>
                    </a:lnTo>
                    <a:lnTo>
                      <a:pt x="118" y="212"/>
                    </a:lnTo>
                    <a:lnTo>
                      <a:pt x="114" y="208"/>
                    </a:lnTo>
                    <a:lnTo>
                      <a:pt x="114" y="208"/>
                    </a:lnTo>
                    <a:lnTo>
                      <a:pt x="110" y="206"/>
                    </a:lnTo>
                    <a:lnTo>
                      <a:pt x="106" y="204"/>
                    </a:lnTo>
                    <a:lnTo>
                      <a:pt x="100" y="206"/>
                    </a:lnTo>
                    <a:lnTo>
                      <a:pt x="96" y="208"/>
                    </a:lnTo>
                    <a:lnTo>
                      <a:pt x="96" y="208"/>
                    </a:lnTo>
                    <a:close/>
                    <a:moveTo>
                      <a:pt x="90" y="184"/>
                    </a:moveTo>
                    <a:lnTo>
                      <a:pt x="90" y="184"/>
                    </a:lnTo>
                    <a:lnTo>
                      <a:pt x="86" y="180"/>
                    </a:lnTo>
                    <a:lnTo>
                      <a:pt x="82" y="180"/>
                    </a:lnTo>
                    <a:lnTo>
                      <a:pt x="76" y="180"/>
                    </a:lnTo>
                    <a:lnTo>
                      <a:pt x="72" y="184"/>
                    </a:lnTo>
                    <a:lnTo>
                      <a:pt x="52" y="204"/>
                    </a:lnTo>
                    <a:lnTo>
                      <a:pt x="52" y="204"/>
                    </a:lnTo>
                    <a:lnTo>
                      <a:pt x="50" y="208"/>
                    </a:lnTo>
                    <a:lnTo>
                      <a:pt x="48" y="212"/>
                    </a:lnTo>
                    <a:lnTo>
                      <a:pt x="50" y="218"/>
                    </a:lnTo>
                    <a:lnTo>
                      <a:pt x="52" y="222"/>
                    </a:lnTo>
                    <a:lnTo>
                      <a:pt x="52" y="222"/>
                    </a:lnTo>
                    <a:lnTo>
                      <a:pt x="56" y="224"/>
                    </a:lnTo>
                    <a:lnTo>
                      <a:pt x="60" y="226"/>
                    </a:lnTo>
                    <a:lnTo>
                      <a:pt x="66" y="224"/>
                    </a:lnTo>
                    <a:lnTo>
                      <a:pt x="70" y="222"/>
                    </a:lnTo>
                    <a:lnTo>
                      <a:pt x="90" y="202"/>
                    </a:lnTo>
                    <a:lnTo>
                      <a:pt x="90" y="202"/>
                    </a:lnTo>
                    <a:lnTo>
                      <a:pt x="92" y="198"/>
                    </a:lnTo>
                    <a:lnTo>
                      <a:pt x="94" y="192"/>
                    </a:lnTo>
                    <a:lnTo>
                      <a:pt x="92" y="188"/>
                    </a:lnTo>
                    <a:lnTo>
                      <a:pt x="90" y="184"/>
                    </a:lnTo>
                    <a:lnTo>
                      <a:pt x="90" y="1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93" name="组合 92"/>
          <p:cNvGrpSpPr/>
          <p:nvPr/>
        </p:nvGrpSpPr>
        <p:grpSpPr>
          <a:xfrm>
            <a:off x="7020272" y="2238648"/>
            <a:ext cx="940373" cy="940368"/>
            <a:chOff x="7062319" y="4078969"/>
            <a:chExt cx="940373" cy="940368"/>
          </a:xfrm>
        </p:grpSpPr>
        <p:grpSp>
          <p:nvGrpSpPr>
            <p:cNvPr id="94" name="组合 93"/>
            <p:cNvGrpSpPr/>
            <p:nvPr/>
          </p:nvGrpSpPr>
          <p:grpSpPr>
            <a:xfrm>
              <a:off x="7062319" y="4078969"/>
              <a:ext cx="940373" cy="94036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2" name="同心圆 10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5" name="组合 94"/>
            <p:cNvGrpSpPr/>
            <p:nvPr/>
          </p:nvGrpSpPr>
          <p:grpSpPr>
            <a:xfrm>
              <a:off x="7259991" y="4339991"/>
              <a:ext cx="520413" cy="358206"/>
              <a:chOff x="5840413" y="590550"/>
              <a:chExt cx="733425" cy="504825"/>
            </a:xfrm>
            <a:solidFill>
              <a:schemeClr val="accent5"/>
            </a:solidFill>
          </p:grpSpPr>
          <p:sp>
            <p:nvSpPr>
              <p:cNvPr id="96" name="Freeform 24"/>
              <p:cNvSpPr>
                <a:spLocks noEditPoints="1"/>
              </p:cNvSpPr>
              <p:nvPr/>
            </p:nvSpPr>
            <p:spPr bwMode="auto">
              <a:xfrm>
                <a:off x="5840413" y="590550"/>
                <a:ext cx="568325" cy="438150"/>
              </a:xfrm>
              <a:custGeom>
                <a:avLst/>
                <a:gdLst>
                  <a:gd name="T0" fmla="*/ 334 w 358"/>
                  <a:gd name="T1" fmla="*/ 8 h 276"/>
                  <a:gd name="T2" fmla="*/ 334 w 358"/>
                  <a:gd name="T3" fmla="*/ 8 h 276"/>
                  <a:gd name="T4" fmla="*/ 332 w 358"/>
                  <a:gd name="T5" fmla="*/ 4 h 276"/>
                  <a:gd name="T6" fmla="*/ 328 w 358"/>
                  <a:gd name="T7" fmla="*/ 0 h 276"/>
                  <a:gd name="T8" fmla="*/ 324 w 358"/>
                  <a:gd name="T9" fmla="*/ 0 h 276"/>
                  <a:gd name="T10" fmla="*/ 320 w 358"/>
                  <a:gd name="T11" fmla="*/ 0 h 276"/>
                  <a:gd name="T12" fmla="*/ 84 w 358"/>
                  <a:gd name="T13" fmla="*/ 78 h 276"/>
                  <a:gd name="T14" fmla="*/ 154 w 358"/>
                  <a:gd name="T15" fmla="*/ 78 h 276"/>
                  <a:gd name="T16" fmla="*/ 284 w 358"/>
                  <a:gd name="T17" fmla="*/ 34 h 276"/>
                  <a:gd name="T18" fmla="*/ 284 w 358"/>
                  <a:gd name="T19" fmla="*/ 34 h 276"/>
                  <a:gd name="T20" fmla="*/ 292 w 358"/>
                  <a:gd name="T21" fmla="*/ 44 h 276"/>
                  <a:gd name="T22" fmla="*/ 302 w 358"/>
                  <a:gd name="T23" fmla="*/ 52 h 276"/>
                  <a:gd name="T24" fmla="*/ 314 w 358"/>
                  <a:gd name="T25" fmla="*/ 56 h 276"/>
                  <a:gd name="T26" fmla="*/ 328 w 358"/>
                  <a:gd name="T27" fmla="*/ 56 h 276"/>
                  <a:gd name="T28" fmla="*/ 334 w 358"/>
                  <a:gd name="T29" fmla="*/ 78 h 276"/>
                  <a:gd name="T30" fmla="*/ 358 w 358"/>
                  <a:gd name="T31" fmla="*/ 78 h 276"/>
                  <a:gd name="T32" fmla="*/ 334 w 358"/>
                  <a:gd name="T33" fmla="*/ 8 h 276"/>
                  <a:gd name="T34" fmla="*/ 2 w 358"/>
                  <a:gd name="T35" fmla="*/ 118 h 276"/>
                  <a:gd name="T36" fmla="*/ 54 w 358"/>
                  <a:gd name="T37" fmla="*/ 276 h 276"/>
                  <a:gd name="T38" fmla="*/ 54 w 358"/>
                  <a:gd name="T39" fmla="*/ 208 h 276"/>
                  <a:gd name="T40" fmla="*/ 36 w 358"/>
                  <a:gd name="T41" fmla="*/ 152 h 276"/>
                  <a:gd name="T42" fmla="*/ 36 w 358"/>
                  <a:gd name="T43" fmla="*/ 152 h 276"/>
                  <a:gd name="T44" fmla="*/ 42 w 358"/>
                  <a:gd name="T45" fmla="*/ 148 h 276"/>
                  <a:gd name="T46" fmla="*/ 46 w 358"/>
                  <a:gd name="T47" fmla="*/ 142 h 276"/>
                  <a:gd name="T48" fmla="*/ 50 w 358"/>
                  <a:gd name="T49" fmla="*/ 136 h 276"/>
                  <a:gd name="T50" fmla="*/ 54 w 358"/>
                  <a:gd name="T51" fmla="*/ 130 h 276"/>
                  <a:gd name="T52" fmla="*/ 54 w 358"/>
                  <a:gd name="T53" fmla="*/ 102 h 276"/>
                  <a:gd name="T54" fmla="*/ 54 w 358"/>
                  <a:gd name="T55" fmla="*/ 102 h 276"/>
                  <a:gd name="T56" fmla="*/ 56 w 358"/>
                  <a:gd name="T57" fmla="*/ 92 h 276"/>
                  <a:gd name="T58" fmla="*/ 62 w 358"/>
                  <a:gd name="T59" fmla="*/ 84 h 276"/>
                  <a:gd name="T60" fmla="*/ 10 w 358"/>
                  <a:gd name="T61" fmla="*/ 102 h 276"/>
                  <a:gd name="T62" fmla="*/ 10 w 358"/>
                  <a:gd name="T63" fmla="*/ 102 h 276"/>
                  <a:gd name="T64" fmla="*/ 4 w 358"/>
                  <a:gd name="T65" fmla="*/ 104 h 276"/>
                  <a:gd name="T66" fmla="*/ 2 w 358"/>
                  <a:gd name="T67" fmla="*/ 108 h 276"/>
                  <a:gd name="T68" fmla="*/ 0 w 358"/>
                  <a:gd name="T69" fmla="*/ 112 h 276"/>
                  <a:gd name="T70" fmla="*/ 2 w 358"/>
                  <a:gd name="T71" fmla="*/ 118 h 276"/>
                  <a:gd name="T72" fmla="*/ 2 w 358"/>
                  <a:gd name="T73" fmla="*/ 118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8" h="276">
                    <a:moveTo>
                      <a:pt x="334" y="8"/>
                    </a:moveTo>
                    <a:lnTo>
                      <a:pt x="334" y="8"/>
                    </a:lnTo>
                    <a:lnTo>
                      <a:pt x="332" y="4"/>
                    </a:lnTo>
                    <a:lnTo>
                      <a:pt x="328" y="0"/>
                    </a:lnTo>
                    <a:lnTo>
                      <a:pt x="324" y="0"/>
                    </a:lnTo>
                    <a:lnTo>
                      <a:pt x="320" y="0"/>
                    </a:lnTo>
                    <a:lnTo>
                      <a:pt x="84" y="78"/>
                    </a:lnTo>
                    <a:lnTo>
                      <a:pt x="154" y="78"/>
                    </a:lnTo>
                    <a:lnTo>
                      <a:pt x="284" y="34"/>
                    </a:lnTo>
                    <a:lnTo>
                      <a:pt x="284" y="34"/>
                    </a:lnTo>
                    <a:lnTo>
                      <a:pt x="292" y="44"/>
                    </a:lnTo>
                    <a:lnTo>
                      <a:pt x="302" y="52"/>
                    </a:lnTo>
                    <a:lnTo>
                      <a:pt x="314" y="56"/>
                    </a:lnTo>
                    <a:lnTo>
                      <a:pt x="328" y="56"/>
                    </a:lnTo>
                    <a:lnTo>
                      <a:pt x="334" y="78"/>
                    </a:lnTo>
                    <a:lnTo>
                      <a:pt x="358" y="78"/>
                    </a:lnTo>
                    <a:lnTo>
                      <a:pt x="334" y="8"/>
                    </a:lnTo>
                    <a:close/>
                    <a:moveTo>
                      <a:pt x="2" y="118"/>
                    </a:moveTo>
                    <a:lnTo>
                      <a:pt x="54" y="276"/>
                    </a:lnTo>
                    <a:lnTo>
                      <a:pt x="54" y="208"/>
                    </a:lnTo>
                    <a:lnTo>
                      <a:pt x="36" y="152"/>
                    </a:lnTo>
                    <a:lnTo>
                      <a:pt x="36" y="152"/>
                    </a:lnTo>
                    <a:lnTo>
                      <a:pt x="42" y="148"/>
                    </a:lnTo>
                    <a:lnTo>
                      <a:pt x="46" y="142"/>
                    </a:lnTo>
                    <a:lnTo>
                      <a:pt x="50" y="136"/>
                    </a:lnTo>
                    <a:lnTo>
                      <a:pt x="54" y="130"/>
                    </a:lnTo>
                    <a:lnTo>
                      <a:pt x="54" y="102"/>
                    </a:lnTo>
                    <a:lnTo>
                      <a:pt x="54" y="102"/>
                    </a:lnTo>
                    <a:lnTo>
                      <a:pt x="56" y="92"/>
                    </a:lnTo>
                    <a:lnTo>
                      <a:pt x="62" y="84"/>
                    </a:lnTo>
                    <a:lnTo>
                      <a:pt x="10" y="102"/>
                    </a:lnTo>
                    <a:lnTo>
                      <a:pt x="10" y="102"/>
                    </a:lnTo>
                    <a:lnTo>
                      <a:pt x="4" y="104"/>
                    </a:lnTo>
                    <a:lnTo>
                      <a:pt x="2" y="108"/>
                    </a:lnTo>
                    <a:lnTo>
                      <a:pt x="0" y="112"/>
                    </a:lnTo>
                    <a:lnTo>
                      <a:pt x="2" y="118"/>
                    </a:lnTo>
                    <a:lnTo>
                      <a:pt x="2" y="1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" name="Freeform 25"/>
              <p:cNvSpPr>
                <a:spLocks noEditPoints="1"/>
              </p:cNvSpPr>
              <p:nvPr/>
            </p:nvSpPr>
            <p:spPr bwMode="auto">
              <a:xfrm>
                <a:off x="6024563" y="793750"/>
                <a:ext cx="403225" cy="234950"/>
              </a:xfrm>
              <a:custGeom>
                <a:avLst/>
                <a:gdLst>
                  <a:gd name="T0" fmla="*/ 226 w 254"/>
                  <a:gd name="T1" fmla="*/ 56 h 148"/>
                  <a:gd name="T2" fmla="*/ 214 w 254"/>
                  <a:gd name="T3" fmla="*/ 74 h 148"/>
                  <a:gd name="T4" fmla="*/ 220 w 254"/>
                  <a:gd name="T5" fmla="*/ 88 h 148"/>
                  <a:gd name="T6" fmla="*/ 234 w 254"/>
                  <a:gd name="T7" fmla="*/ 94 h 148"/>
                  <a:gd name="T8" fmla="*/ 252 w 254"/>
                  <a:gd name="T9" fmla="*/ 82 h 148"/>
                  <a:gd name="T10" fmla="*/ 252 w 254"/>
                  <a:gd name="T11" fmla="*/ 66 h 148"/>
                  <a:gd name="T12" fmla="*/ 234 w 254"/>
                  <a:gd name="T13" fmla="*/ 54 h 148"/>
                  <a:gd name="T14" fmla="*/ 20 w 254"/>
                  <a:gd name="T15" fmla="*/ 54 h 148"/>
                  <a:gd name="T16" fmla="*/ 2 w 254"/>
                  <a:gd name="T17" fmla="*/ 66 h 148"/>
                  <a:gd name="T18" fmla="*/ 2 w 254"/>
                  <a:gd name="T19" fmla="*/ 82 h 148"/>
                  <a:gd name="T20" fmla="*/ 20 w 254"/>
                  <a:gd name="T21" fmla="*/ 94 h 148"/>
                  <a:gd name="T22" fmla="*/ 34 w 254"/>
                  <a:gd name="T23" fmla="*/ 88 h 148"/>
                  <a:gd name="T24" fmla="*/ 40 w 254"/>
                  <a:gd name="T25" fmla="*/ 74 h 148"/>
                  <a:gd name="T26" fmla="*/ 28 w 254"/>
                  <a:gd name="T27" fmla="*/ 56 h 148"/>
                  <a:gd name="T28" fmla="*/ 126 w 254"/>
                  <a:gd name="T29" fmla="*/ 0 h 148"/>
                  <a:gd name="T30" fmla="*/ 102 w 254"/>
                  <a:gd name="T31" fmla="*/ 6 h 148"/>
                  <a:gd name="T32" fmla="*/ 72 w 254"/>
                  <a:gd name="T33" fmla="*/ 32 h 148"/>
                  <a:gd name="T34" fmla="*/ 62 w 254"/>
                  <a:gd name="T35" fmla="*/ 74 h 148"/>
                  <a:gd name="T36" fmla="*/ 66 w 254"/>
                  <a:gd name="T37" fmla="*/ 104 h 148"/>
                  <a:gd name="T38" fmla="*/ 90 w 254"/>
                  <a:gd name="T39" fmla="*/ 136 h 148"/>
                  <a:gd name="T40" fmla="*/ 126 w 254"/>
                  <a:gd name="T41" fmla="*/ 148 h 148"/>
                  <a:gd name="T42" fmla="*/ 152 w 254"/>
                  <a:gd name="T43" fmla="*/ 142 h 148"/>
                  <a:gd name="T44" fmla="*/ 182 w 254"/>
                  <a:gd name="T45" fmla="*/ 116 h 148"/>
                  <a:gd name="T46" fmla="*/ 192 w 254"/>
                  <a:gd name="T47" fmla="*/ 74 h 148"/>
                  <a:gd name="T48" fmla="*/ 188 w 254"/>
                  <a:gd name="T49" fmla="*/ 46 h 148"/>
                  <a:gd name="T50" fmla="*/ 164 w 254"/>
                  <a:gd name="T51" fmla="*/ 12 h 148"/>
                  <a:gd name="T52" fmla="*/ 126 w 254"/>
                  <a:gd name="T53" fmla="*/ 0 h 148"/>
                  <a:gd name="T54" fmla="*/ 134 w 254"/>
                  <a:gd name="T55" fmla="*/ 118 h 148"/>
                  <a:gd name="T56" fmla="*/ 120 w 254"/>
                  <a:gd name="T57" fmla="*/ 108 h 148"/>
                  <a:gd name="T58" fmla="*/ 102 w 254"/>
                  <a:gd name="T59" fmla="*/ 88 h 148"/>
                  <a:gd name="T60" fmla="*/ 122 w 254"/>
                  <a:gd name="T61" fmla="*/ 94 h 148"/>
                  <a:gd name="T62" fmla="*/ 132 w 254"/>
                  <a:gd name="T63" fmla="*/ 90 h 148"/>
                  <a:gd name="T64" fmla="*/ 132 w 254"/>
                  <a:gd name="T65" fmla="*/ 86 h 148"/>
                  <a:gd name="T66" fmla="*/ 120 w 254"/>
                  <a:gd name="T67" fmla="*/ 80 h 148"/>
                  <a:gd name="T68" fmla="*/ 100 w 254"/>
                  <a:gd name="T69" fmla="*/ 68 h 148"/>
                  <a:gd name="T70" fmla="*/ 100 w 254"/>
                  <a:gd name="T71" fmla="*/ 54 h 148"/>
                  <a:gd name="T72" fmla="*/ 120 w 254"/>
                  <a:gd name="T73" fmla="*/ 40 h 148"/>
                  <a:gd name="T74" fmla="*/ 134 w 254"/>
                  <a:gd name="T75" fmla="*/ 40 h 148"/>
                  <a:gd name="T76" fmla="*/ 152 w 254"/>
                  <a:gd name="T77" fmla="*/ 42 h 148"/>
                  <a:gd name="T78" fmla="*/ 142 w 254"/>
                  <a:gd name="T79" fmla="*/ 54 h 148"/>
                  <a:gd name="T80" fmla="*/ 122 w 254"/>
                  <a:gd name="T81" fmla="*/ 54 h 148"/>
                  <a:gd name="T82" fmla="*/ 122 w 254"/>
                  <a:gd name="T83" fmla="*/ 60 h 148"/>
                  <a:gd name="T84" fmla="*/ 134 w 254"/>
                  <a:gd name="T85" fmla="*/ 66 h 148"/>
                  <a:gd name="T86" fmla="*/ 154 w 254"/>
                  <a:gd name="T87" fmla="*/ 80 h 148"/>
                  <a:gd name="T88" fmla="*/ 154 w 254"/>
                  <a:gd name="T89" fmla="*/ 94 h 148"/>
                  <a:gd name="T90" fmla="*/ 134 w 254"/>
                  <a:gd name="T91" fmla="*/ 10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4" h="148">
                    <a:moveTo>
                      <a:pt x="234" y="54"/>
                    </a:moveTo>
                    <a:lnTo>
                      <a:pt x="234" y="54"/>
                    </a:lnTo>
                    <a:lnTo>
                      <a:pt x="226" y="56"/>
                    </a:lnTo>
                    <a:lnTo>
                      <a:pt x="220" y="60"/>
                    </a:lnTo>
                    <a:lnTo>
                      <a:pt x="216" y="66"/>
                    </a:lnTo>
                    <a:lnTo>
                      <a:pt x="214" y="74"/>
                    </a:lnTo>
                    <a:lnTo>
                      <a:pt x="214" y="74"/>
                    </a:lnTo>
                    <a:lnTo>
                      <a:pt x="216" y="82"/>
                    </a:lnTo>
                    <a:lnTo>
                      <a:pt x="220" y="88"/>
                    </a:lnTo>
                    <a:lnTo>
                      <a:pt x="226" y="92"/>
                    </a:lnTo>
                    <a:lnTo>
                      <a:pt x="234" y="94"/>
                    </a:lnTo>
                    <a:lnTo>
                      <a:pt x="234" y="94"/>
                    </a:lnTo>
                    <a:lnTo>
                      <a:pt x="242" y="92"/>
                    </a:lnTo>
                    <a:lnTo>
                      <a:pt x="248" y="88"/>
                    </a:lnTo>
                    <a:lnTo>
                      <a:pt x="252" y="82"/>
                    </a:lnTo>
                    <a:lnTo>
                      <a:pt x="254" y="74"/>
                    </a:lnTo>
                    <a:lnTo>
                      <a:pt x="254" y="74"/>
                    </a:lnTo>
                    <a:lnTo>
                      <a:pt x="252" y="66"/>
                    </a:lnTo>
                    <a:lnTo>
                      <a:pt x="248" y="60"/>
                    </a:lnTo>
                    <a:lnTo>
                      <a:pt x="242" y="56"/>
                    </a:lnTo>
                    <a:lnTo>
                      <a:pt x="234" y="54"/>
                    </a:lnTo>
                    <a:lnTo>
                      <a:pt x="234" y="54"/>
                    </a:lnTo>
                    <a:close/>
                    <a:moveTo>
                      <a:pt x="20" y="54"/>
                    </a:moveTo>
                    <a:lnTo>
                      <a:pt x="20" y="54"/>
                    </a:lnTo>
                    <a:lnTo>
                      <a:pt x="12" y="56"/>
                    </a:lnTo>
                    <a:lnTo>
                      <a:pt x="6" y="60"/>
                    </a:lnTo>
                    <a:lnTo>
                      <a:pt x="2" y="66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2" y="82"/>
                    </a:lnTo>
                    <a:lnTo>
                      <a:pt x="6" y="88"/>
                    </a:lnTo>
                    <a:lnTo>
                      <a:pt x="12" y="92"/>
                    </a:lnTo>
                    <a:lnTo>
                      <a:pt x="20" y="94"/>
                    </a:lnTo>
                    <a:lnTo>
                      <a:pt x="20" y="94"/>
                    </a:lnTo>
                    <a:lnTo>
                      <a:pt x="28" y="92"/>
                    </a:lnTo>
                    <a:lnTo>
                      <a:pt x="34" y="88"/>
                    </a:lnTo>
                    <a:lnTo>
                      <a:pt x="38" y="82"/>
                    </a:lnTo>
                    <a:lnTo>
                      <a:pt x="40" y="74"/>
                    </a:lnTo>
                    <a:lnTo>
                      <a:pt x="40" y="74"/>
                    </a:lnTo>
                    <a:lnTo>
                      <a:pt x="38" y="66"/>
                    </a:lnTo>
                    <a:lnTo>
                      <a:pt x="34" y="60"/>
                    </a:lnTo>
                    <a:lnTo>
                      <a:pt x="28" y="56"/>
                    </a:lnTo>
                    <a:lnTo>
                      <a:pt x="20" y="54"/>
                    </a:lnTo>
                    <a:lnTo>
                      <a:pt x="20" y="54"/>
                    </a:lnTo>
                    <a:close/>
                    <a:moveTo>
                      <a:pt x="126" y="0"/>
                    </a:moveTo>
                    <a:lnTo>
                      <a:pt x="126" y="0"/>
                    </a:lnTo>
                    <a:lnTo>
                      <a:pt x="114" y="2"/>
                    </a:lnTo>
                    <a:lnTo>
                      <a:pt x="102" y="6"/>
                    </a:lnTo>
                    <a:lnTo>
                      <a:pt x="90" y="12"/>
                    </a:lnTo>
                    <a:lnTo>
                      <a:pt x="80" y="22"/>
                    </a:lnTo>
                    <a:lnTo>
                      <a:pt x="72" y="32"/>
                    </a:lnTo>
                    <a:lnTo>
                      <a:pt x="66" y="46"/>
                    </a:lnTo>
                    <a:lnTo>
                      <a:pt x="62" y="60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62" y="90"/>
                    </a:lnTo>
                    <a:lnTo>
                      <a:pt x="66" y="104"/>
                    </a:lnTo>
                    <a:lnTo>
                      <a:pt x="72" y="116"/>
                    </a:lnTo>
                    <a:lnTo>
                      <a:pt x="80" y="126"/>
                    </a:lnTo>
                    <a:lnTo>
                      <a:pt x="90" y="136"/>
                    </a:lnTo>
                    <a:lnTo>
                      <a:pt x="102" y="142"/>
                    </a:lnTo>
                    <a:lnTo>
                      <a:pt x="114" y="146"/>
                    </a:lnTo>
                    <a:lnTo>
                      <a:pt x="126" y="148"/>
                    </a:lnTo>
                    <a:lnTo>
                      <a:pt x="126" y="148"/>
                    </a:lnTo>
                    <a:lnTo>
                      <a:pt x="140" y="146"/>
                    </a:lnTo>
                    <a:lnTo>
                      <a:pt x="152" y="142"/>
                    </a:lnTo>
                    <a:lnTo>
                      <a:pt x="164" y="136"/>
                    </a:lnTo>
                    <a:lnTo>
                      <a:pt x="174" y="126"/>
                    </a:lnTo>
                    <a:lnTo>
                      <a:pt x="182" y="116"/>
                    </a:lnTo>
                    <a:lnTo>
                      <a:pt x="188" y="104"/>
                    </a:lnTo>
                    <a:lnTo>
                      <a:pt x="192" y="90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92" y="60"/>
                    </a:lnTo>
                    <a:lnTo>
                      <a:pt x="188" y="46"/>
                    </a:lnTo>
                    <a:lnTo>
                      <a:pt x="182" y="32"/>
                    </a:lnTo>
                    <a:lnTo>
                      <a:pt x="174" y="22"/>
                    </a:lnTo>
                    <a:lnTo>
                      <a:pt x="164" y="12"/>
                    </a:lnTo>
                    <a:lnTo>
                      <a:pt x="152" y="6"/>
                    </a:lnTo>
                    <a:lnTo>
                      <a:pt x="140" y="2"/>
                    </a:lnTo>
                    <a:lnTo>
                      <a:pt x="126" y="0"/>
                    </a:lnTo>
                    <a:lnTo>
                      <a:pt x="126" y="0"/>
                    </a:lnTo>
                    <a:close/>
                    <a:moveTo>
                      <a:pt x="134" y="108"/>
                    </a:moveTo>
                    <a:lnTo>
                      <a:pt x="134" y="118"/>
                    </a:lnTo>
                    <a:lnTo>
                      <a:pt x="120" y="118"/>
                    </a:lnTo>
                    <a:lnTo>
                      <a:pt x="120" y="108"/>
                    </a:lnTo>
                    <a:lnTo>
                      <a:pt x="120" y="108"/>
                    </a:lnTo>
                    <a:lnTo>
                      <a:pt x="106" y="106"/>
                    </a:lnTo>
                    <a:lnTo>
                      <a:pt x="98" y="104"/>
                    </a:lnTo>
                    <a:lnTo>
                      <a:pt x="102" y="88"/>
                    </a:lnTo>
                    <a:lnTo>
                      <a:pt x="102" y="88"/>
                    </a:lnTo>
                    <a:lnTo>
                      <a:pt x="112" y="92"/>
                    </a:lnTo>
                    <a:lnTo>
                      <a:pt x="122" y="94"/>
                    </a:lnTo>
                    <a:lnTo>
                      <a:pt x="122" y="94"/>
                    </a:lnTo>
                    <a:lnTo>
                      <a:pt x="130" y="92"/>
                    </a:lnTo>
                    <a:lnTo>
                      <a:pt x="132" y="90"/>
                    </a:lnTo>
                    <a:lnTo>
                      <a:pt x="134" y="88"/>
                    </a:lnTo>
                    <a:lnTo>
                      <a:pt x="134" y="88"/>
                    </a:lnTo>
                    <a:lnTo>
                      <a:pt x="132" y="86"/>
                    </a:lnTo>
                    <a:lnTo>
                      <a:pt x="130" y="84"/>
                    </a:lnTo>
                    <a:lnTo>
                      <a:pt x="120" y="80"/>
                    </a:lnTo>
                    <a:lnTo>
                      <a:pt x="120" y="80"/>
                    </a:lnTo>
                    <a:lnTo>
                      <a:pt x="112" y="78"/>
                    </a:lnTo>
                    <a:lnTo>
                      <a:pt x="104" y="74"/>
                    </a:lnTo>
                    <a:lnTo>
                      <a:pt x="100" y="68"/>
                    </a:lnTo>
                    <a:lnTo>
                      <a:pt x="98" y="60"/>
                    </a:lnTo>
                    <a:lnTo>
                      <a:pt x="98" y="60"/>
                    </a:lnTo>
                    <a:lnTo>
                      <a:pt x="100" y="54"/>
                    </a:lnTo>
                    <a:lnTo>
                      <a:pt x="104" y="48"/>
                    </a:lnTo>
                    <a:lnTo>
                      <a:pt x="110" y="42"/>
                    </a:lnTo>
                    <a:lnTo>
                      <a:pt x="120" y="40"/>
                    </a:lnTo>
                    <a:lnTo>
                      <a:pt x="120" y="30"/>
                    </a:lnTo>
                    <a:lnTo>
                      <a:pt x="134" y="30"/>
                    </a:lnTo>
                    <a:lnTo>
                      <a:pt x="134" y="40"/>
                    </a:lnTo>
                    <a:lnTo>
                      <a:pt x="134" y="40"/>
                    </a:lnTo>
                    <a:lnTo>
                      <a:pt x="144" y="40"/>
                    </a:lnTo>
                    <a:lnTo>
                      <a:pt x="152" y="42"/>
                    </a:lnTo>
                    <a:lnTo>
                      <a:pt x="148" y="58"/>
                    </a:lnTo>
                    <a:lnTo>
                      <a:pt x="148" y="58"/>
                    </a:lnTo>
                    <a:lnTo>
                      <a:pt x="142" y="54"/>
                    </a:lnTo>
                    <a:lnTo>
                      <a:pt x="130" y="54"/>
                    </a:lnTo>
                    <a:lnTo>
                      <a:pt x="130" y="54"/>
                    </a:lnTo>
                    <a:lnTo>
                      <a:pt x="122" y="54"/>
                    </a:lnTo>
                    <a:lnTo>
                      <a:pt x="120" y="58"/>
                    </a:lnTo>
                    <a:lnTo>
                      <a:pt x="120" y="58"/>
                    </a:lnTo>
                    <a:lnTo>
                      <a:pt x="122" y="60"/>
                    </a:lnTo>
                    <a:lnTo>
                      <a:pt x="124" y="62"/>
                    </a:lnTo>
                    <a:lnTo>
                      <a:pt x="134" y="66"/>
                    </a:lnTo>
                    <a:lnTo>
                      <a:pt x="134" y="66"/>
                    </a:lnTo>
                    <a:lnTo>
                      <a:pt x="144" y="70"/>
                    </a:lnTo>
                    <a:lnTo>
                      <a:pt x="150" y="74"/>
                    </a:lnTo>
                    <a:lnTo>
                      <a:pt x="154" y="80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4" y="94"/>
                    </a:lnTo>
                    <a:lnTo>
                      <a:pt x="150" y="100"/>
                    </a:lnTo>
                    <a:lnTo>
                      <a:pt x="142" y="104"/>
                    </a:lnTo>
                    <a:lnTo>
                      <a:pt x="134" y="108"/>
                    </a:lnTo>
                    <a:lnTo>
                      <a:pt x="134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" name="Freeform 26"/>
              <p:cNvSpPr>
                <a:spLocks/>
              </p:cNvSpPr>
              <p:nvPr/>
            </p:nvSpPr>
            <p:spPr bwMode="auto">
              <a:xfrm>
                <a:off x="5948363" y="733425"/>
                <a:ext cx="555625" cy="358775"/>
              </a:xfrm>
              <a:custGeom>
                <a:avLst/>
                <a:gdLst>
                  <a:gd name="T0" fmla="*/ 254 w 350"/>
                  <a:gd name="T1" fmla="*/ 218 h 226"/>
                  <a:gd name="T2" fmla="*/ 254 w 350"/>
                  <a:gd name="T3" fmla="*/ 218 h 226"/>
                  <a:gd name="T4" fmla="*/ 254 w 350"/>
                  <a:gd name="T5" fmla="*/ 210 h 226"/>
                  <a:gd name="T6" fmla="*/ 258 w 350"/>
                  <a:gd name="T7" fmla="*/ 204 h 226"/>
                  <a:gd name="T8" fmla="*/ 54 w 350"/>
                  <a:gd name="T9" fmla="*/ 204 h 226"/>
                  <a:gd name="T10" fmla="*/ 54 w 350"/>
                  <a:gd name="T11" fmla="*/ 204 h 226"/>
                  <a:gd name="T12" fmla="*/ 50 w 350"/>
                  <a:gd name="T13" fmla="*/ 192 h 226"/>
                  <a:gd name="T14" fmla="*/ 42 w 350"/>
                  <a:gd name="T15" fmla="*/ 182 h 226"/>
                  <a:gd name="T16" fmla="*/ 34 w 350"/>
                  <a:gd name="T17" fmla="*/ 176 h 226"/>
                  <a:gd name="T18" fmla="*/ 22 w 350"/>
                  <a:gd name="T19" fmla="*/ 172 h 226"/>
                  <a:gd name="T20" fmla="*/ 22 w 350"/>
                  <a:gd name="T21" fmla="*/ 56 h 226"/>
                  <a:gd name="T22" fmla="*/ 22 w 350"/>
                  <a:gd name="T23" fmla="*/ 56 h 226"/>
                  <a:gd name="T24" fmla="*/ 34 w 350"/>
                  <a:gd name="T25" fmla="*/ 52 h 226"/>
                  <a:gd name="T26" fmla="*/ 44 w 350"/>
                  <a:gd name="T27" fmla="*/ 44 h 226"/>
                  <a:gd name="T28" fmla="*/ 50 w 350"/>
                  <a:gd name="T29" fmla="*/ 34 h 226"/>
                  <a:gd name="T30" fmla="*/ 54 w 350"/>
                  <a:gd name="T31" fmla="*/ 22 h 226"/>
                  <a:gd name="T32" fmla="*/ 294 w 350"/>
                  <a:gd name="T33" fmla="*/ 22 h 226"/>
                  <a:gd name="T34" fmla="*/ 294 w 350"/>
                  <a:gd name="T35" fmla="*/ 22 h 226"/>
                  <a:gd name="T36" fmla="*/ 300 w 350"/>
                  <a:gd name="T37" fmla="*/ 34 h 226"/>
                  <a:gd name="T38" fmla="*/ 306 w 350"/>
                  <a:gd name="T39" fmla="*/ 44 h 226"/>
                  <a:gd name="T40" fmla="*/ 316 w 350"/>
                  <a:gd name="T41" fmla="*/ 52 h 226"/>
                  <a:gd name="T42" fmla="*/ 328 w 350"/>
                  <a:gd name="T43" fmla="*/ 56 h 226"/>
                  <a:gd name="T44" fmla="*/ 328 w 350"/>
                  <a:gd name="T45" fmla="*/ 134 h 226"/>
                  <a:gd name="T46" fmla="*/ 350 w 350"/>
                  <a:gd name="T47" fmla="*/ 134 h 226"/>
                  <a:gd name="T48" fmla="*/ 350 w 350"/>
                  <a:gd name="T49" fmla="*/ 12 h 226"/>
                  <a:gd name="T50" fmla="*/ 350 w 350"/>
                  <a:gd name="T51" fmla="*/ 12 h 226"/>
                  <a:gd name="T52" fmla="*/ 350 w 350"/>
                  <a:gd name="T53" fmla="*/ 8 h 226"/>
                  <a:gd name="T54" fmla="*/ 346 w 350"/>
                  <a:gd name="T55" fmla="*/ 4 h 226"/>
                  <a:gd name="T56" fmla="*/ 342 w 350"/>
                  <a:gd name="T57" fmla="*/ 2 h 226"/>
                  <a:gd name="T58" fmla="*/ 338 w 350"/>
                  <a:gd name="T59" fmla="*/ 0 h 226"/>
                  <a:gd name="T60" fmla="*/ 12 w 350"/>
                  <a:gd name="T61" fmla="*/ 0 h 226"/>
                  <a:gd name="T62" fmla="*/ 12 w 350"/>
                  <a:gd name="T63" fmla="*/ 0 h 226"/>
                  <a:gd name="T64" fmla="*/ 8 w 350"/>
                  <a:gd name="T65" fmla="*/ 2 h 226"/>
                  <a:gd name="T66" fmla="*/ 4 w 350"/>
                  <a:gd name="T67" fmla="*/ 4 h 226"/>
                  <a:gd name="T68" fmla="*/ 0 w 350"/>
                  <a:gd name="T69" fmla="*/ 8 h 226"/>
                  <a:gd name="T70" fmla="*/ 0 w 350"/>
                  <a:gd name="T71" fmla="*/ 12 h 226"/>
                  <a:gd name="T72" fmla="*/ 0 w 350"/>
                  <a:gd name="T73" fmla="*/ 214 h 226"/>
                  <a:gd name="T74" fmla="*/ 0 w 350"/>
                  <a:gd name="T75" fmla="*/ 214 h 226"/>
                  <a:gd name="T76" fmla="*/ 0 w 350"/>
                  <a:gd name="T77" fmla="*/ 218 h 226"/>
                  <a:gd name="T78" fmla="*/ 4 w 350"/>
                  <a:gd name="T79" fmla="*/ 222 h 226"/>
                  <a:gd name="T80" fmla="*/ 8 w 350"/>
                  <a:gd name="T81" fmla="*/ 226 h 226"/>
                  <a:gd name="T82" fmla="*/ 12 w 350"/>
                  <a:gd name="T83" fmla="*/ 226 h 226"/>
                  <a:gd name="T84" fmla="*/ 256 w 350"/>
                  <a:gd name="T85" fmla="*/ 226 h 226"/>
                  <a:gd name="T86" fmla="*/ 256 w 350"/>
                  <a:gd name="T87" fmla="*/ 226 h 226"/>
                  <a:gd name="T88" fmla="*/ 254 w 350"/>
                  <a:gd name="T89" fmla="*/ 218 h 226"/>
                  <a:gd name="T90" fmla="*/ 254 w 350"/>
                  <a:gd name="T91" fmla="*/ 218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0" h="226">
                    <a:moveTo>
                      <a:pt x="254" y="218"/>
                    </a:moveTo>
                    <a:lnTo>
                      <a:pt x="254" y="218"/>
                    </a:lnTo>
                    <a:lnTo>
                      <a:pt x="254" y="210"/>
                    </a:lnTo>
                    <a:lnTo>
                      <a:pt x="258" y="204"/>
                    </a:lnTo>
                    <a:lnTo>
                      <a:pt x="54" y="204"/>
                    </a:lnTo>
                    <a:lnTo>
                      <a:pt x="54" y="204"/>
                    </a:lnTo>
                    <a:lnTo>
                      <a:pt x="50" y="192"/>
                    </a:lnTo>
                    <a:lnTo>
                      <a:pt x="42" y="182"/>
                    </a:lnTo>
                    <a:lnTo>
                      <a:pt x="34" y="176"/>
                    </a:lnTo>
                    <a:lnTo>
                      <a:pt x="22" y="172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34" y="52"/>
                    </a:lnTo>
                    <a:lnTo>
                      <a:pt x="44" y="44"/>
                    </a:lnTo>
                    <a:lnTo>
                      <a:pt x="50" y="34"/>
                    </a:lnTo>
                    <a:lnTo>
                      <a:pt x="54" y="22"/>
                    </a:lnTo>
                    <a:lnTo>
                      <a:pt x="294" y="22"/>
                    </a:lnTo>
                    <a:lnTo>
                      <a:pt x="294" y="22"/>
                    </a:lnTo>
                    <a:lnTo>
                      <a:pt x="300" y="34"/>
                    </a:lnTo>
                    <a:lnTo>
                      <a:pt x="306" y="44"/>
                    </a:lnTo>
                    <a:lnTo>
                      <a:pt x="316" y="52"/>
                    </a:lnTo>
                    <a:lnTo>
                      <a:pt x="328" y="56"/>
                    </a:lnTo>
                    <a:lnTo>
                      <a:pt x="328" y="134"/>
                    </a:lnTo>
                    <a:lnTo>
                      <a:pt x="350" y="134"/>
                    </a:lnTo>
                    <a:lnTo>
                      <a:pt x="350" y="12"/>
                    </a:lnTo>
                    <a:lnTo>
                      <a:pt x="350" y="12"/>
                    </a:lnTo>
                    <a:lnTo>
                      <a:pt x="350" y="8"/>
                    </a:lnTo>
                    <a:lnTo>
                      <a:pt x="346" y="4"/>
                    </a:lnTo>
                    <a:lnTo>
                      <a:pt x="342" y="2"/>
                    </a:lnTo>
                    <a:lnTo>
                      <a:pt x="33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214"/>
                    </a:lnTo>
                    <a:lnTo>
                      <a:pt x="0" y="214"/>
                    </a:lnTo>
                    <a:lnTo>
                      <a:pt x="0" y="218"/>
                    </a:lnTo>
                    <a:lnTo>
                      <a:pt x="4" y="222"/>
                    </a:lnTo>
                    <a:lnTo>
                      <a:pt x="8" y="226"/>
                    </a:lnTo>
                    <a:lnTo>
                      <a:pt x="12" y="226"/>
                    </a:lnTo>
                    <a:lnTo>
                      <a:pt x="256" y="226"/>
                    </a:lnTo>
                    <a:lnTo>
                      <a:pt x="256" y="226"/>
                    </a:lnTo>
                    <a:lnTo>
                      <a:pt x="254" y="218"/>
                    </a:lnTo>
                    <a:lnTo>
                      <a:pt x="254" y="2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" name="Freeform 27"/>
              <p:cNvSpPr>
                <a:spLocks/>
              </p:cNvSpPr>
              <p:nvPr/>
            </p:nvSpPr>
            <p:spPr bwMode="auto">
              <a:xfrm>
                <a:off x="6373813" y="965200"/>
                <a:ext cx="200025" cy="34925"/>
              </a:xfrm>
              <a:custGeom>
                <a:avLst/>
                <a:gdLst>
                  <a:gd name="T0" fmla="*/ 12 w 126"/>
                  <a:gd name="T1" fmla="*/ 22 h 22"/>
                  <a:gd name="T2" fmla="*/ 12 w 126"/>
                  <a:gd name="T3" fmla="*/ 22 h 22"/>
                  <a:gd name="T4" fmla="*/ 8 w 126"/>
                  <a:gd name="T5" fmla="*/ 20 h 22"/>
                  <a:gd name="T6" fmla="*/ 4 w 126"/>
                  <a:gd name="T7" fmla="*/ 18 h 22"/>
                  <a:gd name="T8" fmla="*/ 2 w 126"/>
                  <a:gd name="T9" fmla="*/ 16 h 22"/>
                  <a:gd name="T10" fmla="*/ 0 w 126"/>
                  <a:gd name="T11" fmla="*/ 10 h 22"/>
                  <a:gd name="T12" fmla="*/ 0 w 126"/>
                  <a:gd name="T13" fmla="*/ 10 h 22"/>
                  <a:gd name="T14" fmla="*/ 0 w 126"/>
                  <a:gd name="T15" fmla="*/ 10 h 22"/>
                  <a:gd name="T16" fmla="*/ 2 w 126"/>
                  <a:gd name="T17" fmla="*/ 6 h 22"/>
                  <a:gd name="T18" fmla="*/ 4 w 126"/>
                  <a:gd name="T19" fmla="*/ 4 h 22"/>
                  <a:gd name="T20" fmla="*/ 8 w 126"/>
                  <a:gd name="T21" fmla="*/ 2 h 22"/>
                  <a:gd name="T22" fmla="*/ 12 w 126"/>
                  <a:gd name="T23" fmla="*/ 0 h 22"/>
                  <a:gd name="T24" fmla="*/ 12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4 w 126"/>
                  <a:gd name="T33" fmla="*/ 4 h 22"/>
                  <a:gd name="T34" fmla="*/ 126 w 126"/>
                  <a:gd name="T35" fmla="*/ 6 h 22"/>
                  <a:gd name="T36" fmla="*/ 126 w 126"/>
                  <a:gd name="T37" fmla="*/ 10 h 22"/>
                  <a:gd name="T38" fmla="*/ 126 w 126"/>
                  <a:gd name="T39" fmla="*/ 10 h 22"/>
                  <a:gd name="T40" fmla="*/ 126 w 126"/>
                  <a:gd name="T41" fmla="*/ 10 h 22"/>
                  <a:gd name="T42" fmla="*/ 126 w 126"/>
                  <a:gd name="T43" fmla="*/ 16 h 22"/>
                  <a:gd name="T44" fmla="*/ 124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2 w 126"/>
                  <a:gd name="T53" fmla="*/ 22 h 22"/>
                  <a:gd name="T54" fmla="*/ 12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2" y="22"/>
                    </a:moveTo>
                    <a:lnTo>
                      <a:pt x="12" y="22"/>
                    </a:lnTo>
                    <a:lnTo>
                      <a:pt x="8" y="20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4" y="4"/>
                    </a:lnTo>
                    <a:lnTo>
                      <a:pt x="126" y="6"/>
                    </a:lnTo>
                    <a:lnTo>
                      <a:pt x="126" y="10"/>
                    </a:lnTo>
                    <a:lnTo>
                      <a:pt x="126" y="10"/>
                    </a:lnTo>
                    <a:lnTo>
                      <a:pt x="126" y="10"/>
                    </a:lnTo>
                    <a:lnTo>
                      <a:pt x="126" y="16"/>
                    </a:lnTo>
                    <a:lnTo>
                      <a:pt x="124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" name="Freeform 28"/>
              <p:cNvSpPr>
                <a:spLocks/>
              </p:cNvSpPr>
              <p:nvPr/>
            </p:nvSpPr>
            <p:spPr bwMode="auto">
              <a:xfrm>
                <a:off x="6367463" y="1012825"/>
                <a:ext cx="200025" cy="34925"/>
              </a:xfrm>
              <a:custGeom>
                <a:avLst/>
                <a:gdLst>
                  <a:gd name="T0" fmla="*/ 10 w 126"/>
                  <a:gd name="T1" fmla="*/ 22 h 22"/>
                  <a:gd name="T2" fmla="*/ 10 w 126"/>
                  <a:gd name="T3" fmla="*/ 22 h 22"/>
                  <a:gd name="T4" fmla="*/ 6 w 126"/>
                  <a:gd name="T5" fmla="*/ 20 h 22"/>
                  <a:gd name="T6" fmla="*/ 4 w 126"/>
                  <a:gd name="T7" fmla="*/ 18 h 22"/>
                  <a:gd name="T8" fmla="*/ 0 w 126"/>
                  <a:gd name="T9" fmla="*/ 16 h 22"/>
                  <a:gd name="T10" fmla="*/ 0 w 126"/>
                  <a:gd name="T11" fmla="*/ 12 h 22"/>
                  <a:gd name="T12" fmla="*/ 0 w 126"/>
                  <a:gd name="T13" fmla="*/ 12 h 22"/>
                  <a:gd name="T14" fmla="*/ 0 w 126"/>
                  <a:gd name="T15" fmla="*/ 12 h 22"/>
                  <a:gd name="T16" fmla="*/ 0 w 126"/>
                  <a:gd name="T17" fmla="*/ 6 h 22"/>
                  <a:gd name="T18" fmla="*/ 4 w 126"/>
                  <a:gd name="T19" fmla="*/ 4 h 22"/>
                  <a:gd name="T20" fmla="*/ 6 w 126"/>
                  <a:gd name="T21" fmla="*/ 2 h 22"/>
                  <a:gd name="T22" fmla="*/ 10 w 126"/>
                  <a:gd name="T23" fmla="*/ 0 h 22"/>
                  <a:gd name="T24" fmla="*/ 10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2 w 126"/>
                  <a:gd name="T33" fmla="*/ 4 h 22"/>
                  <a:gd name="T34" fmla="*/ 124 w 126"/>
                  <a:gd name="T35" fmla="*/ 6 h 22"/>
                  <a:gd name="T36" fmla="*/ 126 w 126"/>
                  <a:gd name="T37" fmla="*/ 12 h 22"/>
                  <a:gd name="T38" fmla="*/ 126 w 126"/>
                  <a:gd name="T39" fmla="*/ 12 h 22"/>
                  <a:gd name="T40" fmla="*/ 126 w 126"/>
                  <a:gd name="T41" fmla="*/ 12 h 22"/>
                  <a:gd name="T42" fmla="*/ 124 w 126"/>
                  <a:gd name="T43" fmla="*/ 16 h 22"/>
                  <a:gd name="T44" fmla="*/ 122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0 w 126"/>
                  <a:gd name="T53" fmla="*/ 22 h 22"/>
                  <a:gd name="T54" fmla="*/ 10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0" y="22"/>
                    </a:moveTo>
                    <a:lnTo>
                      <a:pt x="10" y="22"/>
                    </a:lnTo>
                    <a:lnTo>
                      <a:pt x="6" y="20"/>
                    </a:lnTo>
                    <a:lnTo>
                      <a:pt x="4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2" y="4"/>
                    </a:lnTo>
                    <a:lnTo>
                      <a:pt x="124" y="6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4" y="16"/>
                    </a:lnTo>
                    <a:lnTo>
                      <a:pt x="122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0" y="22"/>
                    </a:lnTo>
                    <a:lnTo>
                      <a:pt x="1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" name="Freeform 29"/>
              <p:cNvSpPr>
                <a:spLocks/>
              </p:cNvSpPr>
              <p:nvPr/>
            </p:nvSpPr>
            <p:spPr bwMode="auto">
              <a:xfrm>
                <a:off x="6370638" y="1060450"/>
                <a:ext cx="200025" cy="34925"/>
              </a:xfrm>
              <a:custGeom>
                <a:avLst/>
                <a:gdLst>
                  <a:gd name="T0" fmla="*/ 12 w 126"/>
                  <a:gd name="T1" fmla="*/ 22 h 22"/>
                  <a:gd name="T2" fmla="*/ 12 w 126"/>
                  <a:gd name="T3" fmla="*/ 22 h 22"/>
                  <a:gd name="T4" fmla="*/ 8 w 126"/>
                  <a:gd name="T5" fmla="*/ 20 h 22"/>
                  <a:gd name="T6" fmla="*/ 4 w 126"/>
                  <a:gd name="T7" fmla="*/ 18 h 22"/>
                  <a:gd name="T8" fmla="*/ 2 w 126"/>
                  <a:gd name="T9" fmla="*/ 16 h 22"/>
                  <a:gd name="T10" fmla="*/ 0 w 126"/>
                  <a:gd name="T11" fmla="*/ 12 h 22"/>
                  <a:gd name="T12" fmla="*/ 0 w 126"/>
                  <a:gd name="T13" fmla="*/ 12 h 22"/>
                  <a:gd name="T14" fmla="*/ 0 w 126"/>
                  <a:gd name="T15" fmla="*/ 12 h 22"/>
                  <a:gd name="T16" fmla="*/ 2 w 126"/>
                  <a:gd name="T17" fmla="*/ 8 h 22"/>
                  <a:gd name="T18" fmla="*/ 4 w 126"/>
                  <a:gd name="T19" fmla="*/ 4 h 22"/>
                  <a:gd name="T20" fmla="*/ 8 w 126"/>
                  <a:gd name="T21" fmla="*/ 2 h 22"/>
                  <a:gd name="T22" fmla="*/ 12 w 126"/>
                  <a:gd name="T23" fmla="*/ 0 h 22"/>
                  <a:gd name="T24" fmla="*/ 12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4 w 126"/>
                  <a:gd name="T33" fmla="*/ 4 h 22"/>
                  <a:gd name="T34" fmla="*/ 126 w 126"/>
                  <a:gd name="T35" fmla="*/ 8 h 22"/>
                  <a:gd name="T36" fmla="*/ 126 w 126"/>
                  <a:gd name="T37" fmla="*/ 12 h 22"/>
                  <a:gd name="T38" fmla="*/ 126 w 126"/>
                  <a:gd name="T39" fmla="*/ 12 h 22"/>
                  <a:gd name="T40" fmla="*/ 126 w 126"/>
                  <a:gd name="T41" fmla="*/ 12 h 22"/>
                  <a:gd name="T42" fmla="*/ 126 w 126"/>
                  <a:gd name="T43" fmla="*/ 16 h 22"/>
                  <a:gd name="T44" fmla="*/ 124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2 w 126"/>
                  <a:gd name="T53" fmla="*/ 22 h 22"/>
                  <a:gd name="T54" fmla="*/ 12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2" y="22"/>
                    </a:moveTo>
                    <a:lnTo>
                      <a:pt x="12" y="22"/>
                    </a:lnTo>
                    <a:lnTo>
                      <a:pt x="8" y="20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4" y="4"/>
                    </a:lnTo>
                    <a:lnTo>
                      <a:pt x="126" y="8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6"/>
                    </a:lnTo>
                    <a:lnTo>
                      <a:pt x="124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34" name="组合 133"/>
          <p:cNvGrpSpPr/>
          <p:nvPr/>
        </p:nvGrpSpPr>
        <p:grpSpPr>
          <a:xfrm>
            <a:off x="888068" y="3397276"/>
            <a:ext cx="1523692" cy="614634"/>
            <a:chOff x="3638480" y="1770394"/>
            <a:chExt cx="1523692" cy="614634"/>
          </a:xfrm>
        </p:grpSpPr>
        <p:sp>
          <p:nvSpPr>
            <p:cNvPr id="135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6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3840396" y="3397276"/>
            <a:ext cx="1523692" cy="614634"/>
            <a:chOff x="3638480" y="1770394"/>
            <a:chExt cx="1523692" cy="614634"/>
          </a:xfrm>
        </p:grpSpPr>
        <p:sp>
          <p:nvSpPr>
            <p:cNvPr id="138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9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6724663" y="3397276"/>
            <a:ext cx="1523692" cy="614634"/>
            <a:chOff x="3638480" y="1770394"/>
            <a:chExt cx="1523692" cy="614634"/>
          </a:xfrm>
        </p:grpSpPr>
        <p:sp>
          <p:nvSpPr>
            <p:cNvPr id="141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2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2328228" y="1342482"/>
            <a:ext cx="1523692" cy="614634"/>
            <a:chOff x="3638480" y="1770394"/>
            <a:chExt cx="1523692" cy="614634"/>
          </a:xfrm>
        </p:grpSpPr>
        <p:sp>
          <p:nvSpPr>
            <p:cNvPr id="144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5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6" name="组合 145"/>
          <p:cNvGrpSpPr/>
          <p:nvPr/>
        </p:nvGrpSpPr>
        <p:grpSpPr>
          <a:xfrm>
            <a:off x="5208548" y="1342482"/>
            <a:ext cx="1523692" cy="614634"/>
            <a:chOff x="3638480" y="1770394"/>
            <a:chExt cx="1523692" cy="614634"/>
          </a:xfrm>
        </p:grpSpPr>
        <p:sp>
          <p:nvSpPr>
            <p:cNvPr id="147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添加会议主题</a:t>
              </a:r>
              <a:endParaRPr lang="en-AU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8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6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8" name="飞哥PPT眉头"/>
          <p:cNvSpPr txBox="1"/>
          <p:nvPr/>
        </p:nvSpPr>
        <p:spPr>
          <a:xfrm>
            <a:off x="539552" y="13220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能力提升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100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17">
        <p14:shred pattern="rectangle"/>
      </p:transition>
    </mc:Choice>
    <mc:Fallback xmlns="">
      <p:transition spd="slow" advTm="50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>
          <a:xfrm>
            <a:off x="747865" y="843558"/>
            <a:ext cx="7648271" cy="3564551"/>
          </a:xfrm>
          <a:prstGeom prst="roundRect">
            <a:avLst/>
          </a:prstGeom>
          <a:pattFill prst="dkDnDiag">
            <a:fgClr>
              <a:srgbClr val="EEEEEE"/>
            </a:fgClr>
            <a:bgClr>
              <a:srgbClr val="F9F9F9"/>
            </a:bgClr>
          </a:patt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77800" dist="762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3871510" y="987574"/>
            <a:ext cx="1400981" cy="609261"/>
            <a:chOff x="3871510" y="2267120"/>
            <a:chExt cx="1400981" cy="609261"/>
          </a:xfrm>
        </p:grpSpPr>
        <p:grpSp>
          <p:nvGrpSpPr>
            <p:cNvPr id="13" name="组合 12"/>
            <p:cNvGrpSpPr/>
            <p:nvPr/>
          </p:nvGrpSpPr>
          <p:grpSpPr>
            <a:xfrm>
              <a:off x="3871510" y="2267120"/>
              <a:ext cx="1400981" cy="609261"/>
              <a:chOff x="3871510" y="504521"/>
              <a:chExt cx="1400981" cy="609261"/>
            </a:xfrm>
          </p:grpSpPr>
          <p:sp>
            <p:nvSpPr>
              <p:cNvPr id="17" name="圆角矩形 16"/>
              <p:cNvSpPr/>
              <p:nvPr/>
            </p:nvSpPr>
            <p:spPr>
              <a:xfrm>
                <a:off x="3871510" y="504521"/>
                <a:ext cx="1400981" cy="60926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 w="3175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tx1">
                    <a:lumMod val="65000"/>
                    <a:lumOff val="35000"/>
                    <a:alpha val="4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3963170" y="572636"/>
                <a:ext cx="1217660" cy="4730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127000" dist="63500" dir="2700000" algn="tl" rotWithShape="0">
                  <a:schemeClr val="tx1">
                    <a:lumMod val="65000"/>
                    <a:lumOff val="35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38100" h="6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4010893" y="2325529"/>
              <a:ext cx="118494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6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结束语</a:t>
              </a:r>
              <a:endParaRPr lang="zh-CN" altLang="en-US" sz="2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52491" y="1873443"/>
            <a:ext cx="6839017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任何目标，只说不做到头来都会是一场空。然而，现实是未知多变的，定出的目标计划随时都可能遭遇问题，要求有清醒的头脑。一个人，若要获得成功，必须拿出勇气，付出努力、拼搏、奋斗。成功，不相信</a:t>
            </a:r>
            <a:r>
              <a:rPr lang="zh-CN" altLang="en-US" sz="14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眼泪</a:t>
            </a:r>
            <a:r>
              <a:rPr lang="en-US" altLang="zh-CN" sz="14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;</a:t>
            </a:r>
            <a:r>
              <a:rPr lang="zh-CN" altLang="en-US" sz="14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未来，要靠自己去打拼</a:t>
            </a:r>
            <a:r>
              <a:rPr lang="en-US" altLang="zh-CN" sz="14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!</a:t>
            </a:r>
            <a:r>
              <a:rPr lang="zh-CN" altLang="en-US" sz="14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实现目标的历程需要付出艰辛的汗水和不懈的追求，不要因为挫折而畏缩不前，不要因为失败而一蹶不振</a:t>
            </a:r>
            <a:r>
              <a:rPr lang="en-US" altLang="zh-CN" sz="14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;</a:t>
            </a:r>
            <a:r>
              <a:rPr lang="zh-CN" altLang="en-US" sz="14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要有屡败屡战的精神，要有越挫越勇的气魄</a:t>
            </a:r>
            <a:r>
              <a:rPr lang="en-US" altLang="zh-CN" sz="14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;</a:t>
            </a:r>
            <a:r>
              <a:rPr lang="zh-CN" altLang="en-US" sz="14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成功最终会属于你的，每天要对自己说：“我一定能成功，我一定按照目标的规划行动，坚持直到胜利的那一天。”既然选择了认准了是正确的，就要一直走下去</a:t>
            </a:r>
            <a:r>
              <a:rPr lang="zh-CN" altLang="en-US" sz="14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14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飞哥PPT眉头"/>
          <p:cNvSpPr>
            <a:spLocks noChangeShapeType="1"/>
          </p:cNvSpPr>
          <p:nvPr/>
        </p:nvSpPr>
        <p:spPr bwMode="auto">
          <a:xfrm>
            <a:off x="1226189" y="1707654"/>
            <a:ext cx="6691622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637182"/>
      </p:ext>
    </p:extLst>
  </p:cSld>
  <p:clrMapOvr>
    <a:masterClrMapping/>
  </p:clrMapOvr>
  <p:transition spd="slow" advTm="258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2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decel="4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组合 97"/>
          <p:cNvGrpSpPr/>
          <p:nvPr/>
        </p:nvGrpSpPr>
        <p:grpSpPr>
          <a:xfrm>
            <a:off x="661876" y="618523"/>
            <a:ext cx="4070894" cy="3545000"/>
            <a:chOff x="3826258" y="2468593"/>
            <a:chExt cx="3743930" cy="3260276"/>
          </a:xfrm>
          <a:effectLst>
            <a:outerShdw blurRad="254000" dist="1270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99" name="Freeform 5"/>
            <p:cNvSpPr>
              <a:spLocks/>
            </p:cNvSpPr>
            <p:nvPr/>
          </p:nvSpPr>
          <p:spPr bwMode="auto">
            <a:xfrm>
              <a:off x="4236955" y="293439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0" name="Freeform 5"/>
            <p:cNvSpPr>
              <a:spLocks/>
            </p:cNvSpPr>
            <p:nvPr/>
          </p:nvSpPr>
          <p:spPr bwMode="auto">
            <a:xfrm>
              <a:off x="4248852" y="294493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CECEC"/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1" name="Freeform 5"/>
            <p:cNvSpPr>
              <a:spLocks/>
            </p:cNvSpPr>
            <p:nvPr/>
          </p:nvSpPr>
          <p:spPr bwMode="auto">
            <a:xfrm>
              <a:off x="3830666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2" name="Freeform 5"/>
            <p:cNvSpPr>
              <a:spLocks/>
            </p:cNvSpPr>
            <p:nvPr/>
          </p:nvSpPr>
          <p:spPr bwMode="auto">
            <a:xfrm>
              <a:off x="3842564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3" name="Freeform 5"/>
            <p:cNvSpPr>
              <a:spLocks/>
            </p:cNvSpPr>
            <p:nvPr/>
          </p:nvSpPr>
          <p:spPr bwMode="auto">
            <a:xfrm>
              <a:off x="4635215" y="2702104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4" name="Freeform 5"/>
            <p:cNvSpPr>
              <a:spLocks/>
            </p:cNvSpPr>
            <p:nvPr/>
          </p:nvSpPr>
          <p:spPr bwMode="auto">
            <a:xfrm>
              <a:off x="4647113" y="2712649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5" name="Freeform 5"/>
            <p:cNvSpPr>
              <a:spLocks/>
            </p:cNvSpPr>
            <p:nvPr/>
          </p:nvSpPr>
          <p:spPr bwMode="auto">
            <a:xfrm>
              <a:off x="4633057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6" name="Freeform 5"/>
            <p:cNvSpPr>
              <a:spLocks/>
            </p:cNvSpPr>
            <p:nvPr/>
          </p:nvSpPr>
          <p:spPr bwMode="auto">
            <a:xfrm>
              <a:off x="4644955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7" name="Freeform 5"/>
            <p:cNvSpPr>
              <a:spLocks/>
            </p:cNvSpPr>
            <p:nvPr/>
          </p:nvSpPr>
          <p:spPr bwMode="auto">
            <a:xfrm>
              <a:off x="5034747" y="293209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8" name="Freeform 5"/>
            <p:cNvSpPr>
              <a:spLocks/>
            </p:cNvSpPr>
            <p:nvPr/>
          </p:nvSpPr>
          <p:spPr bwMode="auto">
            <a:xfrm>
              <a:off x="5046645" y="294263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9" name="Freeform 5"/>
            <p:cNvSpPr>
              <a:spLocks/>
            </p:cNvSpPr>
            <p:nvPr/>
          </p:nvSpPr>
          <p:spPr bwMode="auto">
            <a:xfrm>
              <a:off x="5433888" y="2702104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0" name="Freeform 5"/>
            <p:cNvSpPr>
              <a:spLocks/>
            </p:cNvSpPr>
            <p:nvPr/>
          </p:nvSpPr>
          <p:spPr bwMode="auto">
            <a:xfrm>
              <a:off x="5445786" y="2712649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1" name="Freeform 5"/>
            <p:cNvSpPr>
              <a:spLocks/>
            </p:cNvSpPr>
            <p:nvPr/>
          </p:nvSpPr>
          <p:spPr bwMode="auto">
            <a:xfrm>
              <a:off x="5833421" y="293209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2" name="Freeform 5"/>
            <p:cNvSpPr>
              <a:spLocks/>
            </p:cNvSpPr>
            <p:nvPr/>
          </p:nvSpPr>
          <p:spPr bwMode="auto">
            <a:xfrm>
              <a:off x="5845318" y="294263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3" name="Freeform 5"/>
            <p:cNvSpPr>
              <a:spLocks/>
            </p:cNvSpPr>
            <p:nvPr/>
          </p:nvSpPr>
          <p:spPr bwMode="auto">
            <a:xfrm>
              <a:off x="6234399" y="2702262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4" name="Freeform 5"/>
            <p:cNvSpPr>
              <a:spLocks/>
            </p:cNvSpPr>
            <p:nvPr/>
          </p:nvSpPr>
          <p:spPr bwMode="auto">
            <a:xfrm>
              <a:off x="6246297" y="2712807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5" name="Freeform 5"/>
            <p:cNvSpPr>
              <a:spLocks/>
            </p:cNvSpPr>
            <p:nvPr/>
          </p:nvSpPr>
          <p:spPr bwMode="auto">
            <a:xfrm>
              <a:off x="6638271" y="293209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6" name="Freeform 5"/>
            <p:cNvSpPr>
              <a:spLocks/>
            </p:cNvSpPr>
            <p:nvPr/>
          </p:nvSpPr>
          <p:spPr bwMode="auto">
            <a:xfrm>
              <a:off x="6650169" y="294263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7" name="Freeform 5"/>
            <p:cNvSpPr>
              <a:spLocks/>
            </p:cNvSpPr>
            <p:nvPr/>
          </p:nvSpPr>
          <p:spPr bwMode="auto">
            <a:xfrm>
              <a:off x="6236751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8" name="Freeform 5"/>
            <p:cNvSpPr>
              <a:spLocks/>
            </p:cNvSpPr>
            <p:nvPr/>
          </p:nvSpPr>
          <p:spPr bwMode="auto">
            <a:xfrm>
              <a:off x="6248649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9" name="Freeform 5"/>
            <p:cNvSpPr>
              <a:spLocks/>
            </p:cNvSpPr>
            <p:nvPr/>
          </p:nvSpPr>
          <p:spPr bwMode="auto">
            <a:xfrm>
              <a:off x="5434360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0" name="Freeform 5"/>
            <p:cNvSpPr>
              <a:spLocks/>
            </p:cNvSpPr>
            <p:nvPr/>
          </p:nvSpPr>
          <p:spPr bwMode="auto">
            <a:xfrm>
              <a:off x="5446258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1" name="Freeform 5"/>
            <p:cNvSpPr>
              <a:spLocks/>
            </p:cNvSpPr>
            <p:nvPr/>
          </p:nvSpPr>
          <p:spPr bwMode="auto">
            <a:xfrm>
              <a:off x="7035891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2" name="Freeform 5"/>
            <p:cNvSpPr>
              <a:spLocks/>
            </p:cNvSpPr>
            <p:nvPr/>
          </p:nvSpPr>
          <p:spPr bwMode="auto">
            <a:xfrm>
              <a:off x="7047789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3" name="Freeform 5"/>
            <p:cNvSpPr>
              <a:spLocks/>
            </p:cNvSpPr>
            <p:nvPr/>
          </p:nvSpPr>
          <p:spPr bwMode="auto">
            <a:xfrm>
              <a:off x="3826258" y="31631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4" name="Freeform 5"/>
            <p:cNvSpPr>
              <a:spLocks/>
            </p:cNvSpPr>
            <p:nvPr/>
          </p:nvSpPr>
          <p:spPr bwMode="auto">
            <a:xfrm>
              <a:off x="3838156" y="31736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5" name="Freeform 5"/>
            <p:cNvSpPr>
              <a:spLocks/>
            </p:cNvSpPr>
            <p:nvPr/>
          </p:nvSpPr>
          <p:spPr bwMode="auto">
            <a:xfrm>
              <a:off x="4230909" y="3394089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6" name="Freeform 5"/>
            <p:cNvSpPr>
              <a:spLocks/>
            </p:cNvSpPr>
            <p:nvPr/>
          </p:nvSpPr>
          <p:spPr bwMode="auto">
            <a:xfrm>
              <a:off x="4242807" y="3404634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7" name="Freeform 5"/>
            <p:cNvSpPr>
              <a:spLocks/>
            </p:cNvSpPr>
            <p:nvPr/>
          </p:nvSpPr>
          <p:spPr bwMode="auto">
            <a:xfrm>
              <a:off x="4633145" y="3629573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8" name="Freeform 5"/>
            <p:cNvSpPr>
              <a:spLocks/>
            </p:cNvSpPr>
            <p:nvPr/>
          </p:nvSpPr>
          <p:spPr bwMode="auto">
            <a:xfrm>
              <a:off x="4645042" y="3640118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9" name="Freeform 5"/>
            <p:cNvSpPr>
              <a:spLocks/>
            </p:cNvSpPr>
            <p:nvPr/>
          </p:nvSpPr>
          <p:spPr bwMode="auto">
            <a:xfrm>
              <a:off x="4633145" y="40940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0" name="Freeform 5"/>
            <p:cNvSpPr>
              <a:spLocks/>
            </p:cNvSpPr>
            <p:nvPr/>
          </p:nvSpPr>
          <p:spPr bwMode="auto">
            <a:xfrm>
              <a:off x="4645042" y="41045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1" name="Freeform 5"/>
            <p:cNvSpPr>
              <a:spLocks/>
            </p:cNvSpPr>
            <p:nvPr/>
          </p:nvSpPr>
          <p:spPr bwMode="auto">
            <a:xfrm>
              <a:off x="5031405" y="33972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2" name="Freeform 5"/>
            <p:cNvSpPr>
              <a:spLocks/>
            </p:cNvSpPr>
            <p:nvPr/>
          </p:nvSpPr>
          <p:spPr bwMode="auto">
            <a:xfrm>
              <a:off x="5043303" y="3407831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CECEC"/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3" name="Freeform 5"/>
            <p:cNvSpPr>
              <a:spLocks/>
            </p:cNvSpPr>
            <p:nvPr/>
          </p:nvSpPr>
          <p:spPr bwMode="auto">
            <a:xfrm>
              <a:off x="5031405" y="3861730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4" name="Freeform 5"/>
            <p:cNvSpPr>
              <a:spLocks/>
            </p:cNvSpPr>
            <p:nvPr/>
          </p:nvSpPr>
          <p:spPr bwMode="auto">
            <a:xfrm>
              <a:off x="5043303" y="3872275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5" name="Freeform 5"/>
            <p:cNvSpPr>
              <a:spLocks/>
            </p:cNvSpPr>
            <p:nvPr/>
          </p:nvSpPr>
          <p:spPr bwMode="auto">
            <a:xfrm>
              <a:off x="5031405" y="432550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6" name="Freeform 5"/>
            <p:cNvSpPr>
              <a:spLocks/>
            </p:cNvSpPr>
            <p:nvPr/>
          </p:nvSpPr>
          <p:spPr bwMode="auto">
            <a:xfrm>
              <a:off x="5043303" y="433604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CECEC"/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7" name="Freeform 5"/>
            <p:cNvSpPr>
              <a:spLocks/>
            </p:cNvSpPr>
            <p:nvPr/>
          </p:nvSpPr>
          <p:spPr bwMode="auto">
            <a:xfrm>
              <a:off x="5031405" y="4789946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8" name="Freeform 5"/>
            <p:cNvSpPr>
              <a:spLocks/>
            </p:cNvSpPr>
            <p:nvPr/>
          </p:nvSpPr>
          <p:spPr bwMode="auto">
            <a:xfrm>
              <a:off x="5043303" y="4800491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9" name="Freeform 5"/>
            <p:cNvSpPr>
              <a:spLocks/>
            </p:cNvSpPr>
            <p:nvPr/>
          </p:nvSpPr>
          <p:spPr bwMode="auto">
            <a:xfrm>
              <a:off x="5430937" y="3627273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0" name="Freeform 5"/>
            <p:cNvSpPr>
              <a:spLocks/>
            </p:cNvSpPr>
            <p:nvPr/>
          </p:nvSpPr>
          <p:spPr bwMode="auto">
            <a:xfrm>
              <a:off x="5442835" y="3637818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1" name="Freeform 5"/>
            <p:cNvSpPr>
              <a:spLocks/>
            </p:cNvSpPr>
            <p:nvPr/>
          </p:nvSpPr>
          <p:spPr bwMode="auto">
            <a:xfrm>
              <a:off x="5430937" y="40917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2" name="Freeform 5"/>
            <p:cNvSpPr>
              <a:spLocks/>
            </p:cNvSpPr>
            <p:nvPr/>
          </p:nvSpPr>
          <p:spPr bwMode="auto">
            <a:xfrm>
              <a:off x="5442835" y="41022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3" name="Freeform 5"/>
            <p:cNvSpPr>
              <a:spLocks/>
            </p:cNvSpPr>
            <p:nvPr/>
          </p:nvSpPr>
          <p:spPr bwMode="auto">
            <a:xfrm>
              <a:off x="5430937" y="4555489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4" name="Freeform 5"/>
            <p:cNvSpPr>
              <a:spLocks/>
            </p:cNvSpPr>
            <p:nvPr/>
          </p:nvSpPr>
          <p:spPr bwMode="auto">
            <a:xfrm>
              <a:off x="5442835" y="4566034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5" name="Freeform 5"/>
            <p:cNvSpPr>
              <a:spLocks/>
            </p:cNvSpPr>
            <p:nvPr/>
          </p:nvSpPr>
          <p:spPr bwMode="auto">
            <a:xfrm>
              <a:off x="5029247" y="525532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6" name="Freeform 5"/>
            <p:cNvSpPr>
              <a:spLocks/>
            </p:cNvSpPr>
            <p:nvPr/>
          </p:nvSpPr>
          <p:spPr bwMode="auto">
            <a:xfrm>
              <a:off x="5041145" y="526587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7" name="Freeform 5"/>
            <p:cNvSpPr>
              <a:spLocks/>
            </p:cNvSpPr>
            <p:nvPr/>
          </p:nvSpPr>
          <p:spPr bwMode="auto">
            <a:xfrm>
              <a:off x="5430937" y="5019933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8" name="Freeform 5"/>
            <p:cNvSpPr>
              <a:spLocks/>
            </p:cNvSpPr>
            <p:nvPr/>
          </p:nvSpPr>
          <p:spPr bwMode="auto">
            <a:xfrm>
              <a:off x="5442835" y="5030478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9" name="Freeform 5"/>
            <p:cNvSpPr>
              <a:spLocks/>
            </p:cNvSpPr>
            <p:nvPr/>
          </p:nvSpPr>
          <p:spPr bwMode="auto">
            <a:xfrm>
              <a:off x="5830078" y="33972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0" name="Freeform 5"/>
            <p:cNvSpPr>
              <a:spLocks/>
            </p:cNvSpPr>
            <p:nvPr/>
          </p:nvSpPr>
          <p:spPr bwMode="auto">
            <a:xfrm>
              <a:off x="5841976" y="3407831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1" name="Freeform 5"/>
            <p:cNvSpPr>
              <a:spLocks/>
            </p:cNvSpPr>
            <p:nvPr/>
          </p:nvSpPr>
          <p:spPr bwMode="auto">
            <a:xfrm>
              <a:off x="5830078" y="3861730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2" name="Freeform 5"/>
            <p:cNvSpPr>
              <a:spLocks/>
            </p:cNvSpPr>
            <p:nvPr/>
          </p:nvSpPr>
          <p:spPr bwMode="auto">
            <a:xfrm>
              <a:off x="5841976" y="3872275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3" name="Freeform 5"/>
            <p:cNvSpPr>
              <a:spLocks/>
            </p:cNvSpPr>
            <p:nvPr/>
          </p:nvSpPr>
          <p:spPr bwMode="auto">
            <a:xfrm>
              <a:off x="5830078" y="432550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4" name="Freeform 5"/>
            <p:cNvSpPr>
              <a:spLocks/>
            </p:cNvSpPr>
            <p:nvPr/>
          </p:nvSpPr>
          <p:spPr bwMode="auto">
            <a:xfrm>
              <a:off x="5841976" y="433604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5" name="Freeform 5"/>
            <p:cNvSpPr>
              <a:spLocks/>
            </p:cNvSpPr>
            <p:nvPr/>
          </p:nvSpPr>
          <p:spPr bwMode="auto">
            <a:xfrm>
              <a:off x="5830078" y="4789946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6" name="Freeform 5"/>
            <p:cNvSpPr>
              <a:spLocks/>
            </p:cNvSpPr>
            <p:nvPr/>
          </p:nvSpPr>
          <p:spPr bwMode="auto">
            <a:xfrm>
              <a:off x="5841976" y="4800491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7" name="Freeform 5"/>
            <p:cNvSpPr>
              <a:spLocks/>
            </p:cNvSpPr>
            <p:nvPr/>
          </p:nvSpPr>
          <p:spPr bwMode="auto">
            <a:xfrm>
              <a:off x="6229611" y="3627273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8" name="Freeform 5"/>
            <p:cNvSpPr>
              <a:spLocks/>
            </p:cNvSpPr>
            <p:nvPr/>
          </p:nvSpPr>
          <p:spPr bwMode="auto">
            <a:xfrm>
              <a:off x="6241508" y="3637818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9" name="Freeform 5"/>
            <p:cNvSpPr>
              <a:spLocks/>
            </p:cNvSpPr>
            <p:nvPr/>
          </p:nvSpPr>
          <p:spPr bwMode="auto">
            <a:xfrm>
              <a:off x="6229611" y="40917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0" name="Freeform 5"/>
            <p:cNvSpPr>
              <a:spLocks/>
            </p:cNvSpPr>
            <p:nvPr/>
          </p:nvSpPr>
          <p:spPr bwMode="auto">
            <a:xfrm>
              <a:off x="6241508" y="41022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1" name="Freeform 5"/>
            <p:cNvSpPr>
              <a:spLocks/>
            </p:cNvSpPr>
            <p:nvPr/>
          </p:nvSpPr>
          <p:spPr bwMode="auto">
            <a:xfrm>
              <a:off x="6630589" y="3397444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2" name="Freeform 5"/>
            <p:cNvSpPr>
              <a:spLocks/>
            </p:cNvSpPr>
            <p:nvPr/>
          </p:nvSpPr>
          <p:spPr bwMode="auto">
            <a:xfrm>
              <a:off x="6642487" y="3407989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CECEC"/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3" name="Freeform 5"/>
            <p:cNvSpPr>
              <a:spLocks/>
            </p:cNvSpPr>
            <p:nvPr/>
          </p:nvSpPr>
          <p:spPr bwMode="auto">
            <a:xfrm>
              <a:off x="7031483" y="31631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4" name="Freeform 5"/>
            <p:cNvSpPr>
              <a:spLocks/>
            </p:cNvSpPr>
            <p:nvPr/>
          </p:nvSpPr>
          <p:spPr bwMode="auto">
            <a:xfrm>
              <a:off x="7043381" y="31736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5" name="Freeform 5"/>
            <p:cNvSpPr>
              <a:spLocks/>
            </p:cNvSpPr>
            <p:nvPr/>
          </p:nvSpPr>
          <p:spPr bwMode="auto">
            <a:xfrm>
              <a:off x="5830550" y="525532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6" name="Freeform 5"/>
            <p:cNvSpPr>
              <a:spLocks/>
            </p:cNvSpPr>
            <p:nvPr/>
          </p:nvSpPr>
          <p:spPr bwMode="auto">
            <a:xfrm>
              <a:off x="5842448" y="526587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67" name="组合 166"/>
            <p:cNvGrpSpPr/>
            <p:nvPr/>
          </p:nvGrpSpPr>
          <p:grpSpPr>
            <a:xfrm>
              <a:off x="4233677" y="2468593"/>
              <a:ext cx="538705" cy="477910"/>
              <a:chOff x="4220977" y="2455893"/>
              <a:chExt cx="538705" cy="477910"/>
            </a:xfrm>
          </p:grpSpPr>
          <p:sp>
            <p:nvSpPr>
              <p:cNvPr id="173" name="Freeform 5"/>
              <p:cNvSpPr>
                <a:spLocks/>
              </p:cNvSpPr>
              <p:nvPr/>
            </p:nvSpPr>
            <p:spPr bwMode="auto">
              <a:xfrm>
                <a:off x="4225385" y="2460261"/>
                <a:ext cx="534297" cy="47354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4" name="Freeform 5"/>
              <p:cNvSpPr>
                <a:spLocks/>
              </p:cNvSpPr>
              <p:nvPr/>
            </p:nvSpPr>
            <p:spPr bwMode="auto">
              <a:xfrm>
                <a:off x="4237283" y="2470806"/>
                <a:ext cx="510501" cy="45245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5" name="Freeform 5"/>
              <p:cNvSpPr>
                <a:spLocks/>
              </p:cNvSpPr>
              <p:nvPr/>
            </p:nvSpPr>
            <p:spPr bwMode="auto">
              <a:xfrm>
                <a:off x="4220977" y="2455893"/>
                <a:ext cx="534297" cy="47354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6" name="Freeform 5"/>
              <p:cNvSpPr>
                <a:spLocks/>
              </p:cNvSpPr>
              <p:nvPr/>
            </p:nvSpPr>
            <p:spPr bwMode="auto">
              <a:xfrm>
                <a:off x="4232875" y="2466438"/>
                <a:ext cx="510501" cy="45245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noFill/>
              </a:ln>
              <a:effectLst>
                <a:innerShdw blurRad="38100" dist="12700" dir="13500000">
                  <a:prstClr val="black">
                    <a:alpha val="2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8" name="组合 167"/>
            <p:cNvGrpSpPr/>
            <p:nvPr/>
          </p:nvGrpSpPr>
          <p:grpSpPr>
            <a:xfrm>
              <a:off x="6633863" y="2468593"/>
              <a:ext cx="538705" cy="477910"/>
              <a:chOff x="4220977" y="2455893"/>
              <a:chExt cx="538705" cy="477910"/>
            </a:xfrm>
          </p:grpSpPr>
          <p:sp>
            <p:nvSpPr>
              <p:cNvPr id="169" name="Freeform 5"/>
              <p:cNvSpPr>
                <a:spLocks/>
              </p:cNvSpPr>
              <p:nvPr/>
            </p:nvSpPr>
            <p:spPr bwMode="auto">
              <a:xfrm>
                <a:off x="4225385" y="2460261"/>
                <a:ext cx="534297" cy="47354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0" name="Freeform 5"/>
              <p:cNvSpPr>
                <a:spLocks/>
              </p:cNvSpPr>
              <p:nvPr/>
            </p:nvSpPr>
            <p:spPr bwMode="auto">
              <a:xfrm>
                <a:off x="4237283" y="2470806"/>
                <a:ext cx="510501" cy="45245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1" name="Freeform 5"/>
              <p:cNvSpPr>
                <a:spLocks/>
              </p:cNvSpPr>
              <p:nvPr/>
            </p:nvSpPr>
            <p:spPr bwMode="auto">
              <a:xfrm>
                <a:off x="4220977" y="2455893"/>
                <a:ext cx="534297" cy="47354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2" name="Freeform 5"/>
              <p:cNvSpPr>
                <a:spLocks/>
              </p:cNvSpPr>
              <p:nvPr/>
            </p:nvSpPr>
            <p:spPr bwMode="auto">
              <a:xfrm>
                <a:off x="4232875" y="2466438"/>
                <a:ext cx="510501" cy="45245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noFill/>
              </a:ln>
              <a:effectLst>
                <a:innerShdw blurRad="38100" dist="12700" dir="13500000">
                  <a:prstClr val="black">
                    <a:alpha val="2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4932040" y="2393289"/>
            <a:ext cx="2405600" cy="852050"/>
            <a:chOff x="4932040" y="2393289"/>
            <a:chExt cx="2405600" cy="852050"/>
          </a:xfrm>
        </p:grpSpPr>
        <p:grpSp>
          <p:nvGrpSpPr>
            <p:cNvPr id="196" name="组合 195"/>
            <p:cNvGrpSpPr/>
            <p:nvPr/>
          </p:nvGrpSpPr>
          <p:grpSpPr>
            <a:xfrm>
              <a:off x="4932040" y="2393289"/>
              <a:ext cx="2405600" cy="852050"/>
              <a:chOff x="3871510" y="504521"/>
              <a:chExt cx="1400981" cy="609261"/>
            </a:xfrm>
          </p:grpSpPr>
          <p:sp>
            <p:nvSpPr>
              <p:cNvPr id="198" name="圆角矩形 197"/>
              <p:cNvSpPr/>
              <p:nvPr/>
            </p:nvSpPr>
            <p:spPr>
              <a:xfrm>
                <a:off x="3871510" y="504521"/>
                <a:ext cx="1400981" cy="60926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 w="3175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tx1">
                    <a:lumMod val="65000"/>
                    <a:lumOff val="35000"/>
                    <a:alpha val="4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99" name="圆角矩形 198"/>
              <p:cNvSpPr/>
              <p:nvPr/>
            </p:nvSpPr>
            <p:spPr>
              <a:xfrm>
                <a:off x="3963170" y="572636"/>
                <a:ext cx="1217660" cy="47303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127000" dist="63500" dir="2700000" algn="tl" rotWithShape="0">
                  <a:schemeClr val="tx1">
                    <a:lumMod val="65000"/>
                    <a:lumOff val="35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38100" h="6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89" name="TextBox 188"/>
            <p:cNvSpPr txBox="1"/>
            <p:nvPr/>
          </p:nvSpPr>
          <p:spPr>
            <a:xfrm>
              <a:off x="5191311" y="2650038"/>
              <a:ext cx="18870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汇报完毕 谢谢收看</a:t>
              </a:r>
              <a:endParaRPr lang="zh-CN" altLang="en-US" sz="16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124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655">
        <p14:vortex dir="r"/>
      </p:transition>
    </mc:Choice>
    <mc:Fallback xmlns="">
      <p:transition spd="slow" advTm="26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71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72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组合 95"/>
          <p:cNvGrpSpPr/>
          <p:nvPr/>
        </p:nvGrpSpPr>
        <p:grpSpPr>
          <a:xfrm>
            <a:off x="1551508" y="681170"/>
            <a:ext cx="4070894" cy="3545000"/>
            <a:chOff x="3826258" y="2468593"/>
            <a:chExt cx="3743930" cy="3260276"/>
          </a:xfrm>
          <a:effectLst>
            <a:outerShdw blurRad="254000" dist="1270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97" name="Freeform 5"/>
            <p:cNvSpPr>
              <a:spLocks/>
            </p:cNvSpPr>
            <p:nvPr/>
          </p:nvSpPr>
          <p:spPr bwMode="auto">
            <a:xfrm>
              <a:off x="4236955" y="293439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8" name="Freeform 5"/>
            <p:cNvSpPr>
              <a:spLocks/>
            </p:cNvSpPr>
            <p:nvPr/>
          </p:nvSpPr>
          <p:spPr bwMode="auto">
            <a:xfrm>
              <a:off x="4248852" y="294493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CECEC"/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9" name="Freeform 5"/>
            <p:cNvSpPr>
              <a:spLocks/>
            </p:cNvSpPr>
            <p:nvPr/>
          </p:nvSpPr>
          <p:spPr bwMode="auto">
            <a:xfrm>
              <a:off x="3830666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0" name="Freeform 5"/>
            <p:cNvSpPr>
              <a:spLocks/>
            </p:cNvSpPr>
            <p:nvPr/>
          </p:nvSpPr>
          <p:spPr bwMode="auto">
            <a:xfrm>
              <a:off x="3842564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1" name="Freeform 5"/>
            <p:cNvSpPr>
              <a:spLocks/>
            </p:cNvSpPr>
            <p:nvPr/>
          </p:nvSpPr>
          <p:spPr bwMode="auto">
            <a:xfrm>
              <a:off x="4635215" y="2702104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2" name="Freeform 5"/>
            <p:cNvSpPr>
              <a:spLocks/>
            </p:cNvSpPr>
            <p:nvPr/>
          </p:nvSpPr>
          <p:spPr bwMode="auto">
            <a:xfrm>
              <a:off x="4647113" y="2712649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3" name="Freeform 5"/>
            <p:cNvSpPr>
              <a:spLocks/>
            </p:cNvSpPr>
            <p:nvPr/>
          </p:nvSpPr>
          <p:spPr bwMode="auto">
            <a:xfrm>
              <a:off x="4633057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4" name="Freeform 5"/>
            <p:cNvSpPr>
              <a:spLocks/>
            </p:cNvSpPr>
            <p:nvPr/>
          </p:nvSpPr>
          <p:spPr bwMode="auto">
            <a:xfrm>
              <a:off x="4644955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5" name="Freeform 5"/>
            <p:cNvSpPr>
              <a:spLocks/>
            </p:cNvSpPr>
            <p:nvPr/>
          </p:nvSpPr>
          <p:spPr bwMode="auto">
            <a:xfrm>
              <a:off x="5034747" y="293209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6" name="Freeform 5"/>
            <p:cNvSpPr>
              <a:spLocks/>
            </p:cNvSpPr>
            <p:nvPr/>
          </p:nvSpPr>
          <p:spPr bwMode="auto">
            <a:xfrm>
              <a:off x="5046645" y="294263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7" name="Freeform 5"/>
            <p:cNvSpPr>
              <a:spLocks/>
            </p:cNvSpPr>
            <p:nvPr/>
          </p:nvSpPr>
          <p:spPr bwMode="auto">
            <a:xfrm>
              <a:off x="5433888" y="2702104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8" name="Freeform 5"/>
            <p:cNvSpPr>
              <a:spLocks/>
            </p:cNvSpPr>
            <p:nvPr/>
          </p:nvSpPr>
          <p:spPr bwMode="auto">
            <a:xfrm>
              <a:off x="5445786" y="2712649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9" name="Freeform 5"/>
            <p:cNvSpPr>
              <a:spLocks/>
            </p:cNvSpPr>
            <p:nvPr/>
          </p:nvSpPr>
          <p:spPr bwMode="auto">
            <a:xfrm>
              <a:off x="5833421" y="293209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0" name="Freeform 5"/>
            <p:cNvSpPr>
              <a:spLocks/>
            </p:cNvSpPr>
            <p:nvPr/>
          </p:nvSpPr>
          <p:spPr bwMode="auto">
            <a:xfrm>
              <a:off x="5845318" y="294263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1" name="Freeform 5"/>
            <p:cNvSpPr>
              <a:spLocks/>
            </p:cNvSpPr>
            <p:nvPr/>
          </p:nvSpPr>
          <p:spPr bwMode="auto">
            <a:xfrm>
              <a:off x="6234399" y="2702262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2" name="Freeform 5"/>
            <p:cNvSpPr>
              <a:spLocks/>
            </p:cNvSpPr>
            <p:nvPr/>
          </p:nvSpPr>
          <p:spPr bwMode="auto">
            <a:xfrm>
              <a:off x="6246297" y="2712807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3" name="Freeform 5"/>
            <p:cNvSpPr>
              <a:spLocks/>
            </p:cNvSpPr>
            <p:nvPr/>
          </p:nvSpPr>
          <p:spPr bwMode="auto">
            <a:xfrm>
              <a:off x="6638271" y="293209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4" name="Freeform 5"/>
            <p:cNvSpPr>
              <a:spLocks/>
            </p:cNvSpPr>
            <p:nvPr/>
          </p:nvSpPr>
          <p:spPr bwMode="auto">
            <a:xfrm>
              <a:off x="6650169" y="294263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5" name="Freeform 5"/>
            <p:cNvSpPr>
              <a:spLocks/>
            </p:cNvSpPr>
            <p:nvPr/>
          </p:nvSpPr>
          <p:spPr bwMode="auto">
            <a:xfrm>
              <a:off x="6236751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6" name="Freeform 5"/>
            <p:cNvSpPr>
              <a:spLocks/>
            </p:cNvSpPr>
            <p:nvPr/>
          </p:nvSpPr>
          <p:spPr bwMode="auto">
            <a:xfrm>
              <a:off x="6248649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7" name="Freeform 5"/>
            <p:cNvSpPr>
              <a:spLocks/>
            </p:cNvSpPr>
            <p:nvPr/>
          </p:nvSpPr>
          <p:spPr bwMode="auto">
            <a:xfrm>
              <a:off x="5434360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0" name="Freeform 5"/>
            <p:cNvSpPr>
              <a:spLocks/>
            </p:cNvSpPr>
            <p:nvPr/>
          </p:nvSpPr>
          <p:spPr bwMode="auto">
            <a:xfrm>
              <a:off x="5446258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5" name="Freeform 5"/>
            <p:cNvSpPr>
              <a:spLocks/>
            </p:cNvSpPr>
            <p:nvPr/>
          </p:nvSpPr>
          <p:spPr bwMode="auto">
            <a:xfrm>
              <a:off x="7035891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6" name="Freeform 5"/>
            <p:cNvSpPr>
              <a:spLocks/>
            </p:cNvSpPr>
            <p:nvPr/>
          </p:nvSpPr>
          <p:spPr bwMode="auto">
            <a:xfrm>
              <a:off x="7047789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7" name="Freeform 5"/>
            <p:cNvSpPr>
              <a:spLocks/>
            </p:cNvSpPr>
            <p:nvPr/>
          </p:nvSpPr>
          <p:spPr bwMode="auto">
            <a:xfrm>
              <a:off x="3826258" y="31631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8" name="Freeform 5"/>
            <p:cNvSpPr>
              <a:spLocks/>
            </p:cNvSpPr>
            <p:nvPr/>
          </p:nvSpPr>
          <p:spPr bwMode="auto">
            <a:xfrm>
              <a:off x="3838156" y="31736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9" name="Freeform 5"/>
            <p:cNvSpPr>
              <a:spLocks/>
            </p:cNvSpPr>
            <p:nvPr/>
          </p:nvSpPr>
          <p:spPr bwMode="auto">
            <a:xfrm>
              <a:off x="4230909" y="3394089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0" name="Freeform 5"/>
            <p:cNvSpPr>
              <a:spLocks/>
            </p:cNvSpPr>
            <p:nvPr/>
          </p:nvSpPr>
          <p:spPr bwMode="auto">
            <a:xfrm>
              <a:off x="4242807" y="3404634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1" name="Freeform 5"/>
            <p:cNvSpPr>
              <a:spLocks/>
            </p:cNvSpPr>
            <p:nvPr/>
          </p:nvSpPr>
          <p:spPr bwMode="auto">
            <a:xfrm>
              <a:off x="4633145" y="3629573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2" name="Freeform 5"/>
            <p:cNvSpPr>
              <a:spLocks/>
            </p:cNvSpPr>
            <p:nvPr/>
          </p:nvSpPr>
          <p:spPr bwMode="auto">
            <a:xfrm>
              <a:off x="4645042" y="3640118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3" name="Freeform 5"/>
            <p:cNvSpPr>
              <a:spLocks/>
            </p:cNvSpPr>
            <p:nvPr/>
          </p:nvSpPr>
          <p:spPr bwMode="auto">
            <a:xfrm>
              <a:off x="4633145" y="40940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4" name="Freeform 5"/>
            <p:cNvSpPr>
              <a:spLocks/>
            </p:cNvSpPr>
            <p:nvPr/>
          </p:nvSpPr>
          <p:spPr bwMode="auto">
            <a:xfrm>
              <a:off x="4645042" y="41045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5" name="Freeform 5"/>
            <p:cNvSpPr>
              <a:spLocks/>
            </p:cNvSpPr>
            <p:nvPr/>
          </p:nvSpPr>
          <p:spPr bwMode="auto">
            <a:xfrm>
              <a:off x="5031405" y="33972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6" name="Freeform 5"/>
            <p:cNvSpPr>
              <a:spLocks/>
            </p:cNvSpPr>
            <p:nvPr/>
          </p:nvSpPr>
          <p:spPr bwMode="auto">
            <a:xfrm>
              <a:off x="5043303" y="3407831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CECEC"/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7" name="Freeform 5"/>
            <p:cNvSpPr>
              <a:spLocks/>
            </p:cNvSpPr>
            <p:nvPr/>
          </p:nvSpPr>
          <p:spPr bwMode="auto">
            <a:xfrm>
              <a:off x="5031405" y="3861730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8" name="Freeform 5"/>
            <p:cNvSpPr>
              <a:spLocks/>
            </p:cNvSpPr>
            <p:nvPr/>
          </p:nvSpPr>
          <p:spPr bwMode="auto">
            <a:xfrm>
              <a:off x="5043303" y="3872275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9" name="Freeform 5"/>
            <p:cNvSpPr>
              <a:spLocks/>
            </p:cNvSpPr>
            <p:nvPr/>
          </p:nvSpPr>
          <p:spPr bwMode="auto">
            <a:xfrm>
              <a:off x="5031405" y="432550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0" name="Freeform 5"/>
            <p:cNvSpPr>
              <a:spLocks/>
            </p:cNvSpPr>
            <p:nvPr/>
          </p:nvSpPr>
          <p:spPr bwMode="auto">
            <a:xfrm>
              <a:off x="5043303" y="433604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CECEC"/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1" name="Freeform 5"/>
            <p:cNvSpPr>
              <a:spLocks/>
            </p:cNvSpPr>
            <p:nvPr/>
          </p:nvSpPr>
          <p:spPr bwMode="auto">
            <a:xfrm>
              <a:off x="5031405" y="4789946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2" name="Freeform 5"/>
            <p:cNvSpPr>
              <a:spLocks/>
            </p:cNvSpPr>
            <p:nvPr/>
          </p:nvSpPr>
          <p:spPr bwMode="auto">
            <a:xfrm>
              <a:off x="5043303" y="4800491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3" name="Freeform 5"/>
            <p:cNvSpPr>
              <a:spLocks/>
            </p:cNvSpPr>
            <p:nvPr/>
          </p:nvSpPr>
          <p:spPr bwMode="auto">
            <a:xfrm>
              <a:off x="5430937" y="3627273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4" name="Freeform 5"/>
            <p:cNvSpPr>
              <a:spLocks/>
            </p:cNvSpPr>
            <p:nvPr/>
          </p:nvSpPr>
          <p:spPr bwMode="auto">
            <a:xfrm>
              <a:off x="5442835" y="3637818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5" name="Freeform 5"/>
            <p:cNvSpPr>
              <a:spLocks/>
            </p:cNvSpPr>
            <p:nvPr/>
          </p:nvSpPr>
          <p:spPr bwMode="auto">
            <a:xfrm>
              <a:off x="5430937" y="40917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6" name="Freeform 5"/>
            <p:cNvSpPr>
              <a:spLocks/>
            </p:cNvSpPr>
            <p:nvPr/>
          </p:nvSpPr>
          <p:spPr bwMode="auto">
            <a:xfrm>
              <a:off x="5442835" y="41022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7" name="Freeform 5"/>
            <p:cNvSpPr>
              <a:spLocks/>
            </p:cNvSpPr>
            <p:nvPr/>
          </p:nvSpPr>
          <p:spPr bwMode="auto">
            <a:xfrm>
              <a:off x="5430937" y="4555489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8" name="Freeform 5"/>
            <p:cNvSpPr>
              <a:spLocks/>
            </p:cNvSpPr>
            <p:nvPr/>
          </p:nvSpPr>
          <p:spPr bwMode="auto">
            <a:xfrm>
              <a:off x="5442835" y="4566034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9" name="Freeform 5"/>
            <p:cNvSpPr>
              <a:spLocks/>
            </p:cNvSpPr>
            <p:nvPr/>
          </p:nvSpPr>
          <p:spPr bwMode="auto">
            <a:xfrm>
              <a:off x="5029247" y="525532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0" name="Freeform 5"/>
            <p:cNvSpPr>
              <a:spLocks/>
            </p:cNvSpPr>
            <p:nvPr/>
          </p:nvSpPr>
          <p:spPr bwMode="auto">
            <a:xfrm>
              <a:off x="5041145" y="526587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1" name="Freeform 5"/>
            <p:cNvSpPr>
              <a:spLocks/>
            </p:cNvSpPr>
            <p:nvPr/>
          </p:nvSpPr>
          <p:spPr bwMode="auto">
            <a:xfrm>
              <a:off x="5430937" y="5019933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2" name="Freeform 5"/>
            <p:cNvSpPr>
              <a:spLocks/>
            </p:cNvSpPr>
            <p:nvPr/>
          </p:nvSpPr>
          <p:spPr bwMode="auto">
            <a:xfrm>
              <a:off x="5442835" y="5030478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3" name="Freeform 5"/>
            <p:cNvSpPr>
              <a:spLocks/>
            </p:cNvSpPr>
            <p:nvPr/>
          </p:nvSpPr>
          <p:spPr bwMode="auto">
            <a:xfrm>
              <a:off x="5830078" y="33972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4" name="Freeform 5"/>
            <p:cNvSpPr>
              <a:spLocks/>
            </p:cNvSpPr>
            <p:nvPr/>
          </p:nvSpPr>
          <p:spPr bwMode="auto">
            <a:xfrm>
              <a:off x="5841976" y="3407831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5" name="Freeform 5"/>
            <p:cNvSpPr>
              <a:spLocks/>
            </p:cNvSpPr>
            <p:nvPr/>
          </p:nvSpPr>
          <p:spPr bwMode="auto">
            <a:xfrm>
              <a:off x="5830078" y="3861730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6" name="Freeform 5"/>
            <p:cNvSpPr>
              <a:spLocks/>
            </p:cNvSpPr>
            <p:nvPr/>
          </p:nvSpPr>
          <p:spPr bwMode="auto">
            <a:xfrm>
              <a:off x="5841976" y="3872275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7" name="Freeform 5"/>
            <p:cNvSpPr>
              <a:spLocks/>
            </p:cNvSpPr>
            <p:nvPr/>
          </p:nvSpPr>
          <p:spPr bwMode="auto">
            <a:xfrm>
              <a:off x="5830078" y="432550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8" name="Freeform 5"/>
            <p:cNvSpPr>
              <a:spLocks/>
            </p:cNvSpPr>
            <p:nvPr/>
          </p:nvSpPr>
          <p:spPr bwMode="auto">
            <a:xfrm>
              <a:off x="5841976" y="433604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9" name="Freeform 5"/>
            <p:cNvSpPr>
              <a:spLocks/>
            </p:cNvSpPr>
            <p:nvPr/>
          </p:nvSpPr>
          <p:spPr bwMode="auto">
            <a:xfrm>
              <a:off x="5830078" y="4789946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0" name="Freeform 5"/>
            <p:cNvSpPr>
              <a:spLocks/>
            </p:cNvSpPr>
            <p:nvPr/>
          </p:nvSpPr>
          <p:spPr bwMode="auto">
            <a:xfrm>
              <a:off x="5841976" y="4800491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1" name="Freeform 5"/>
            <p:cNvSpPr>
              <a:spLocks/>
            </p:cNvSpPr>
            <p:nvPr/>
          </p:nvSpPr>
          <p:spPr bwMode="auto">
            <a:xfrm>
              <a:off x="6229611" y="3627273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2" name="Freeform 5"/>
            <p:cNvSpPr>
              <a:spLocks/>
            </p:cNvSpPr>
            <p:nvPr/>
          </p:nvSpPr>
          <p:spPr bwMode="auto">
            <a:xfrm>
              <a:off x="6241508" y="3637818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3" name="Freeform 5"/>
            <p:cNvSpPr>
              <a:spLocks/>
            </p:cNvSpPr>
            <p:nvPr/>
          </p:nvSpPr>
          <p:spPr bwMode="auto">
            <a:xfrm>
              <a:off x="6229611" y="40917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4" name="Freeform 5"/>
            <p:cNvSpPr>
              <a:spLocks/>
            </p:cNvSpPr>
            <p:nvPr/>
          </p:nvSpPr>
          <p:spPr bwMode="auto">
            <a:xfrm>
              <a:off x="6241508" y="41022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" name="Freeform 5"/>
            <p:cNvSpPr>
              <a:spLocks/>
            </p:cNvSpPr>
            <p:nvPr/>
          </p:nvSpPr>
          <p:spPr bwMode="auto">
            <a:xfrm>
              <a:off x="6630589" y="3397444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" name="Freeform 5"/>
            <p:cNvSpPr>
              <a:spLocks/>
            </p:cNvSpPr>
            <p:nvPr/>
          </p:nvSpPr>
          <p:spPr bwMode="auto">
            <a:xfrm>
              <a:off x="6642487" y="3407989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CECEC"/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7" name="Freeform 5"/>
            <p:cNvSpPr>
              <a:spLocks/>
            </p:cNvSpPr>
            <p:nvPr/>
          </p:nvSpPr>
          <p:spPr bwMode="auto">
            <a:xfrm>
              <a:off x="7031483" y="31631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8" name="Freeform 5"/>
            <p:cNvSpPr>
              <a:spLocks/>
            </p:cNvSpPr>
            <p:nvPr/>
          </p:nvSpPr>
          <p:spPr bwMode="auto">
            <a:xfrm>
              <a:off x="7043381" y="31736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9" name="Freeform 5"/>
            <p:cNvSpPr>
              <a:spLocks/>
            </p:cNvSpPr>
            <p:nvPr/>
          </p:nvSpPr>
          <p:spPr bwMode="auto">
            <a:xfrm>
              <a:off x="5830550" y="525532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0" name="Freeform 5"/>
            <p:cNvSpPr>
              <a:spLocks/>
            </p:cNvSpPr>
            <p:nvPr/>
          </p:nvSpPr>
          <p:spPr bwMode="auto">
            <a:xfrm>
              <a:off x="5842448" y="526587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11" name="组合 210"/>
            <p:cNvGrpSpPr/>
            <p:nvPr/>
          </p:nvGrpSpPr>
          <p:grpSpPr>
            <a:xfrm>
              <a:off x="4233677" y="2468593"/>
              <a:ext cx="538705" cy="477910"/>
              <a:chOff x="4220977" y="2455893"/>
              <a:chExt cx="538705" cy="477910"/>
            </a:xfrm>
          </p:grpSpPr>
          <p:sp>
            <p:nvSpPr>
              <p:cNvPr id="217" name="Freeform 5"/>
              <p:cNvSpPr>
                <a:spLocks/>
              </p:cNvSpPr>
              <p:nvPr/>
            </p:nvSpPr>
            <p:spPr bwMode="auto">
              <a:xfrm>
                <a:off x="4225385" y="2460261"/>
                <a:ext cx="534297" cy="47354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8" name="Freeform 5"/>
              <p:cNvSpPr>
                <a:spLocks/>
              </p:cNvSpPr>
              <p:nvPr/>
            </p:nvSpPr>
            <p:spPr bwMode="auto">
              <a:xfrm>
                <a:off x="4237283" y="2470806"/>
                <a:ext cx="510501" cy="45245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9" name="Freeform 5"/>
              <p:cNvSpPr>
                <a:spLocks/>
              </p:cNvSpPr>
              <p:nvPr/>
            </p:nvSpPr>
            <p:spPr bwMode="auto">
              <a:xfrm>
                <a:off x="4220977" y="2455893"/>
                <a:ext cx="534297" cy="47354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0" name="Freeform 5"/>
              <p:cNvSpPr>
                <a:spLocks/>
              </p:cNvSpPr>
              <p:nvPr/>
            </p:nvSpPr>
            <p:spPr bwMode="auto">
              <a:xfrm>
                <a:off x="4232875" y="2466438"/>
                <a:ext cx="510501" cy="45245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noFill/>
              </a:ln>
              <a:effectLst>
                <a:innerShdw blurRad="38100" dist="12700" dir="13500000">
                  <a:prstClr val="black">
                    <a:alpha val="2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12" name="组合 211"/>
            <p:cNvGrpSpPr/>
            <p:nvPr/>
          </p:nvGrpSpPr>
          <p:grpSpPr>
            <a:xfrm>
              <a:off x="6633863" y="2468593"/>
              <a:ext cx="538705" cy="477910"/>
              <a:chOff x="4220977" y="2455893"/>
              <a:chExt cx="538705" cy="477910"/>
            </a:xfrm>
          </p:grpSpPr>
          <p:sp>
            <p:nvSpPr>
              <p:cNvPr id="213" name="Freeform 5"/>
              <p:cNvSpPr>
                <a:spLocks/>
              </p:cNvSpPr>
              <p:nvPr/>
            </p:nvSpPr>
            <p:spPr bwMode="auto">
              <a:xfrm>
                <a:off x="4225385" y="2460261"/>
                <a:ext cx="534297" cy="47354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4" name="Freeform 5"/>
              <p:cNvSpPr>
                <a:spLocks/>
              </p:cNvSpPr>
              <p:nvPr/>
            </p:nvSpPr>
            <p:spPr bwMode="auto">
              <a:xfrm>
                <a:off x="4237283" y="2470806"/>
                <a:ext cx="510501" cy="45245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5" name="Freeform 5"/>
              <p:cNvSpPr>
                <a:spLocks/>
              </p:cNvSpPr>
              <p:nvPr/>
            </p:nvSpPr>
            <p:spPr bwMode="auto">
              <a:xfrm>
                <a:off x="4220977" y="2455893"/>
                <a:ext cx="534297" cy="47354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6" name="Freeform 5"/>
              <p:cNvSpPr>
                <a:spLocks/>
              </p:cNvSpPr>
              <p:nvPr/>
            </p:nvSpPr>
            <p:spPr bwMode="auto">
              <a:xfrm>
                <a:off x="4232875" y="2466438"/>
                <a:ext cx="510501" cy="45245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noFill/>
              </a:ln>
              <a:effectLst>
                <a:innerShdw blurRad="38100" dist="12700" dir="13500000">
                  <a:prstClr val="black">
                    <a:alpha val="2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91" name="组合 90"/>
          <p:cNvGrpSpPr/>
          <p:nvPr/>
        </p:nvGrpSpPr>
        <p:grpSpPr>
          <a:xfrm>
            <a:off x="3563888" y="1640872"/>
            <a:ext cx="2446374" cy="3130430"/>
            <a:chOff x="3706622" y="1702991"/>
            <a:chExt cx="2056861" cy="2632003"/>
          </a:xfrm>
        </p:grpSpPr>
        <p:sp>
          <p:nvSpPr>
            <p:cNvPr id="92" name="椭圆 91"/>
            <p:cNvSpPr/>
            <p:nvPr/>
          </p:nvSpPr>
          <p:spPr>
            <a:xfrm>
              <a:off x="3706622" y="1735827"/>
              <a:ext cx="1730756" cy="1730756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368300" dist="1397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圆角矩形 92"/>
            <p:cNvSpPr/>
            <p:nvPr/>
          </p:nvSpPr>
          <p:spPr>
            <a:xfrm rot="2700000">
              <a:off x="3664932" y="2236443"/>
              <a:ext cx="2632003" cy="156509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tx1">
                    <a:alpha val="40000"/>
                  </a:schemeClr>
                </a:gs>
                <a:gs pos="100000">
                  <a:srgbClr val="F2F2F2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4" name="椭圆 93"/>
            <p:cNvSpPr/>
            <p:nvPr/>
          </p:nvSpPr>
          <p:spPr>
            <a:xfrm>
              <a:off x="3841081" y="1870286"/>
              <a:ext cx="1461839" cy="1461839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304800" dist="1270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Freeform 44"/>
            <p:cNvSpPr>
              <a:spLocks/>
            </p:cNvSpPr>
            <p:nvPr/>
          </p:nvSpPr>
          <p:spPr bwMode="auto">
            <a:xfrm>
              <a:off x="5234245" y="2786297"/>
              <a:ext cx="12959" cy="18514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0 w 3"/>
                <a:gd name="T5" fmla="*/ 2 h 4"/>
                <a:gd name="T6" fmla="*/ 1 w 3"/>
                <a:gd name="T7" fmla="*/ 3 h 4"/>
                <a:gd name="T8" fmla="*/ 1 w 3"/>
                <a:gd name="T9" fmla="*/ 4 h 4"/>
                <a:gd name="T10" fmla="*/ 2 w 3"/>
                <a:gd name="T11" fmla="*/ 4 h 4"/>
                <a:gd name="T12" fmla="*/ 2 w 3"/>
                <a:gd name="T13" fmla="*/ 3 h 4"/>
                <a:gd name="T14" fmla="*/ 3 w 3"/>
                <a:gd name="T15" fmla="*/ 2 h 4"/>
                <a:gd name="T16" fmla="*/ 2 w 3"/>
                <a:gd name="T17" fmla="*/ 1 h 4"/>
                <a:gd name="T18" fmla="*/ 2 w 3"/>
                <a:gd name="T19" fmla="*/ 1 h 4"/>
                <a:gd name="T20" fmla="*/ 1 w 3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0"/>
                  </a:cubicBezTo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4" name="组合 223"/>
          <p:cNvGrpSpPr/>
          <p:nvPr/>
        </p:nvGrpSpPr>
        <p:grpSpPr>
          <a:xfrm>
            <a:off x="4678703" y="1599954"/>
            <a:ext cx="801632" cy="712080"/>
            <a:chOff x="1174591" y="1652949"/>
            <a:chExt cx="801632" cy="712080"/>
          </a:xfrm>
        </p:grpSpPr>
        <p:sp>
          <p:nvSpPr>
            <p:cNvPr id="225" name="大圆"/>
            <p:cNvSpPr/>
            <p:nvPr/>
          </p:nvSpPr>
          <p:spPr>
            <a:xfrm>
              <a:off x="1219367" y="1652949"/>
              <a:ext cx="712080" cy="71208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6" name="文本框 37"/>
            <p:cNvSpPr txBox="1"/>
            <p:nvPr/>
          </p:nvSpPr>
          <p:spPr>
            <a:xfrm>
              <a:off x="1174591" y="1758114"/>
              <a:ext cx="801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sz="28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674230" y="2370629"/>
            <a:ext cx="1833874" cy="705177"/>
            <a:chOff x="3674230" y="2370629"/>
            <a:chExt cx="1833874" cy="705177"/>
          </a:xfrm>
        </p:grpSpPr>
        <p:sp>
          <p:nvSpPr>
            <p:cNvPr id="227" name="TextBox 226"/>
            <p:cNvSpPr txBox="1"/>
            <p:nvPr/>
          </p:nvSpPr>
          <p:spPr>
            <a:xfrm>
              <a:off x="3916151" y="2370629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年度工作概述</a:t>
              </a:r>
              <a:endParaRPr lang="zh-CN" altLang="en-US" sz="16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8" name="Text Placeholder 2"/>
            <p:cNvSpPr txBox="1">
              <a:spLocks/>
            </p:cNvSpPr>
            <p:nvPr/>
          </p:nvSpPr>
          <p:spPr bwMode="auto">
            <a:xfrm>
              <a:off x="3674230" y="2653888"/>
              <a:ext cx="1833874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11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11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11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11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11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11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11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11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11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780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955">
        <p14:warp dir="in"/>
      </p:transition>
    </mc:Choice>
    <mc:Fallback xmlns="">
      <p:transition spd="slow" advTm="39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8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9" name="飞哥PPT眉头"/>
          <p:cNvSpPr txBox="1"/>
          <p:nvPr/>
        </p:nvSpPr>
        <p:spPr>
          <a:xfrm>
            <a:off x="539552" y="13220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工作概述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1" name="组合 90"/>
          <p:cNvGrpSpPr/>
          <p:nvPr/>
        </p:nvGrpSpPr>
        <p:grpSpPr>
          <a:xfrm>
            <a:off x="3901777" y="1534579"/>
            <a:ext cx="814972" cy="627271"/>
            <a:chOff x="1077912" y="699542"/>
            <a:chExt cx="1379360" cy="1061672"/>
          </a:xfrm>
        </p:grpSpPr>
        <p:grpSp>
          <p:nvGrpSpPr>
            <p:cNvPr id="92" name="组合 91"/>
            <p:cNvGrpSpPr/>
            <p:nvPr/>
          </p:nvGrpSpPr>
          <p:grpSpPr>
            <a:xfrm rot="5400000">
              <a:off x="1236756" y="540698"/>
              <a:ext cx="1061672" cy="1379360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8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等腰三角形 42"/>
              <p:cNvSpPr/>
              <p:nvPr/>
            </p:nvSpPr>
            <p:spPr>
              <a:xfrm>
                <a:off x="4044928" y="2251925"/>
                <a:ext cx="1054142" cy="1350592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43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4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3" name="组合 92"/>
            <p:cNvGrpSpPr/>
            <p:nvPr/>
          </p:nvGrpSpPr>
          <p:grpSpPr>
            <a:xfrm>
              <a:off x="1388067" y="1031247"/>
              <a:ext cx="458379" cy="398262"/>
              <a:chOff x="2601913" y="584200"/>
              <a:chExt cx="581025" cy="504825"/>
            </a:xfrm>
            <a:solidFill>
              <a:schemeClr val="accent1"/>
            </a:solidFill>
          </p:grpSpPr>
          <p:sp>
            <p:nvSpPr>
              <p:cNvPr id="94" name="Freeform 21"/>
              <p:cNvSpPr>
                <a:spLocks/>
              </p:cNvSpPr>
              <p:nvPr/>
            </p:nvSpPr>
            <p:spPr bwMode="auto">
              <a:xfrm>
                <a:off x="2601913" y="1054100"/>
                <a:ext cx="581025" cy="34925"/>
              </a:xfrm>
              <a:custGeom>
                <a:avLst/>
                <a:gdLst>
                  <a:gd name="T0" fmla="*/ 352 w 366"/>
                  <a:gd name="T1" fmla="*/ 0 h 22"/>
                  <a:gd name="T2" fmla="*/ 14 w 366"/>
                  <a:gd name="T3" fmla="*/ 0 h 22"/>
                  <a:gd name="T4" fmla="*/ 14 w 366"/>
                  <a:gd name="T5" fmla="*/ 0 h 22"/>
                  <a:gd name="T6" fmla="*/ 8 w 366"/>
                  <a:gd name="T7" fmla="*/ 0 h 22"/>
                  <a:gd name="T8" fmla="*/ 4 w 366"/>
                  <a:gd name="T9" fmla="*/ 2 h 22"/>
                  <a:gd name="T10" fmla="*/ 0 w 366"/>
                  <a:gd name="T11" fmla="*/ 6 h 22"/>
                  <a:gd name="T12" fmla="*/ 0 w 366"/>
                  <a:gd name="T13" fmla="*/ 10 h 22"/>
                  <a:gd name="T14" fmla="*/ 0 w 366"/>
                  <a:gd name="T15" fmla="*/ 12 h 22"/>
                  <a:gd name="T16" fmla="*/ 0 w 366"/>
                  <a:gd name="T17" fmla="*/ 12 h 22"/>
                  <a:gd name="T18" fmla="*/ 0 w 366"/>
                  <a:gd name="T19" fmla="*/ 16 h 22"/>
                  <a:gd name="T20" fmla="*/ 4 w 366"/>
                  <a:gd name="T21" fmla="*/ 20 h 22"/>
                  <a:gd name="T22" fmla="*/ 8 w 366"/>
                  <a:gd name="T23" fmla="*/ 22 h 22"/>
                  <a:gd name="T24" fmla="*/ 14 w 366"/>
                  <a:gd name="T25" fmla="*/ 22 h 22"/>
                  <a:gd name="T26" fmla="*/ 352 w 366"/>
                  <a:gd name="T27" fmla="*/ 22 h 22"/>
                  <a:gd name="T28" fmla="*/ 352 w 366"/>
                  <a:gd name="T29" fmla="*/ 22 h 22"/>
                  <a:gd name="T30" fmla="*/ 358 w 366"/>
                  <a:gd name="T31" fmla="*/ 22 h 22"/>
                  <a:gd name="T32" fmla="*/ 362 w 366"/>
                  <a:gd name="T33" fmla="*/ 20 h 22"/>
                  <a:gd name="T34" fmla="*/ 366 w 366"/>
                  <a:gd name="T35" fmla="*/ 16 h 22"/>
                  <a:gd name="T36" fmla="*/ 366 w 366"/>
                  <a:gd name="T37" fmla="*/ 12 h 22"/>
                  <a:gd name="T38" fmla="*/ 366 w 366"/>
                  <a:gd name="T39" fmla="*/ 10 h 22"/>
                  <a:gd name="T40" fmla="*/ 366 w 366"/>
                  <a:gd name="T41" fmla="*/ 10 h 22"/>
                  <a:gd name="T42" fmla="*/ 366 w 366"/>
                  <a:gd name="T43" fmla="*/ 6 h 22"/>
                  <a:gd name="T44" fmla="*/ 362 w 366"/>
                  <a:gd name="T45" fmla="*/ 2 h 22"/>
                  <a:gd name="T46" fmla="*/ 358 w 366"/>
                  <a:gd name="T47" fmla="*/ 0 h 22"/>
                  <a:gd name="T48" fmla="*/ 352 w 366"/>
                  <a:gd name="T49" fmla="*/ 0 h 22"/>
                  <a:gd name="T50" fmla="*/ 352 w 366"/>
                  <a:gd name="T5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6" h="22">
                    <a:moveTo>
                      <a:pt x="352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352" y="22"/>
                    </a:lnTo>
                    <a:lnTo>
                      <a:pt x="352" y="22"/>
                    </a:lnTo>
                    <a:lnTo>
                      <a:pt x="358" y="22"/>
                    </a:lnTo>
                    <a:lnTo>
                      <a:pt x="362" y="20"/>
                    </a:lnTo>
                    <a:lnTo>
                      <a:pt x="366" y="16"/>
                    </a:lnTo>
                    <a:lnTo>
                      <a:pt x="366" y="12"/>
                    </a:lnTo>
                    <a:lnTo>
                      <a:pt x="366" y="10"/>
                    </a:lnTo>
                    <a:lnTo>
                      <a:pt x="366" y="10"/>
                    </a:lnTo>
                    <a:lnTo>
                      <a:pt x="366" y="6"/>
                    </a:lnTo>
                    <a:lnTo>
                      <a:pt x="362" y="2"/>
                    </a:lnTo>
                    <a:lnTo>
                      <a:pt x="358" y="0"/>
                    </a:lnTo>
                    <a:lnTo>
                      <a:pt x="352" y="0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" name="Freeform 22"/>
              <p:cNvSpPr>
                <a:spLocks noEditPoints="1"/>
              </p:cNvSpPr>
              <p:nvPr/>
            </p:nvSpPr>
            <p:spPr bwMode="auto">
              <a:xfrm>
                <a:off x="2687638" y="752475"/>
                <a:ext cx="409575" cy="206375"/>
              </a:xfrm>
              <a:custGeom>
                <a:avLst/>
                <a:gdLst>
                  <a:gd name="T0" fmla="*/ 118 w 258"/>
                  <a:gd name="T1" fmla="*/ 0 h 130"/>
                  <a:gd name="T2" fmla="*/ 112 w 258"/>
                  <a:gd name="T3" fmla="*/ 2 h 130"/>
                  <a:gd name="T4" fmla="*/ 104 w 258"/>
                  <a:gd name="T5" fmla="*/ 8 h 130"/>
                  <a:gd name="T6" fmla="*/ 104 w 258"/>
                  <a:gd name="T7" fmla="*/ 116 h 130"/>
                  <a:gd name="T8" fmla="*/ 104 w 258"/>
                  <a:gd name="T9" fmla="*/ 122 h 130"/>
                  <a:gd name="T10" fmla="*/ 112 w 258"/>
                  <a:gd name="T11" fmla="*/ 128 h 130"/>
                  <a:gd name="T12" fmla="*/ 140 w 258"/>
                  <a:gd name="T13" fmla="*/ 130 h 130"/>
                  <a:gd name="T14" fmla="*/ 146 w 258"/>
                  <a:gd name="T15" fmla="*/ 128 h 130"/>
                  <a:gd name="T16" fmla="*/ 154 w 258"/>
                  <a:gd name="T17" fmla="*/ 122 h 130"/>
                  <a:gd name="T18" fmla="*/ 154 w 258"/>
                  <a:gd name="T19" fmla="*/ 14 h 130"/>
                  <a:gd name="T20" fmla="*/ 154 w 258"/>
                  <a:gd name="T21" fmla="*/ 8 h 130"/>
                  <a:gd name="T22" fmla="*/ 146 w 258"/>
                  <a:gd name="T23" fmla="*/ 2 h 130"/>
                  <a:gd name="T24" fmla="*/ 140 w 258"/>
                  <a:gd name="T25" fmla="*/ 0 h 130"/>
                  <a:gd name="T26" fmla="*/ 14 w 258"/>
                  <a:gd name="T27" fmla="*/ 0 h 130"/>
                  <a:gd name="T28" fmla="*/ 8 w 258"/>
                  <a:gd name="T29" fmla="*/ 2 h 130"/>
                  <a:gd name="T30" fmla="*/ 2 w 258"/>
                  <a:gd name="T31" fmla="*/ 8 h 130"/>
                  <a:gd name="T32" fmla="*/ 0 w 258"/>
                  <a:gd name="T33" fmla="*/ 116 h 130"/>
                  <a:gd name="T34" fmla="*/ 2 w 258"/>
                  <a:gd name="T35" fmla="*/ 122 h 130"/>
                  <a:gd name="T36" fmla="*/ 8 w 258"/>
                  <a:gd name="T37" fmla="*/ 128 h 130"/>
                  <a:gd name="T38" fmla="*/ 38 w 258"/>
                  <a:gd name="T39" fmla="*/ 130 h 130"/>
                  <a:gd name="T40" fmla="*/ 42 w 258"/>
                  <a:gd name="T41" fmla="*/ 128 h 130"/>
                  <a:gd name="T42" fmla="*/ 50 w 258"/>
                  <a:gd name="T43" fmla="*/ 122 h 130"/>
                  <a:gd name="T44" fmla="*/ 52 w 258"/>
                  <a:gd name="T45" fmla="*/ 14 h 130"/>
                  <a:gd name="T46" fmla="*/ 50 w 258"/>
                  <a:gd name="T47" fmla="*/ 8 h 130"/>
                  <a:gd name="T48" fmla="*/ 42 w 258"/>
                  <a:gd name="T49" fmla="*/ 2 h 130"/>
                  <a:gd name="T50" fmla="*/ 38 w 258"/>
                  <a:gd name="T51" fmla="*/ 0 h 130"/>
                  <a:gd name="T52" fmla="*/ 220 w 258"/>
                  <a:gd name="T53" fmla="*/ 0 h 130"/>
                  <a:gd name="T54" fmla="*/ 216 w 258"/>
                  <a:gd name="T55" fmla="*/ 2 h 130"/>
                  <a:gd name="T56" fmla="*/ 208 w 258"/>
                  <a:gd name="T57" fmla="*/ 8 h 130"/>
                  <a:gd name="T58" fmla="*/ 206 w 258"/>
                  <a:gd name="T59" fmla="*/ 116 h 130"/>
                  <a:gd name="T60" fmla="*/ 208 w 258"/>
                  <a:gd name="T61" fmla="*/ 122 h 130"/>
                  <a:gd name="T62" fmla="*/ 216 w 258"/>
                  <a:gd name="T63" fmla="*/ 128 h 130"/>
                  <a:gd name="T64" fmla="*/ 244 w 258"/>
                  <a:gd name="T65" fmla="*/ 130 h 130"/>
                  <a:gd name="T66" fmla="*/ 250 w 258"/>
                  <a:gd name="T67" fmla="*/ 128 h 130"/>
                  <a:gd name="T68" fmla="*/ 256 w 258"/>
                  <a:gd name="T69" fmla="*/ 122 h 130"/>
                  <a:gd name="T70" fmla="*/ 258 w 258"/>
                  <a:gd name="T71" fmla="*/ 14 h 130"/>
                  <a:gd name="T72" fmla="*/ 256 w 258"/>
                  <a:gd name="T73" fmla="*/ 8 h 130"/>
                  <a:gd name="T74" fmla="*/ 250 w 258"/>
                  <a:gd name="T75" fmla="*/ 2 h 130"/>
                  <a:gd name="T76" fmla="*/ 244 w 258"/>
                  <a:gd name="T7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8" h="130">
                    <a:moveTo>
                      <a:pt x="140" y="0"/>
                    </a:moveTo>
                    <a:lnTo>
                      <a:pt x="118" y="0"/>
                    </a:lnTo>
                    <a:lnTo>
                      <a:pt x="118" y="0"/>
                    </a:lnTo>
                    <a:lnTo>
                      <a:pt x="112" y="2"/>
                    </a:lnTo>
                    <a:lnTo>
                      <a:pt x="108" y="4"/>
                    </a:lnTo>
                    <a:lnTo>
                      <a:pt x="104" y="8"/>
                    </a:lnTo>
                    <a:lnTo>
                      <a:pt x="104" y="14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22"/>
                    </a:lnTo>
                    <a:lnTo>
                      <a:pt x="108" y="126"/>
                    </a:lnTo>
                    <a:lnTo>
                      <a:pt x="112" y="128"/>
                    </a:lnTo>
                    <a:lnTo>
                      <a:pt x="118" y="130"/>
                    </a:lnTo>
                    <a:lnTo>
                      <a:pt x="140" y="130"/>
                    </a:lnTo>
                    <a:lnTo>
                      <a:pt x="140" y="130"/>
                    </a:lnTo>
                    <a:lnTo>
                      <a:pt x="146" y="128"/>
                    </a:lnTo>
                    <a:lnTo>
                      <a:pt x="150" y="126"/>
                    </a:lnTo>
                    <a:lnTo>
                      <a:pt x="154" y="122"/>
                    </a:lnTo>
                    <a:lnTo>
                      <a:pt x="154" y="116"/>
                    </a:lnTo>
                    <a:lnTo>
                      <a:pt x="154" y="14"/>
                    </a:lnTo>
                    <a:lnTo>
                      <a:pt x="154" y="14"/>
                    </a:lnTo>
                    <a:lnTo>
                      <a:pt x="154" y="8"/>
                    </a:lnTo>
                    <a:lnTo>
                      <a:pt x="150" y="4"/>
                    </a:lnTo>
                    <a:lnTo>
                      <a:pt x="146" y="2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  <a:moveTo>
                      <a:pt x="38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22"/>
                    </a:lnTo>
                    <a:lnTo>
                      <a:pt x="4" y="126"/>
                    </a:lnTo>
                    <a:lnTo>
                      <a:pt x="8" y="128"/>
                    </a:lnTo>
                    <a:lnTo>
                      <a:pt x="14" y="130"/>
                    </a:lnTo>
                    <a:lnTo>
                      <a:pt x="38" y="130"/>
                    </a:lnTo>
                    <a:lnTo>
                      <a:pt x="38" y="130"/>
                    </a:lnTo>
                    <a:lnTo>
                      <a:pt x="42" y="128"/>
                    </a:lnTo>
                    <a:lnTo>
                      <a:pt x="48" y="126"/>
                    </a:lnTo>
                    <a:lnTo>
                      <a:pt x="50" y="122"/>
                    </a:lnTo>
                    <a:lnTo>
                      <a:pt x="52" y="116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0" y="8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  <a:moveTo>
                      <a:pt x="244" y="0"/>
                    </a:moveTo>
                    <a:lnTo>
                      <a:pt x="220" y="0"/>
                    </a:lnTo>
                    <a:lnTo>
                      <a:pt x="220" y="0"/>
                    </a:lnTo>
                    <a:lnTo>
                      <a:pt x="216" y="2"/>
                    </a:lnTo>
                    <a:lnTo>
                      <a:pt x="210" y="4"/>
                    </a:lnTo>
                    <a:lnTo>
                      <a:pt x="208" y="8"/>
                    </a:lnTo>
                    <a:lnTo>
                      <a:pt x="206" y="14"/>
                    </a:lnTo>
                    <a:lnTo>
                      <a:pt x="206" y="116"/>
                    </a:lnTo>
                    <a:lnTo>
                      <a:pt x="206" y="116"/>
                    </a:lnTo>
                    <a:lnTo>
                      <a:pt x="208" y="122"/>
                    </a:lnTo>
                    <a:lnTo>
                      <a:pt x="210" y="126"/>
                    </a:lnTo>
                    <a:lnTo>
                      <a:pt x="216" y="128"/>
                    </a:lnTo>
                    <a:lnTo>
                      <a:pt x="220" y="130"/>
                    </a:lnTo>
                    <a:lnTo>
                      <a:pt x="244" y="130"/>
                    </a:lnTo>
                    <a:lnTo>
                      <a:pt x="244" y="130"/>
                    </a:lnTo>
                    <a:lnTo>
                      <a:pt x="250" y="128"/>
                    </a:lnTo>
                    <a:lnTo>
                      <a:pt x="254" y="126"/>
                    </a:lnTo>
                    <a:lnTo>
                      <a:pt x="256" y="122"/>
                    </a:lnTo>
                    <a:lnTo>
                      <a:pt x="258" y="116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56" y="8"/>
                    </a:lnTo>
                    <a:lnTo>
                      <a:pt x="254" y="4"/>
                    </a:lnTo>
                    <a:lnTo>
                      <a:pt x="250" y="2"/>
                    </a:lnTo>
                    <a:lnTo>
                      <a:pt x="244" y="0"/>
                    </a:lnTo>
                    <a:lnTo>
                      <a:pt x="2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" name="Freeform 23"/>
              <p:cNvSpPr>
                <a:spLocks/>
              </p:cNvSpPr>
              <p:nvPr/>
            </p:nvSpPr>
            <p:spPr bwMode="auto">
              <a:xfrm>
                <a:off x="2601913" y="584200"/>
                <a:ext cx="581025" cy="136525"/>
              </a:xfrm>
              <a:custGeom>
                <a:avLst/>
                <a:gdLst>
                  <a:gd name="T0" fmla="*/ 358 w 366"/>
                  <a:gd name="T1" fmla="*/ 66 h 86"/>
                  <a:gd name="T2" fmla="*/ 186 w 366"/>
                  <a:gd name="T3" fmla="*/ 0 h 86"/>
                  <a:gd name="T4" fmla="*/ 186 w 366"/>
                  <a:gd name="T5" fmla="*/ 0 h 86"/>
                  <a:gd name="T6" fmla="*/ 180 w 366"/>
                  <a:gd name="T7" fmla="*/ 0 h 86"/>
                  <a:gd name="T8" fmla="*/ 8 w 366"/>
                  <a:gd name="T9" fmla="*/ 66 h 86"/>
                  <a:gd name="T10" fmla="*/ 8 w 366"/>
                  <a:gd name="T11" fmla="*/ 66 h 86"/>
                  <a:gd name="T12" fmla="*/ 4 w 366"/>
                  <a:gd name="T13" fmla="*/ 68 h 86"/>
                  <a:gd name="T14" fmla="*/ 2 w 366"/>
                  <a:gd name="T15" fmla="*/ 70 h 86"/>
                  <a:gd name="T16" fmla="*/ 0 w 366"/>
                  <a:gd name="T17" fmla="*/ 74 h 86"/>
                  <a:gd name="T18" fmla="*/ 0 w 366"/>
                  <a:gd name="T19" fmla="*/ 78 h 86"/>
                  <a:gd name="T20" fmla="*/ 0 w 366"/>
                  <a:gd name="T21" fmla="*/ 78 h 86"/>
                  <a:gd name="T22" fmla="*/ 2 w 366"/>
                  <a:gd name="T23" fmla="*/ 80 h 86"/>
                  <a:gd name="T24" fmla="*/ 4 w 366"/>
                  <a:gd name="T25" fmla="*/ 82 h 86"/>
                  <a:gd name="T26" fmla="*/ 6 w 366"/>
                  <a:gd name="T27" fmla="*/ 84 h 86"/>
                  <a:gd name="T28" fmla="*/ 10 w 366"/>
                  <a:gd name="T29" fmla="*/ 86 h 86"/>
                  <a:gd name="T30" fmla="*/ 356 w 366"/>
                  <a:gd name="T31" fmla="*/ 86 h 86"/>
                  <a:gd name="T32" fmla="*/ 356 w 366"/>
                  <a:gd name="T33" fmla="*/ 86 h 86"/>
                  <a:gd name="T34" fmla="*/ 360 w 366"/>
                  <a:gd name="T35" fmla="*/ 84 h 86"/>
                  <a:gd name="T36" fmla="*/ 362 w 366"/>
                  <a:gd name="T37" fmla="*/ 82 h 86"/>
                  <a:gd name="T38" fmla="*/ 364 w 366"/>
                  <a:gd name="T39" fmla="*/ 80 h 86"/>
                  <a:gd name="T40" fmla="*/ 366 w 366"/>
                  <a:gd name="T41" fmla="*/ 78 h 86"/>
                  <a:gd name="T42" fmla="*/ 366 w 366"/>
                  <a:gd name="T43" fmla="*/ 78 h 86"/>
                  <a:gd name="T44" fmla="*/ 366 w 366"/>
                  <a:gd name="T45" fmla="*/ 74 h 86"/>
                  <a:gd name="T46" fmla="*/ 364 w 366"/>
                  <a:gd name="T47" fmla="*/ 70 h 86"/>
                  <a:gd name="T48" fmla="*/ 362 w 366"/>
                  <a:gd name="T49" fmla="*/ 68 h 86"/>
                  <a:gd name="T50" fmla="*/ 358 w 366"/>
                  <a:gd name="T51" fmla="*/ 66 h 86"/>
                  <a:gd name="T52" fmla="*/ 358 w 366"/>
                  <a:gd name="T53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6" h="86">
                    <a:moveTo>
                      <a:pt x="358" y="66"/>
                    </a:moveTo>
                    <a:lnTo>
                      <a:pt x="186" y="0"/>
                    </a:lnTo>
                    <a:lnTo>
                      <a:pt x="186" y="0"/>
                    </a:lnTo>
                    <a:lnTo>
                      <a:pt x="180" y="0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4" y="68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0"/>
                    </a:lnTo>
                    <a:lnTo>
                      <a:pt x="4" y="82"/>
                    </a:lnTo>
                    <a:lnTo>
                      <a:pt x="6" y="84"/>
                    </a:lnTo>
                    <a:lnTo>
                      <a:pt x="10" y="86"/>
                    </a:lnTo>
                    <a:lnTo>
                      <a:pt x="356" y="86"/>
                    </a:lnTo>
                    <a:lnTo>
                      <a:pt x="356" y="86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4" y="80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66" y="74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8" y="66"/>
                    </a:lnTo>
                    <a:lnTo>
                      <a:pt x="358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" name="Freeform 84"/>
              <p:cNvSpPr>
                <a:spLocks/>
              </p:cNvSpPr>
              <p:nvPr/>
            </p:nvSpPr>
            <p:spPr bwMode="auto">
              <a:xfrm>
                <a:off x="2630488" y="987425"/>
                <a:ext cx="523875" cy="38100"/>
              </a:xfrm>
              <a:custGeom>
                <a:avLst/>
                <a:gdLst>
                  <a:gd name="T0" fmla="*/ 330 w 330"/>
                  <a:gd name="T1" fmla="*/ 12 h 24"/>
                  <a:gd name="T2" fmla="*/ 330 w 330"/>
                  <a:gd name="T3" fmla="*/ 12 h 24"/>
                  <a:gd name="T4" fmla="*/ 330 w 330"/>
                  <a:gd name="T5" fmla="*/ 12 h 24"/>
                  <a:gd name="T6" fmla="*/ 330 w 330"/>
                  <a:gd name="T7" fmla="*/ 18 h 24"/>
                  <a:gd name="T8" fmla="*/ 326 w 330"/>
                  <a:gd name="T9" fmla="*/ 20 h 24"/>
                  <a:gd name="T10" fmla="*/ 322 w 330"/>
                  <a:gd name="T11" fmla="*/ 24 h 24"/>
                  <a:gd name="T12" fmla="*/ 316 w 330"/>
                  <a:gd name="T13" fmla="*/ 24 h 24"/>
                  <a:gd name="T14" fmla="*/ 14 w 330"/>
                  <a:gd name="T15" fmla="*/ 24 h 24"/>
                  <a:gd name="T16" fmla="*/ 14 w 330"/>
                  <a:gd name="T17" fmla="*/ 24 h 24"/>
                  <a:gd name="T18" fmla="*/ 8 w 330"/>
                  <a:gd name="T19" fmla="*/ 24 h 24"/>
                  <a:gd name="T20" fmla="*/ 4 w 330"/>
                  <a:gd name="T21" fmla="*/ 20 h 24"/>
                  <a:gd name="T22" fmla="*/ 0 w 330"/>
                  <a:gd name="T23" fmla="*/ 18 h 24"/>
                  <a:gd name="T24" fmla="*/ 0 w 330"/>
                  <a:gd name="T25" fmla="*/ 12 h 24"/>
                  <a:gd name="T26" fmla="*/ 0 w 330"/>
                  <a:gd name="T27" fmla="*/ 12 h 24"/>
                  <a:gd name="T28" fmla="*/ 0 w 330"/>
                  <a:gd name="T29" fmla="*/ 12 h 24"/>
                  <a:gd name="T30" fmla="*/ 0 w 330"/>
                  <a:gd name="T31" fmla="*/ 8 h 24"/>
                  <a:gd name="T32" fmla="*/ 4 w 330"/>
                  <a:gd name="T33" fmla="*/ 4 h 24"/>
                  <a:gd name="T34" fmla="*/ 8 w 330"/>
                  <a:gd name="T35" fmla="*/ 2 h 24"/>
                  <a:gd name="T36" fmla="*/ 14 w 330"/>
                  <a:gd name="T37" fmla="*/ 0 h 24"/>
                  <a:gd name="T38" fmla="*/ 316 w 330"/>
                  <a:gd name="T39" fmla="*/ 0 h 24"/>
                  <a:gd name="T40" fmla="*/ 316 w 330"/>
                  <a:gd name="T41" fmla="*/ 0 h 24"/>
                  <a:gd name="T42" fmla="*/ 322 w 330"/>
                  <a:gd name="T43" fmla="*/ 2 h 24"/>
                  <a:gd name="T44" fmla="*/ 326 w 330"/>
                  <a:gd name="T45" fmla="*/ 4 h 24"/>
                  <a:gd name="T46" fmla="*/ 330 w 330"/>
                  <a:gd name="T47" fmla="*/ 8 h 24"/>
                  <a:gd name="T48" fmla="*/ 330 w 330"/>
                  <a:gd name="T49" fmla="*/ 12 h 24"/>
                  <a:gd name="T50" fmla="*/ 330 w 330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0" h="24">
                    <a:moveTo>
                      <a:pt x="330" y="12"/>
                    </a:moveTo>
                    <a:lnTo>
                      <a:pt x="330" y="12"/>
                    </a:lnTo>
                    <a:lnTo>
                      <a:pt x="330" y="12"/>
                    </a:lnTo>
                    <a:lnTo>
                      <a:pt x="330" y="18"/>
                    </a:lnTo>
                    <a:lnTo>
                      <a:pt x="326" y="20"/>
                    </a:lnTo>
                    <a:lnTo>
                      <a:pt x="322" y="24"/>
                    </a:lnTo>
                    <a:lnTo>
                      <a:pt x="316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22" y="2"/>
                    </a:lnTo>
                    <a:lnTo>
                      <a:pt x="326" y="4"/>
                    </a:lnTo>
                    <a:lnTo>
                      <a:pt x="330" y="8"/>
                    </a:lnTo>
                    <a:lnTo>
                      <a:pt x="330" y="12"/>
                    </a:lnTo>
                    <a:lnTo>
                      <a:pt x="33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00" name="组合 99"/>
          <p:cNvGrpSpPr/>
          <p:nvPr/>
        </p:nvGrpSpPr>
        <p:grpSpPr>
          <a:xfrm>
            <a:off x="3901777" y="2663978"/>
            <a:ext cx="814972" cy="627271"/>
            <a:chOff x="2947518" y="699542"/>
            <a:chExt cx="1379360" cy="1061672"/>
          </a:xfrm>
        </p:grpSpPr>
        <p:grpSp>
          <p:nvGrpSpPr>
            <p:cNvPr id="101" name="组合 100"/>
            <p:cNvGrpSpPr/>
            <p:nvPr/>
          </p:nvGrpSpPr>
          <p:grpSpPr>
            <a:xfrm rot="5400000">
              <a:off x="3106362" y="540698"/>
              <a:ext cx="1061672" cy="1379360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5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等腰三角形 42"/>
              <p:cNvSpPr/>
              <p:nvPr/>
            </p:nvSpPr>
            <p:spPr>
              <a:xfrm>
                <a:off x="4044928" y="2251925"/>
                <a:ext cx="1054142" cy="1350592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43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4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2" name="组合 101"/>
            <p:cNvGrpSpPr/>
            <p:nvPr/>
          </p:nvGrpSpPr>
          <p:grpSpPr>
            <a:xfrm>
              <a:off x="3292285" y="1020923"/>
              <a:ext cx="405569" cy="419175"/>
              <a:chOff x="2649538" y="2673350"/>
              <a:chExt cx="473075" cy="488950"/>
            </a:xfrm>
            <a:solidFill>
              <a:schemeClr val="accent2"/>
            </a:solidFill>
          </p:grpSpPr>
          <p:sp>
            <p:nvSpPr>
              <p:cNvPr id="103" name="Freeform 64"/>
              <p:cNvSpPr>
                <a:spLocks noEditPoints="1"/>
              </p:cNvSpPr>
              <p:nvPr/>
            </p:nvSpPr>
            <p:spPr bwMode="auto">
              <a:xfrm>
                <a:off x="2887663" y="2673350"/>
                <a:ext cx="234950" cy="488950"/>
              </a:xfrm>
              <a:custGeom>
                <a:avLst/>
                <a:gdLst>
                  <a:gd name="T0" fmla="*/ 148 w 148"/>
                  <a:gd name="T1" fmla="*/ 146 h 308"/>
                  <a:gd name="T2" fmla="*/ 146 w 148"/>
                  <a:gd name="T3" fmla="*/ 132 h 308"/>
                  <a:gd name="T4" fmla="*/ 140 w 148"/>
                  <a:gd name="T5" fmla="*/ 102 h 308"/>
                  <a:gd name="T6" fmla="*/ 80 w 148"/>
                  <a:gd name="T7" fmla="*/ 86 h 308"/>
                  <a:gd name="T8" fmla="*/ 86 w 148"/>
                  <a:gd name="T9" fmla="*/ 116 h 308"/>
                  <a:gd name="T10" fmla="*/ 88 w 148"/>
                  <a:gd name="T11" fmla="*/ 146 h 308"/>
                  <a:gd name="T12" fmla="*/ 48 w 148"/>
                  <a:gd name="T13" fmla="*/ 42 h 308"/>
                  <a:gd name="T14" fmla="*/ 26 w 148"/>
                  <a:gd name="T15" fmla="*/ 12 h 308"/>
                  <a:gd name="T16" fmla="*/ 0 w 148"/>
                  <a:gd name="T17" fmla="*/ 0 h 308"/>
                  <a:gd name="T18" fmla="*/ 62 w 148"/>
                  <a:gd name="T19" fmla="*/ 74 h 308"/>
                  <a:gd name="T20" fmla="*/ 56 w 148"/>
                  <a:gd name="T21" fmla="*/ 58 h 308"/>
                  <a:gd name="T22" fmla="*/ 48 w 148"/>
                  <a:gd name="T23" fmla="*/ 42 h 308"/>
                  <a:gd name="T24" fmla="*/ 0 w 148"/>
                  <a:gd name="T25" fmla="*/ 86 h 308"/>
                  <a:gd name="T26" fmla="*/ 72 w 148"/>
                  <a:gd name="T27" fmla="*/ 146 h 308"/>
                  <a:gd name="T28" fmla="*/ 70 w 148"/>
                  <a:gd name="T29" fmla="*/ 116 h 308"/>
                  <a:gd name="T30" fmla="*/ 64 w 148"/>
                  <a:gd name="T31" fmla="*/ 86 h 308"/>
                  <a:gd name="T32" fmla="*/ 126 w 148"/>
                  <a:gd name="T33" fmla="*/ 74 h 308"/>
                  <a:gd name="T34" fmla="*/ 120 w 148"/>
                  <a:gd name="T35" fmla="*/ 64 h 308"/>
                  <a:gd name="T36" fmla="*/ 100 w 148"/>
                  <a:gd name="T37" fmla="*/ 42 h 308"/>
                  <a:gd name="T38" fmla="*/ 80 w 148"/>
                  <a:gd name="T39" fmla="*/ 24 h 308"/>
                  <a:gd name="T40" fmla="*/ 54 w 148"/>
                  <a:gd name="T41" fmla="*/ 12 h 308"/>
                  <a:gd name="T42" fmla="*/ 42 w 148"/>
                  <a:gd name="T43" fmla="*/ 6 h 308"/>
                  <a:gd name="T44" fmla="*/ 62 w 148"/>
                  <a:gd name="T45" fmla="*/ 36 h 308"/>
                  <a:gd name="T46" fmla="*/ 70 w 148"/>
                  <a:gd name="T47" fmla="*/ 54 h 308"/>
                  <a:gd name="T48" fmla="*/ 78 w 148"/>
                  <a:gd name="T49" fmla="*/ 74 h 308"/>
                  <a:gd name="T50" fmla="*/ 62 w 148"/>
                  <a:gd name="T51" fmla="*/ 272 h 308"/>
                  <a:gd name="T52" fmla="*/ 42 w 148"/>
                  <a:gd name="T53" fmla="*/ 302 h 308"/>
                  <a:gd name="T54" fmla="*/ 54 w 148"/>
                  <a:gd name="T55" fmla="*/ 296 h 308"/>
                  <a:gd name="T56" fmla="*/ 80 w 148"/>
                  <a:gd name="T57" fmla="*/ 282 h 308"/>
                  <a:gd name="T58" fmla="*/ 102 w 148"/>
                  <a:gd name="T59" fmla="*/ 264 h 308"/>
                  <a:gd name="T60" fmla="*/ 120 w 148"/>
                  <a:gd name="T61" fmla="*/ 242 h 308"/>
                  <a:gd name="T62" fmla="*/ 78 w 148"/>
                  <a:gd name="T63" fmla="*/ 230 h 308"/>
                  <a:gd name="T64" fmla="*/ 70 w 148"/>
                  <a:gd name="T65" fmla="*/ 252 h 308"/>
                  <a:gd name="T66" fmla="*/ 62 w 148"/>
                  <a:gd name="T67" fmla="*/ 272 h 308"/>
                  <a:gd name="T68" fmla="*/ 88 w 148"/>
                  <a:gd name="T69" fmla="*/ 158 h 308"/>
                  <a:gd name="T70" fmla="*/ 80 w 148"/>
                  <a:gd name="T71" fmla="*/ 218 h 308"/>
                  <a:gd name="T72" fmla="*/ 134 w 148"/>
                  <a:gd name="T73" fmla="*/ 218 h 308"/>
                  <a:gd name="T74" fmla="*/ 144 w 148"/>
                  <a:gd name="T75" fmla="*/ 190 h 308"/>
                  <a:gd name="T76" fmla="*/ 148 w 148"/>
                  <a:gd name="T77" fmla="*/ 158 h 308"/>
                  <a:gd name="T78" fmla="*/ 72 w 148"/>
                  <a:gd name="T79" fmla="*/ 158 h 308"/>
                  <a:gd name="T80" fmla="*/ 0 w 148"/>
                  <a:gd name="T81" fmla="*/ 218 h 308"/>
                  <a:gd name="T82" fmla="*/ 66 w 148"/>
                  <a:gd name="T83" fmla="*/ 218 h 308"/>
                  <a:gd name="T84" fmla="*/ 72 w 148"/>
                  <a:gd name="T85" fmla="*/ 158 h 308"/>
                  <a:gd name="T86" fmla="*/ 62 w 148"/>
                  <a:gd name="T87" fmla="*/ 230 h 308"/>
                  <a:gd name="T88" fmla="*/ 0 w 148"/>
                  <a:gd name="T89" fmla="*/ 308 h 308"/>
                  <a:gd name="T90" fmla="*/ 14 w 148"/>
                  <a:gd name="T91" fmla="*/ 304 h 308"/>
                  <a:gd name="T92" fmla="*/ 38 w 148"/>
                  <a:gd name="T93" fmla="*/ 282 h 308"/>
                  <a:gd name="T94" fmla="*/ 48 w 148"/>
                  <a:gd name="T95" fmla="*/ 266 h 308"/>
                  <a:gd name="T96" fmla="*/ 62 w 148"/>
                  <a:gd name="T97" fmla="*/ 23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8" h="308">
                    <a:moveTo>
                      <a:pt x="88" y="146"/>
                    </a:moveTo>
                    <a:lnTo>
                      <a:pt x="148" y="146"/>
                    </a:lnTo>
                    <a:lnTo>
                      <a:pt x="148" y="146"/>
                    </a:lnTo>
                    <a:lnTo>
                      <a:pt x="146" y="132"/>
                    </a:lnTo>
                    <a:lnTo>
                      <a:pt x="144" y="116"/>
                    </a:lnTo>
                    <a:lnTo>
                      <a:pt x="140" y="102"/>
                    </a:lnTo>
                    <a:lnTo>
                      <a:pt x="134" y="86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6" y="116"/>
                    </a:lnTo>
                    <a:lnTo>
                      <a:pt x="88" y="146"/>
                    </a:lnTo>
                    <a:lnTo>
                      <a:pt x="88" y="146"/>
                    </a:lnTo>
                    <a:close/>
                    <a:moveTo>
                      <a:pt x="48" y="42"/>
                    </a:moveTo>
                    <a:lnTo>
                      <a:pt x="48" y="42"/>
                    </a:lnTo>
                    <a:lnTo>
                      <a:pt x="38" y="26"/>
                    </a:lnTo>
                    <a:lnTo>
                      <a:pt x="26" y="12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6" y="58"/>
                    </a:lnTo>
                    <a:lnTo>
                      <a:pt x="48" y="42"/>
                    </a:lnTo>
                    <a:lnTo>
                      <a:pt x="48" y="42"/>
                    </a:lnTo>
                    <a:close/>
                    <a:moveTo>
                      <a:pt x="64" y="86"/>
                    </a:moveTo>
                    <a:lnTo>
                      <a:pt x="0" y="86"/>
                    </a:lnTo>
                    <a:lnTo>
                      <a:pt x="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0" y="116"/>
                    </a:lnTo>
                    <a:lnTo>
                      <a:pt x="64" y="86"/>
                    </a:lnTo>
                    <a:lnTo>
                      <a:pt x="64" y="86"/>
                    </a:lnTo>
                    <a:close/>
                    <a:moveTo>
                      <a:pt x="78" y="74"/>
                    </a:moveTo>
                    <a:lnTo>
                      <a:pt x="126" y="74"/>
                    </a:lnTo>
                    <a:lnTo>
                      <a:pt x="126" y="74"/>
                    </a:lnTo>
                    <a:lnTo>
                      <a:pt x="120" y="64"/>
                    </a:lnTo>
                    <a:lnTo>
                      <a:pt x="110" y="52"/>
                    </a:lnTo>
                    <a:lnTo>
                      <a:pt x="100" y="42"/>
                    </a:lnTo>
                    <a:lnTo>
                      <a:pt x="90" y="32"/>
                    </a:lnTo>
                    <a:lnTo>
                      <a:pt x="80" y="24"/>
                    </a:lnTo>
                    <a:lnTo>
                      <a:pt x="68" y="18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52" y="20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70" y="54"/>
                    </a:lnTo>
                    <a:lnTo>
                      <a:pt x="78" y="74"/>
                    </a:lnTo>
                    <a:lnTo>
                      <a:pt x="78" y="74"/>
                    </a:lnTo>
                    <a:close/>
                    <a:moveTo>
                      <a:pt x="62" y="272"/>
                    </a:moveTo>
                    <a:lnTo>
                      <a:pt x="62" y="272"/>
                    </a:lnTo>
                    <a:lnTo>
                      <a:pt x="52" y="288"/>
                    </a:lnTo>
                    <a:lnTo>
                      <a:pt x="42" y="302"/>
                    </a:lnTo>
                    <a:lnTo>
                      <a:pt x="42" y="302"/>
                    </a:lnTo>
                    <a:lnTo>
                      <a:pt x="54" y="296"/>
                    </a:lnTo>
                    <a:lnTo>
                      <a:pt x="68" y="290"/>
                    </a:lnTo>
                    <a:lnTo>
                      <a:pt x="80" y="282"/>
                    </a:lnTo>
                    <a:lnTo>
                      <a:pt x="92" y="274"/>
                    </a:lnTo>
                    <a:lnTo>
                      <a:pt x="102" y="264"/>
                    </a:lnTo>
                    <a:lnTo>
                      <a:pt x="112" y="254"/>
                    </a:lnTo>
                    <a:lnTo>
                      <a:pt x="120" y="242"/>
                    </a:lnTo>
                    <a:lnTo>
                      <a:pt x="128" y="230"/>
                    </a:lnTo>
                    <a:lnTo>
                      <a:pt x="78" y="230"/>
                    </a:lnTo>
                    <a:lnTo>
                      <a:pt x="78" y="230"/>
                    </a:lnTo>
                    <a:lnTo>
                      <a:pt x="70" y="252"/>
                    </a:lnTo>
                    <a:lnTo>
                      <a:pt x="62" y="272"/>
                    </a:lnTo>
                    <a:lnTo>
                      <a:pt x="62" y="272"/>
                    </a:lnTo>
                    <a:close/>
                    <a:moveTo>
                      <a:pt x="88" y="158"/>
                    </a:moveTo>
                    <a:lnTo>
                      <a:pt x="88" y="158"/>
                    </a:lnTo>
                    <a:lnTo>
                      <a:pt x="86" y="190"/>
                    </a:lnTo>
                    <a:lnTo>
                      <a:pt x="80" y="218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40" y="204"/>
                    </a:lnTo>
                    <a:lnTo>
                      <a:pt x="144" y="190"/>
                    </a:lnTo>
                    <a:lnTo>
                      <a:pt x="148" y="174"/>
                    </a:lnTo>
                    <a:lnTo>
                      <a:pt x="148" y="158"/>
                    </a:lnTo>
                    <a:lnTo>
                      <a:pt x="88" y="158"/>
                    </a:lnTo>
                    <a:close/>
                    <a:moveTo>
                      <a:pt x="72" y="158"/>
                    </a:moveTo>
                    <a:lnTo>
                      <a:pt x="0" y="158"/>
                    </a:lnTo>
                    <a:lnTo>
                      <a:pt x="0" y="218"/>
                    </a:lnTo>
                    <a:lnTo>
                      <a:pt x="66" y="218"/>
                    </a:lnTo>
                    <a:lnTo>
                      <a:pt x="66" y="218"/>
                    </a:lnTo>
                    <a:lnTo>
                      <a:pt x="70" y="190"/>
                    </a:lnTo>
                    <a:lnTo>
                      <a:pt x="72" y="158"/>
                    </a:lnTo>
                    <a:lnTo>
                      <a:pt x="72" y="158"/>
                    </a:lnTo>
                    <a:close/>
                    <a:moveTo>
                      <a:pt x="62" y="230"/>
                    </a:moveTo>
                    <a:lnTo>
                      <a:pt x="0" y="230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14" y="304"/>
                    </a:lnTo>
                    <a:lnTo>
                      <a:pt x="26" y="296"/>
                    </a:lnTo>
                    <a:lnTo>
                      <a:pt x="38" y="282"/>
                    </a:lnTo>
                    <a:lnTo>
                      <a:pt x="48" y="266"/>
                    </a:lnTo>
                    <a:lnTo>
                      <a:pt x="48" y="266"/>
                    </a:lnTo>
                    <a:lnTo>
                      <a:pt x="56" y="250"/>
                    </a:lnTo>
                    <a:lnTo>
                      <a:pt x="62" y="230"/>
                    </a:lnTo>
                    <a:lnTo>
                      <a:pt x="62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" name="Freeform 65"/>
              <p:cNvSpPr>
                <a:spLocks noEditPoints="1"/>
              </p:cNvSpPr>
              <p:nvPr/>
            </p:nvSpPr>
            <p:spPr bwMode="auto">
              <a:xfrm>
                <a:off x="2649538" y="2673350"/>
                <a:ext cx="203200" cy="488950"/>
              </a:xfrm>
              <a:custGeom>
                <a:avLst/>
                <a:gdLst>
                  <a:gd name="T0" fmla="*/ 128 w 128"/>
                  <a:gd name="T1" fmla="*/ 308 h 308"/>
                  <a:gd name="T2" fmla="*/ 128 w 128"/>
                  <a:gd name="T3" fmla="*/ 0 h 308"/>
                  <a:gd name="T4" fmla="*/ 102 w 128"/>
                  <a:gd name="T5" fmla="*/ 0 h 308"/>
                  <a:gd name="T6" fmla="*/ 102 w 128"/>
                  <a:gd name="T7" fmla="*/ 14 h 308"/>
                  <a:gd name="T8" fmla="*/ 102 w 128"/>
                  <a:gd name="T9" fmla="*/ 14 h 308"/>
                  <a:gd name="T10" fmla="*/ 80 w 128"/>
                  <a:gd name="T11" fmla="*/ 16 h 308"/>
                  <a:gd name="T12" fmla="*/ 62 w 128"/>
                  <a:gd name="T13" fmla="*/ 22 h 308"/>
                  <a:gd name="T14" fmla="*/ 46 w 128"/>
                  <a:gd name="T15" fmla="*/ 30 h 308"/>
                  <a:gd name="T16" fmla="*/ 34 w 128"/>
                  <a:gd name="T17" fmla="*/ 40 h 308"/>
                  <a:gd name="T18" fmla="*/ 34 w 128"/>
                  <a:gd name="T19" fmla="*/ 40 h 308"/>
                  <a:gd name="T20" fmla="*/ 24 w 128"/>
                  <a:gd name="T21" fmla="*/ 50 h 308"/>
                  <a:gd name="T22" fmla="*/ 16 w 128"/>
                  <a:gd name="T23" fmla="*/ 64 h 308"/>
                  <a:gd name="T24" fmla="*/ 12 w 128"/>
                  <a:gd name="T25" fmla="*/ 78 h 308"/>
                  <a:gd name="T26" fmla="*/ 10 w 128"/>
                  <a:gd name="T27" fmla="*/ 94 h 308"/>
                  <a:gd name="T28" fmla="*/ 10 w 128"/>
                  <a:gd name="T29" fmla="*/ 94 h 308"/>
                  <a:gd name="T30" fmla="*/ 12 w 128"/>
                  <a:gd name="T31" fmla="*/ 106 h 308"/>
                  <a:gd name="T32" fmla="*/ 14 w 128"/>
                  <a:gd name="T33" fmla="*/ 116 h 308"/>
                  <a:gd name="T34" fmla="*/ 18 w 128"/>
                  <a:gd name="T35" fmla="*/ 126 h 308"/>
                  <a:gd name="T36" fmla="*/ 22 w 128"/>
                  <a:gd name="T37" fmla="*/ 134 h 308"/>
                  <a:gd name="T38" fmla="*/ 22 w 128"/>
                  <a:gd name="T39" fmla="*/ 134 h 308"/>
                  <a:gd name="T40" fmla="*/ 34 w 128"/>
                  <a:gd name="T41" fmla="*/ 150 h 308"/>
                  <a:gd name="T42" fmla="*/ 42 w 128"/>
                  <a:gd name="T43" fmla="*/ 154 h 308"/>
                  <a:gd name="T44" fmla="*/ 50 w 128"/>
                  <a:gd name="T45" fmla="*/ 158 h 308"/>
                  <a:gd name="T46" fmla="*/ 50 w 128"/>
                  <a:gd name="T47" fmla="*/ 158 h 308"/>
                  <a:gd name="T48" fmla="*/ 70 w 128"/>
                  <a:gd name="T49" fmla="*/ 168 h 308"/>
                  <a:gd name="T50" fmla="*/ 102 w 128"/>
                  <a:gd name="T51" fmla="*/ 176 h 308"/>
                  <a:gd name="T52" fmla="*/ 102 w 128"/>
                  <a:gd name="T53" fmla="*/ 242 h 308"/>
                  <a:gd name="T54" fmla="*/ 102 w 128"/>
                  <a:gd name="T55" fmla="*/ 242 h 308"/>
                  <a:gd name="T56" fmla="*/ 90 w 128"/>
                  <a:gd name="T57" fmla="*/ 236 h 308"/>
                  <a:gd name="T58" fmla="*/ 84 w 128"/>
                  <a:gd name="T59" fmla="*/ 228 h 308"/>
                  <a:gd name="T60" fmla="*/ 84 w 128"/>
                  <a:gd name="T61" fmla="*/ 228 h 308"/>
                  <a:gd name="T62" fmla="*/ 78 w 128"/>
                  <a:gd name="T63" fmla="*/ 218 h 308"/>
                  <a:gd name="T64" fmla="*/ 74 w 128"/>
                  <a:gd name="T65" fmla="*/ 202 h 308"/>
                  <a:gd name="T66" fmla="*/ 0 w 128"/>
                  <a:gd name="T67" fmla="*/ 210 h 308"/>
                  <a:gd name="T68" fmla="*/ 0 w 128"/>
                  <a:gd name="T69" fmla="*/ 210 h 308"/>
                  <a:gd name="T70" fmla="*/ 4 w 128"/>
                  <a:gd name="T71" fmla="*/ 228 h 308"/>
                  <a:gd name="T72" fmla="*/ 10 w 128"/>
                  <a:gd name="T73" fmla="*/ 242 h 308"/>
                  <a:gd name="T74" fmla="*/ 10 w 128"/>
                  <a:gd name="T75" fmla="*/ 242 h 308"/>
                  <a:gd name="T76" fmla="*/ 18 w 128"/>
                  <a:gd name="T77" fmla="*/ 254 h 308"/>
                  <a:gd name="T78" fmla="*/ 28 w 128"/>
                  <a:gd name="T79" fmla="*/ 266 h 308"/>
                  <a:gd name="T80" fmla="*/ 28 w 128"/>
                  <a:gd name="T81" fmla="*/ 266 h 308"/>
                  <a:gd name="T82" fmla="*/ 42 w 128"/>
                  <a:gd name="T83" fmla="*/ 276 h 308"/>
                  <a:gd name="T84" fmla="*/ 58 w 128"/>
                  <a:gd name="T85" fmla="*/ 284 h 308"/>
                  <a:gd name="T86" fmla="*/ 58 w 128"/>
                  <a:gd name="T87" fmla="*/ 284 h 308"/>
                  <a:gd name="T88" fmla="*/ 78 w 128"/>
                  <a:gd name="T89" fmla="*/ 288 h 308"/>
                  <a:gd name="T90" fmla="*/ 102 w 128"/>
                  <a:gd name="T91" fmla="*/ 292 h 308"/>
                  <a:gd name="T92" fmla="*/ 102 w 128"/>
                  <a:gd name="T93" fmla="*/ 308 h 308"/>
                  <a:gd name="T94" fmla="*/ 128 w 128"/>
                  <a:gd name="T95" fmla="*/ 308 h 308"/>
                  <a:gd name="T96" fmla="*/ 86 w 128"/>
                  <a:gd name="T97" fmla="*/ 100 h 308"/>
                  <a:gd name="T98" fmla="*/ 86 w 128"/>
                  <a:gd name="T99" fmla="*/ 100 h 308"/>
                  <a:gd name="T100" fmla="*/ 82 w 128"/>
                  <a:gd name="T101" fmla="*/ 92 h 308"/>
                  <a:gd name="T102" fmla="*/ 80 w 128"/>
                  <a:gd name="T103" fmla="*/ 86 h 308"/>
                  <a:gd name="T104" fmla="*/ 80 w 128"/>
                  <a:gd name="T105" fmla="*/ 86 h 308"/>
                  <a:gd name="T106" fmla="*/ 82 w 128"/>
                  <a:gd name="T107" fmla="*/ 78 h 308"/>
                  <a:gd name="T108" fmla="*/ 86 w 128"/>
                  <a:gd name="T109" fmla="*/ 72 h 308"/>
                  <a:gd name="T110" fmla="*/ 86 w 128"/>
                  <a:gd name="T111" fmla="*/ 72 h 308"/>
                  <a:gd name="T112" fmla="*/ 92 w 128"/>
                  <a:gd name="T113" fmla="*/ 66 h 308"/>
                  <a:gd name="T114" fmla="*/ 102 w 128"/>
                  <a:gd name="T115" fmla="*/ 62 h 308"/>
                  <a:gd name="T116" fmla="*/ 102 w 128"/>
                  <a:gd name="T117" fmla="*/ 110 h 308"/>
                  <a:gd name="T118" fmla="*/ 102 w 128"/>
                  <a:gd name="T119" fmla="*/ 110 h 308"/>
                  <a:gd name="T120" fmla="*/ 92 w 128"/>
                  <a:gd name="T121" fmla="*/ 106 h 308"/>
                  <a:gd name="T122" fmla="*/ 86 w 128"/>
                  <a:gd name="T123" fmla="*/ 100 h 308"/>
                  <a:gd name="T124" fmla="*/ 86 w 128"/>
                  <a:gd name="T125" fmla="*/ 10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308">
                    <a:moveTo>
                      <a:pt x="128" y="308"/>
                    </a:moveTo>
                    <a:lnTo>
                      <a:pt x="128" y="0"/>
                    </a:lnTo>
                    <a:lnTo>
                      <a:pt x="102" y="0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0" y="16"/>
                    </a:lnTo>
                    <a:lnTo>
                      <a:pt x="62" y="22"/>
                    </a:lnTo>
                    <a:lnTo>
                      <a:pt x="46" y="3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24" y="50"/>
                    </a:lnTo>
                    <a:lnTo>
                      <a:pt x="16" y="64"/>
                    </a:lnTo>
                    <a:lnTo>
                      <a:pt x="12" y="78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2" y="106"/>
                    </a:lnTo>
                    <a:lnTo>
                      <a:pt x="14" y="116"/>
                    </a:lnTo>
                    <a:lnTo>
                      <a:pt x="18" y="126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34" y="150"/>
                    </a:lnTo>
                    <a:lnTo>
                      <a:pt x="42" y="154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70" y="168"/>
                    </a:lnTo>
                    <a:lnTo>
                      <a:pt x="102" y="176"/>
                    </a:lnTo>
                    <a:lnTo>
                      <a:pt x="102" y="242"/>
                    </a:lnTo>
                    <a:lnTo>
                      <a:pt x="102" y="242"/>
                    </a:lnTo>
                    <a:lnTo>
                      <a:pt x="90" y="236"/>
                    </a:lnTo>
                    <a:lnTo>
                      <a:pt x="84" y="228"/>
                    </a:lnTo>
                    <a:lnTo>
                      <a:pt x="84" y="228"/>
                    </a:lnTo>
                    <a:lnTo>
                      <a:pt x="78" y="218"/>
                    </a:lnTo>
                    <a:lnTo>
                      <a:pt x="74" y="202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4" y="228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8" y="254"/>
                    </a:lnTo>
                    <a:lnTo>
                      <a:pt x="28" y="266"/>
                    </a:lnTo>
                    <a:lnTo>
                      <a:pt x="28" y="266"/>
                    </a:lnTo>
                    <a:lnTo>
                      <a:pt x="42" y="276"/>
                    </a:lnTo>
                    <a:lnTo>
                      <a:pt x="58" y="284"/>
                    </a:lnTo>
                    <a:lnTo>
                      <a:pt x="58" y="284"/>
                    </a:lnTo>
                    <a:lnTo>
                      <a:pt x="78" y="288"/>
                    </a:lnTo>
                    <a:lnTo>
                      <a:pt x="102" y="292"/>
                    </a:lnTo>
                    <a:lnTo>
                      <a:pt x="102" y="308"/>
                    </a:lnTo>
                    <a:lnTo>
                      <a:pt x="128" y="308"/>
                    </a:lnTo>
                    <a:close/>
                    <a:moveTo>
                      <a:pt x="86" y="100"/>
                    </a:moveTo>
                    <a:lnTo>
                      <a:pt x="86" y="100"/>
                    </a:lnTo>
                    <a:lnTo>
                      <a:pt x="82" y="92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2" y="78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92" y="66"/>
                    </a:lnTo>
                    <a:lnTo>
                      <a:pt x="102" y="62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92" y="106"/>
                    </a:lnTo>
                    <a:lnTo>
                      <a:pt x="86" y="100"/>
                    </a:lnTo>
                    <a:lnTo>
                      <a:pt x="86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07" name="组合 106"/>
          <p:cNvGrpSpPr/>
          <p:nvPr/>
        </p:nvGrpSpPr>
        <p:grpSpPr>
          <a:xfrm>
            <a:off x="3901777" y="3793377"/>
            <a:ext cx="814972" cy="627271"/>
            <a:chOff x="4817124" y="699542"/>
            <a:chExt cx="1379360" cy="1061672"/>
          </a:xfrm>
        </p:grpSpPr>
        <p:grpSp>
          <p:nvGrpSpPr>
            <p:cNvPr id="108" name="组合 107"/>
            <p:cNvGrpSpPr/>
            <p:nvPr/>
          </p:nvGrpSpPr>
          <p:grpSpPr>
            <a:xfrm rot="5400000">
              <a:off x="4975968" y="540698"/>
              <a:ext cx="1061672" cy="1379360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2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等腰三角形 42"/>
              <p:cNvSpPr/>
              <p:nvPr/>
            </p:nvSpPr>
            <p:spPr>
              <a:xfrm>
                <a:off x="4044928" y="2251925"/>
                <a:ext cx="1054142" cy="1350592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43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4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9" name="组合 108"/>
            <p:cNvGrpSpPr/>
            <p:nvPr/>
          </p:nvGrpSpPr>
          <p:grpSpPr>
            <a:xfrm>
              <a:off x="5130622" y="974628"/>
              <a:ext cx="463438" cy="468919"/>
              <a:chOff x="2627313" y="1546225"/>
              <a:chExt cx="536575" cy="542925"/>
            </a:xfrm>
            <a:solidFill>
              <a:schemeClr val="accent3"/>
            </a:solidFill>
          </p:grpSpPr>
          <p:sp>
            <p:nvSpPr>
              <p:cNvPr id="110" name="Freeform 30"/>
              <p:cNvSpPr>
                <a:spLocks noEditPoints="1"/>
              </p:cNvSpPr>
              <p:nvPr/>
            </p:nvSpPr>
            <p:spPr bwMode="auto">
              <a:xfrm>
                <a:off x="2627313" y="1616075"/>
                <a:ext cx="536575" cy="473075"/>
              </a:xfrm>
              <a:custGeom>
                <a:avLst/>
                <a:gdLst>
                  <a:gd name="T0" fmla="*/ 310 w 338"/>
                  <a:gd name="T1" fmla="*/ 134 h 298"/>
                  <a:gd name="T2" fmla="*/ 296 w 338"/>
                  <a:gd name="T3" fmla="*/ 94 h 298"/>
                  <a:gd name="T4" fmla="*/ 270 w 338"/>
                  <a:gd name="T5" fmla="*/ 62 h 298"/>
                  <a:gd name="T6" fmla="*/ 248 w 338"/>
                  <a:gd name="T7" fmla="*/ 46 h 298"/>
                  <a:gd name="T8" fmla="*/ 208 w 338"/>
                  <a:gd name="T9" fmla="*/ 72 h 298"/>
                  <a:gd name="T10" fmla="*/ 182 w 338"/>
                  <a:gd name="T11" fmla="*/ 72 h 298"/>
                  <a:gd name="T12" fmla="*/ 152 w 338"/>
                  <a:gd name="T13" fmla="*/ 60 h 298"/>
                  <a:gd name="T14" fmla="*/ 132 w 338"/>
                  <a:gd name="T15" fmla="*/ 36 h 298"/>
                  <a:gd name="T16" fmla="*/ 94 w 338"/>
                  <a:gd name="T17" fmla="*/ 2 h 298"/>
                  <a:gd name="T18" fmla="*/ 86 w 338"/>
                  <a:gd name="T19" fmla="*/ 2 h 298"/>
                  <a:gd name="T20" fmla="*/ 80 w 338"/>
                  <a:gd name="T21" fmla="*/ 56 h 298"/>
                  <a:gd name="T22" fmla="*/ 48 w 338"/>
                  <a:gd name="T23" fmla="*/ 92 h 298"/>
                  <a:gd name="T24" fmla="*/ 18 w 338"/>
                  <a:gd name="T25" fmla="*/ 108 h 298"/>
                  <a:gd name="T26" fmla="*/ 2 w 338"/>
                  <a:gd name="T27" fmla="*/ 118 h 298"/>
                  <a:gd name="T28" fmla="*/ 0 w 338"/>
                  <a:gd name="T29" fmla="*/ 174 h 298"/>
                  <a:gd name="T30" fmla="*/ 10 w 338"/>
                  <a:gd name="T31" fmla="*/ 188 h 298"/>
                  <a:gd name="T32" fmla="*/ 36 w 338"/>
                  <a:gd name="T33" fmla="*/ 190 h 298"/>
                  <a:gd name="T34" fmla="*/ 74 w 338"/>
                  <a:gd name="T35" fmla="*/ 246 h 298"/>
                  <a:gd name="T36" fmla="*/ 92 w 338"/>
                  <a:gd name="T37" fmla="*/ 290 h 298"/>
                  <a:gd name="T38" fmla="*/ 136 w 338"/>
                  <a:gd name="T39" fmla="*/ 298 h 298"/>
                  <a:gd name="T40" fmla="*/ 144 w 338"/>
                  <a:gd name="T41" fmla="*/ 290 h 298"/>
                  <a:gd name="T42" fmla="*/ 156 w 338"/>
                  <a:gd name="T43" fmla="*/ 280 h 298"/>
                  <a:gd name="T44" fmla="*/ 184 w 338"/>
                  <a:gd name="T45" fmla="*/ 280 h 298"/>
                  <a:gd name="T46" fmla="*/ 198 w 338"/>
                  <a:gd name="T47" fmla="*/ 290 h 298"/>
                  <a:gd name="T48" fmla="*/ 242 w 338"/>
                  <a:gd name="T49" fmla="*/ 298 h 298"/>
                  <a:gd name="T50" fmla="*/ 248 w 338"/>
                  <a:gd name="T51" fmla="*/ 290 h 298"/>
                  <a:gd name="T52" fmla="*/ 262 w 338"/>
                  <a:gd name="T53" fmla="*/ 250 h 298"/>
                  <a:gd name="T54" fmla="*/ 290 w 338"/>
                  <a:gd name="T55" fmla="*/ 220 h 298"/>
                  <a:gd name="T56" fmla="*/ 308 w 338"/>
                  <a:gd name="T57" fmla="*/ 180 h 298"/>
                  <a:gd name="T58" fmla="*/ 322 w 338"/>
                  <a:gd name="T59" fmla="*/ 166 h 298"/>
                  <a:gd name="T60" fmla="*/ 336 w 338"/>
                  <a:gd name="T61" fmla="*/ 156 h 298"/>
                  <a:gd name="T62" fmla="*/ 336 w 338"/>
                  <a:gd name="T63" fmla="*/ 144 h 298"/>
                  <a:gd name="T64" fmla="*/ 322 w 338"/>
                  <a:gd name="T65" fmla="*/ 134 h 298"/>
                  <a:gd name="T66" fmla="*/ 96 w 338"/>
                  <a:gd name="T67" fmla="*/ 120 h 298"/>
                  <a:gd name="T68" fmla="*/ 78 w 338"/>
                  <a:gd name="T69" fmla="*/ 110 h 298"/>
                  <a:gd name="T70" fmla="*/ 80 w 338"/>
                  <a:gd name="T71" fmla="*/ 108 h 298"/>
                  <a:gd name="T72" fmla="*/ 92 w 338"/>
                  <a:gd name="T73" fmla="*/ 108 h 298"/>
                  <a:gd name="T74" fmla="*/ 102 w 338"/>
                  <a:gd name="T75" fmla="*/ 94 h 298"/>
                  <a:gd name="T76" fmla="*/ 98 w 338"/>
                  <a:gd name="T77" fmla="*/ 84 h 298"/>
                  <a:gd name="T78" fmla="*/ 88 w 338"/>
                  <a:gd name="T79" fmla="*/ 80 h 298"/>
                  <a:gd name="T80" fmla="*/ 90 w 338"/>
                  <a:gd name="T81" fmla="*/ 78 h 298"/>
                  <a:gd name="T82" fmla="*/ 104 w 338"/>
                  <a:gd name="T83" fmla="*/ 78 h 298"/>
                  <a:gd name="T84" fmla="*/ 116 w 338"/>
                  <a:gd name="T85" fmla="*/ 98 h 298"/>
                  <a:gd name="T86" fmla="*/ 110 w 338"/>
                  <a:gd name="T87" fmla="*/ 114 h 298"/>
                  <a:gd name="T88" fmla="*/ 96 w 338"/>
                  <a:gd name="T89" fmla="*/ 12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8" h="298">
                    <a:moveTo>
                      <a:pt x="322" y="134"/>
                    </a:moveTo>
                    <a:lnTo>
                      <a:pt x="310" y="134"/>
                    </a:lnTo>
                    <a:lnTo>
                      <a:pt x="310" y="134"/>
                    </a:lnTo>
                    <a:lnTo>
                      <a:pt x="306" y="120"/>
                    </a:lnTo>
                    <a:lnTo>
                      <a:pt x="302" y="108"/>
                    </a:lnTo>
                    <a:lnTo>
                      <a:pt x="296" y="94"/>
                    </a:lnTo>
                    <a:lnTo>
                      <a:pt x="288" y="84"/>
                    </a:lnTo>
                    <a:lnTo>
                      <a:pt x="280" y="72"/>
                    </a:lnTo>
                    <a:lnTo>
                      <a:pt x="270" y="62"/>
                    </a:lnTo>
                    <a:lnTo>
                      <a:pt x="260" y="54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36" y="58"/>
                    </a:lnTo>
                    <a:lnTo>
                      <a:pt x="224" y="66"/>
                    </a:lnTo>
                    <a:lnTo>
                      <a:pt x="208" y="72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82" y="72"/>
                    </a:lnTo>
                    <a:lnTo>
                      <a:pt x="172" y="70"/>
                    </a:lnTo>
                    <a:lnTo>
                      <a:pt x="162" y="66"/>
                    </a:lnTo>
                    <a:lnTo>
                      <a:pt x="152" y="60"/>
                    </a:lnTo>
                    <a:lnTo>
                      <a:pt x="144" y="54"/>
                    </a:lnTo>
                    <a:lnTo>
                      <a:pt x="138" y="46"/>
                    </a:lnTo>
                    <a:lnTo>
                      <a:pt x="132" y="36"/>
                    </a:lnTo>
                    <a:lnTo>
                      <a:pt x="128" y="28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6" y="2"/>
                    </a:lnTo>
                    <a:lnTo>
                      <a:pt x="86" y="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68" y="66"/>
                    </a:lnTo>
                    <a:lnTo>
                      <a:pt x="56" y="80"/>
                    </a:lnTo>
                    <a:lnTo>
                      <a:pt x="48" y="92"/>
                    </a:lnTo>
                    <a:lnTo>
                      <a:pt x="40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0" y="108"/>
                    </a:lnTo>
                    <a:lnTo>
                      <a:pt x="6" y="112"/>
                    </a:lnTo>
                    <a:lnTo>
                      <a:pt x="2" y="118"/>
                    </a:lnTo>
                    <a:lnTo>
                      <a:pt x="0" y="12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2" y="180"/>
                    </a:lnTo>
                    <a:lnTo>
                      <a:pt x="6" y="184"/>
                    </a:lnTo>
                    <a:lnTo>
                      <a:pt x="10" y="188"/>
                    </a:lnTo>
                    <a:lnTo>
                      <a:pt x="18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46" y="210"/>
                    </a:lnTo>
                    <a:lnTo>
                      <a:pt x="58" y="228"/>
                    </a:lnTo>
                    <a:lnTo>
                      <a:pt x="74" y="246"/>
                    </a:lnTo>
                    <a:lnTo>
                      <a:pt x="92" y="258"/>
                    </a:lnTo>
                    <a:lnTo>
                      <a:pt x="92" y="290"/>
                    </a:lnTo>
                    <a:lnTo>
                      <a:pt x="92" y="290"/>
                    </a:lnTo>
                    <a:lnTo>
                      <a:pt x="96" y="296"/>
                    </a:lnTo>
                    <a:lnTo>
                      <a:pt x="100" y="298"/>
                    </a:lnTo>
                    <a:lnTo>
                      <a:pt x="136" y="298"/>
                    </a:lnTo>
                    <a:lnTo>
                      <a:pt x="136" y="298"/>
                    </a:lnTo>
                    <a:lnTo>
                      <a:pt x="142" y="296"/>
                    </a:lnTo>
                    <a:lnTo>
                      <a:pt x="144" y="290"/>
                    </a:lnTo>
                    <a:lnTo>
                      <a:pt x="144" y="278"/>
                    </a:lnTo>
                    <a:lnTo>
                      <a:pt x="144" y="278"/>
                    </a:lnTo>
                    <a:lnTo>
                      <a:pt x="156" y="280"/>
                    </a:lnTo>
                    <a:lnTo>
                      <a:pt x="170" y="280"/>
                    </a:lnTo>
                    <a:lnTo>
                      <a:pt x="170" y="280"/>
                    </a:lnTo>
                    <a:lnTo>
                      <a:pt x="184" y="280"/>
                    </a:lnTo>
                    <a:lnTo>
                      <a:pt x="198" y="278"/>
                    </a:lnTo>
                    <a:lnTo>
                      <a:pt x="198" y="290"/>
                    </a:lnTo>
                    <a:lnTo>
                      <a:pt x="198" y="290"/>
                    </a:lnTo>
                    <a:lnTo>
                      <a:pt x="200" y="296"/>
                    </a:lnTo>
                    <a:lnTo>
                      <a:pt x="206" y="298"/>
                    </a:lnTo>
                    <a:lnTo>
                      <a:pt x="242" y="298"/>
                    </a:lnTo>
                    <a:lnTo>
                      <a:pt x="242" y="298"/>
                    </a:lnTo>
                    <a:lnTo>
                      <a:pt x="246" y="296"/>
                    </a:lnTo>
                    <a:lnTo>
                      <a:pt x="248" y="290"/>
                    </a:lnTo>
                    <a:lnTo>
                      <a:pt x="248" y="258"/>
                    </a:lnTo>
                    <a:lnTo>
                      <a:pt x="248" y="258"/>
                    </a:lnTo>
                    <a:lnTo>
                      <a:pt x="262" y="250"/>
                    </a:lnTo>
                    <a:lnTo>
                      <a:pt x="272" y="242"/>
                    </a:lnTo>
                    <a:lnTo>
                      <a:pt x="282" y="230"/>
                    </a:lnTo>
                    <a:lnTo>
                      <a:pt x="290" y="220"/>
                    </a:lnTo>
                    <a:lnTo>
                      <a:pt x="298" y="208"/>
                    </a:lnTo>
                    <a:lnTo>
                      <a:pt x="304" y="194"/>
                    </a:lnTo>
                    <a:lnTo>
                      <a:pt x="308" y="180"/>
                    </a:lnTo>
                    <a:lnTo>
                      <a:pt x="310" y="166"/>
                    </a:lnTo>
                    <a:lnTo>
                      <a:pt x="322" y="166"/>
                    </a:lnTo>
                    <a:lnTo>
                      <a:pt x="322" y="166"/>
                    </a:lnTo>
                    <a:lnTo>
                      <a:pt x="328" y="166"/>
                    </a:lnTo>
                    <a:lnTo>
                      <a:pt x="332" y="162"/>
                    </a:lnTo>
                    <a:lnTo>
                      <a:pt x="336" y="156"/>
                    </a:lnTo>
                    <a:lnTo>
                      <a:pt x="338" y="150"/>
                    </a:lnTo>
                    <a:lnTo>
                      <a:pt x="338" y="150"/>
                    </a:lnTo>
                    <a:lnTo>
                      <a:pt x="336" y="144"/>
                    </a:lnTo>
                    <a:lnTo>
                      <a:pt x="332" y="138"/>
                    </a:lnTo>
                    <a:lnTo>
                      <a:pt x="328" y="136"/>
                    </a:lnTo>
                    <a:lnTo>
                      <a:pt x="322" y="134"/>
                    </a:lnTo>
                    <a:lnTo>
                      <a:pt x="322" y="134"/>
                    </a:lnTo>
                    <a:close/>
                    <a:moveTo>
                      <a:pt x="96" y="120"/>
                    </a:moveTo>
                    <a:lnTo>
                      <a:pt x="96" y="120"/>
                    </a:lnTo>
                    <a:lnTo>
                      <a:pt x="88" y="118"/>
                    </a:lnTo>
                    <a:lnTo>
                      <a:pt x="82" y="114"/>
                    </a:lnTo>
                    <a:lnTo>
                      <a:pt x="78" y="110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80" y="108"/>
                    </a:lnTo>
                    <a:lnTo>
                      <a:pt x="88" y="110"/>
                    </a:lnTo>
                    <a:lnTo>
                      <a:pt x="88" y="110"/>
                    </a:lnTo>
                    <a:lnTo>
                      <a:pt x="92" y="108"/>
                    </a:lnTo>
                    <a:lnTo>
                      <a:pt x="98" y="106"/>
                    </a:lnTo>
                    <a:lnTo>
                      <a:pt x="100" y="100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0" y="88"/>
                    </a:lnTo>
                    <a:lnTo>
                      <a:pt x="98" y="84"/>
                    </a:lnTo>
                    <a:lnTo>
                      <a:pt x="92" y="82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9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4" y="78"/>
                    </a:lnTo>
                    <a:lnTo>
                      <a:pt x="110" y="84"/>
                    </a:lnTo>
                    <a:lnTo>
                      <a:pt x="116" y="90"/>
                    </a:lnTo>
                    <a:lnTo>
                      <a:pt x="116" y="98"/>
                    </a:lnTo>
                    <a:lnTo>
                      <a:pt x="116" y="98"/>
                    </a:lnTo>
                    <a:lnTo>
                      <a:pt x="116" y="106"/>
                    </a:lnTo>
                    <a:lnTo>
                      <a:pt x="110" y="114"/>
                    </a:lnTo>
                    <a:lnTo>
                      <a:pt x="104" y="118"/>
                    </a:lnTo>
                    <a:lnTo>
                      <a:pt x="96" y="120"/>
                    </a:ln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" name="Freeform 31"/>
              <p:cNvSpPr>
                <a:spLocks noEditPoints="1"/>
              </p:cNvSpPr>
              <p:nvPr/>
            </p:nvSpPr>
            <p:spPr bwMode="auto">
              <a:xfrm>
                <a:off x="2855913" y="1546225"/>
                <a:ext cx="155575" cy="155575"/>
              </a:xfrm>
              <a:custGeom>
                <a:avLst/>
                <a:gdLst>
                  <a:gd name="T0" fmla="*/ 48 w 98"/>
                  <a:gd name="T1" fmla="*/ 0 h 98"/>
                  <a:gd name="T2" fmla="*/ 30 w 98"/>
                  <a:gd name="T3" fmla="*/ 4 h 98"/>
                  <a:gd name="T4" fmla="*/ 14 w 98"/>
                  <a:gd name="T5" fmla="*/ 16 h 98"/>
                  <a:gd name="T6" fmla="*/ 4 w 98"/>
                  <a:gd name="T7" fmla="*/ 30 h 98"/>
                  <a:gd name="T8" fmla="*/ 0 w 98"/>
                  <a:gd name="T9" fmla="*/ 50 h 98"/>
                  <a:gd name="T10" fmla="*/ 0 w 98"/>
                  <a:gd name="T11" fmla="*/ 60 h 98"/>
                  <a:gd name="T12" fmla="*/ 8 w 98"/>
                  <a:gd name="T13" fmla="*/ 78 h 98"/>
                  <a:gd name="T14" fmla="*/ 22 w 98"/>
                  <a:gd name="T15" fmla="*/ 90 h 98"/>
                  <a:gd name="T16" fmla="*/ 38 w 98"/>
                  <a:gd name="T17" fmla="*/ 98 h 98"/>
                  <a:gd name="T18" fmla="*/ 48 w 98"/>
                  <a:gd name="T19" fmla="*/ 98 h 98"/>
                  <a:gd name="T20" fmla="*/ 68 w 98"/>
                  <a:gd name="T21" fmla="*/ 94 h 98"/>
                  <a:gd name="T22" fmla="*/ 84 w 98"/>
                  <a:gd name="T23" fmla="*/ 84 h 98"/>
                  <a:gd name="T24" fmla="*/ 94 w 98"/>
                  <a:gd name="T25" fmla="*/ 68 h 98"/>
                  <a:gd name="T26" fmla="*/ 98 w 98"/>
                  <a:gd name="T27" fmla="*/ 50 h 98"/>
                  <a:gd name="T28" fmla="*/ 96 w 98"/>
                  <a:gd name="T29" fmla="*/ 40 h 98"/>
                  <a:gd name="T30" fmla="*/ 90 w 98"/>
                  <a:gd name="T31" fmla="*/ 22 h 98"/>
                  <a:gd name="T32" fmla="*/ 76 w 98"/>
                  <a:gd name="T33" fmla="*/ 10 h 98"/>
                  <a:gd name="T34" fmla="*/ 58 w 98"/>
                  <a:gd name="T35" fmla="*/ 2 h 98"/>
                  <a:gd name="T36" fmla="*/ 48 w 98"/>
                  <a:gd name="T37" fmla="*/ 0 h 98"/>
                  <a:gd name="T38" fmla="*/ 52 w 98"/>
                  <a:gd name="T39" fmla="*/ 82 h 98"/>
                  <a:gd name="T40" fmla="*/ 42 w 98"/>
                  <a:gd name="T41" fmla="*/ 74 h 98"/>
                  <a:gd name="T42" fmla="*/ 34 w 98"/>
                  <a:gd name="T43" fmla="*/ 74 h 98"/>
                  <a:gd name="T44" fmla="*/ 30 w 98"/>
                  <a:gd name="T45" fmla="*/ 60 h 98"/>
                  <a:gd name="T46" fmla="*/ 36 w 98"/>
                  <a:gd name="T47" fmla="*/ 62 h 98"/>
                  <a:gd name="T48" fmla="*/ 46 w 98"/>
                  <a:gd name="T49" fmla="*/ 64 h 98"/>
                  <a:gd name="T50" fmla="*/ 52 w 98"/>
                  <a:gd name="T51" fmla="*/ 60 h 98"/>
                  <a:gd name="T52" fmla="*/ 50 w 98"/>
                  <a:gd name="T53" fmla="*/ 56 h 98"/>
                  <a:gd name="T54" fmla="*/ 44 w 98"/>
                  <a:gd name="T55" fmla="*/ 54 h 98"/>
                  <a:gd name="T56" fmla="*/ 32 w 98"/>
                  <a:gd name="T57" fmla="*/ 48 h 98"/>
                  <a:gd name="T58" fmla="*/ 28 w 98"/>
                  <a:gd name="T59" fmla="*/ 38 h 98"/>
                  <a:gd name="T60" fmla="*/ 28 w 98"/>
                  <a:gd name="T61" fmla="*/ 34 h 98"/>
                  <a:gd name="T62" fmla="*/ 36 w 98"/>
                  <a:gd name="T63" fmla="*/ 26 h 98"/>
                  <a:gd name="T64" fmla="*/ 42 w 98"/>
                  <a:gd name="T65" fmla="*/ 16 h 98"/>
                  <a:gd name="T66" fmla="*/ 52 w 98"/>
                  <a:gd name="T67" fmla="*/ 22 h 98"/>
                  <a:gd name="T68" fmla="*/ 60 w 98"/>
                  <a:gd name="T69" fmla="*/ 24 h 98"/>
                  <a:gd name="T70" fmla="*/ 64 w 98"/>
                  <a:gd name="T71" fmla="*/ 36 h 98"/>
                  <a:gd name="T72" fmla="*/ 58 w 98"/>
                  <a:gd name="T73" fmla="*/ 34 h 98"/>
                  <a:gd name="T74" fmla="*/ 50 w 98"/>
                  <a:gd name="T75" fmla="*/ 34 h 98"/>
                  <a:gd name="T76" fmla="*/ 44 w 98"/>
                  <a:gd name="T77" fmla="*/ 38 h 98"/>
                  <a:gd name="T78" fmla="*/ 46 w 98"/>
                  <a:gd name="T79" fmla="*/ 40 h 98"/>
                  <a:gd name="T80" fmla="*/ 54 w 98"/>
                  <a:gd name="T81" fmla="*/ 44 h 98"/>
                  <a:gd name="T82" fmla="*/ 66 w 98"/>
                  <a:gd name="T83" fmla="*/ 50 h 98"/>
                  <a:gd name="T84" fmla="*/ 70 w 98"/>
                  <a:gd name="T85" fmla="*/ 58 h 98"/>
                  <a:gd name="T86" fmla="*/ 68 w 98"/>
                  <a:gd name="T87" fmla="*/ 64 h 98"/>
                  <a:gd name="T88" fmla="*/ 60 w 98"/>
                  <a:gd name="T89" fmla="*/ 72 h 98"/>
                  <a:gd name="T90" fmla="*/ 52 w 98"/>
                  <a:gd name="T91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" h="98">
                    <a:moveTo>
                      <a:pt x="48" y="0"/>
                    </a:moveTo>
                    <a:lnTo>
                      <a:pt x="48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10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60"/>
                    </a:lnTo>
                    <a:lnTo>
                      <a:pt x="4" y="68"/>
                    </a:lnTo>
                    <a:lnTo>
                      <a:pt x="8" y="78"/>
                    </a:lnTo>
                    <a:lnTo>
                      <a:pt x="14" y="84"/>
                    </a:lnTo>
                    <a:lnTo>
                      <a:pt x="22" y="90"/>
                    </a:lnTo>
                    <a:lnTo>
                      <a:pt x="30" y="94"/>
                    </a:lnTo>
                    <a:lnTo>
                      <a:pt x="3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58" y="98"/>
                    </a:lnTo>
                    <a:lnTo>
                      <a:pt x="68" y="94"/>
                    </a:lnTo>
                    <a:lnTo>
                      <a:pt x="76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4" y="68"/>
                    </a:lnTo>
                    <a:lnTo>
                      <a:pt x="96" y="60"/>
                    </a:lnTo>
                    <a:lnTo>
                      <a:pt x="98" y="50"/>
                    </a:lnTo>
                    <a:lnTo>
                      <a:pt x="98" y="50"/>
                    </a:lnTo>
                    <a:lnTo>
                      <a:pt x="96" y="40"/>
                    </a:lnTo>
                    <a:lnTo>
                      <a:pt x="94" y="30"/>
                    </a:lnTo>
                    <a:lnTo>
                      <a:pt x="90" y="22"/>
                    </a:lnTo>
                    <a:lnTo>
                      <a:pt x="84" y="16"/>
                    </a:lnTo>
                    <a:lnTo>
                      <a:pt x="76" y="10"/>
                    </a:lnTo>
                    <a:lnTo>
                      <a:pt x="68" y="4"/>
                    </a:lnTo>
                    <a:lnTo>
                      <a:pt x="58" y="2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52" y="74"/>
                    </a:moveTo>
                    <a:lnTo>
                      <a:pt x="52" y="82"/>
                    </a:lnTo>
                    <a:lnTo>
                      <a:pt x="42" y="82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4" y="74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6" y="62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0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38" y="52"/>
                    </a:lnTo>
                    <a:lnTo>
                      <a:pt x="32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4"/>
                    </a:lnTo>
                    <a:lnTo>
                      <a:pt x="32" y="28"/>
                    </a:lnTo>
                    <a:lnTo>
                      <a:pt x="36" y="26"/>
                    </a:lnTo>
                    <a:lnTo>
                      <a:pt x="42" y="24"/>
                    </a:lnTo>
                    <a:lnTo>
                      <a:pt x="42" y="16"/>
                    </a:lnTo>
                    <a:lnTo>
                      <a:pt x="52" y="16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60" y="24"/>
                    </a:lnTo>
                    <a:lnTo>
                      <a:pt x="66" y="2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6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60" y="46"/>
                    </a:lnTo>
                    <a:lnTo>
                      <a:pt x="66" y="50"/>
                    </a:lnTo>
                    <a:lnTo>
                      <a:pt x="68" y="54"/>
                    </a:lnTo>
                    <a:lnTo>
                      <a:pt x="70" y="58"/>
                    </a:lnTo>
                    <a:lnTo>
                      <a:pt x="70" y="58"/>
                    </a:lnTo>
                    <a:lnTo>
                      <a:pt x="68" y="64"/>
                    </a:lnTo>
                    <a:lnTo>
                      <a:pt x="64" y="68"/>
                    </a:lnTo>
                    <a:lnTo>
                      <a:pt x="60" y="72"/>
                    </a:lnTo>
                    <a:lnTo>
                      <a:pt x="52" y="74"/>
                    </a:lnTo>
                    <a:lnTo>
                      <a:pt x="52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4765873" y="1430768"/>
            <a:ext cx="3694559" cy="799116"/>
            <a:chOff x="4946798" y="1180496"/>
            <a:chExt cx="3694559" cy="799116"/>
          </a:xfrm>
        </p:grpSpPr>
        <p:sp>
          <p:nvSpPr>
            <p:cNvPr id="3" name="TextBox 2"/>
            <p:cNvSpPr txBox="1"/>
            <p:nvPr/>
          </p:nvSpPr>
          <p:spPr>
            <a:xfrm>
              <a:off x="4946798" y="1180496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总体目标完成情况</a:t>
              </a:r>
              <a:endParaRPr lang="zh-CN" altLang="en-US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961687" y="1453634"/>
              <a:ext cx="3679670" cy="52597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</a:t>
              </a: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</a:t>
              </a:r>
              <a:r>
                <a:rPr lang="en-US" altLang="zh-CN" sz="12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……</a:t>
              </a:r>
              <a:endParaRPr lang="zh-CN" altLang="en-US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765873" y="2562108"/>
            <a:ext cx="3694559" cy="799116"/>
            <a:chOff x="4946798" y="1180496"/>
            <a:chExt cx="3694559" cy="799116"/>
          </a:xfrm>
        </p:grpSpPr>
        <p:sp>
          <p:nvSpPr>
            <p:cNvPr id="34" name="TextBox 33"/>
            <p:cNvSpPr txBox="1"/>
            <p:nvPr/>
          </p:nvSpPr>
          <p:spPr>
            <a:xfrm>
              <a:off x="4946798" y="1180496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目标</a:t>
              </a:r>
              <a:r>
                <a:rPr lang="zh-CN" altLang="en-US" b="1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特大贡献部门</a:t>
              </a:r>
              <a:endParaRPr lang="zh-CN" altLang="en-US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961687" y="1453634"/>
              <a:ext cx="3679670" cy="52597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</a:t>
              </a: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</a:t>
              </a:r>
              <a:r>
                <a:rPr lang="en-US" altLang="zh-CN" sz="12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……</a:t>
              </a:r>
              <a:endParaRPr lang="zh-CN" altLang="en-US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765873" y="3693447"/>
            <a:ext cx="3694559" cy="799116"/>
            <a:chOff x="4946798" y="1180496"/>
            <a:chExt cx="3694559" cy="799116"/>
          </a:xfrm>
        </p:grpSpPr>
        <p:sp>
          <p:nvSpPr>
            <p:cNvPr id="37" name="TextBox 36"/>
            <p:cNvSpPr txBox="1"/>
            <p:nvPr/>
          </p:nvSpPr>
          <p:spPr>
            <a:xfrm>
              <a:off x="4946798" y="1180496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总经理发表讲话</a:t>
              </a:r>
              <a:endParaRPr lang="zh-CN" altLang="en-US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961687" y="1453634"/>
              <a:ext cx="3679670" cy="52597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</a:t>
              </a:r>
              <a:r>
                <a:rPr lang="zh-CN" altLang="en-US" sz="12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</a:t>
              </a:r>
              <a:r>
                <a:rPr lang="en-US" altLang="zh-CN" sz="12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……</a:t>
              </a:r>
              <a:endParaRPr lang="zh-CN" altLang="en-US" sz="12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61417" y="1430768"/>
            <a:ext cx="2864169" cy="3037622"/>
            <a:chOff x="481002" y="1478344"/>
            <a:chExt cx="2864169" cy="3037622"/>
          </a:xfrm>
        </p:grpSpPr>
        <p:sp>
          <p:nvSpPr>
            <p:cNvPr id="43" name="矩形 42"/>
            <p:cNvSpPr/>
            <p:nvPr/>
          </p:nvSpPr>
          <p:spPr>
            <a:xfrm>
              <a:off x="481002" y="1548270"/>
              <a:ext cx="2864169" cy="296769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15900" dist="127000" dir="798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2" r="14291"/>
            <a:stretch/>
          </p:blipFill>
          <p:spPr>
            <a:xfrm>
              <a:off x="509092" y="1478344"/>
              <a:ext cx="2836079" cy="3037622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6541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924">
        <p14:prism dir="u" isInverted="1"/>
      </p:transition>
    </mc:Choice>
    <mc:Fallback xmlns="">
      <p:transition spd="slow" advTm="59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2" decel="3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2" decel="3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2" decel="3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6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7" name="飞哥PPT眉头"/>
          <p:cNvSpPr txBox="1"/>
          <p:nvPr/>
        </p:nvSpPr>
        <p:spPr>
          <a:xfrm>
            <a:off x="539552" y="13220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具体工作明细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918734" y="1449893"/>
            <a:ext cx="3306532" cy="2915841"/>
            <a:chOff x="-167500" y="1240085"/>
            <a:chExt cx="2867976" cy="2915841"/>
          </a:xfrm>
        </p:grpSpPr>
        <p:grpSp>
          <p:nvGrpSpPr>
            <p:cNvPr id="4" name="组合 3"/>
            <p:cNvGrpSpPr/>
            <p:nvPr/>
          </p:nvGrpSpPr>
          <p:grpSpPr>
            <a:xfrm>
              <a:off x="1259632" y="1240085"/>
              <a:ext cx="1440844" cy="2915841"/>
              <a:chOff x="1259632" y="1240085"/>
              <a:chExt cx="1440844" cy="2915841"/>
            </a:xfrm>
          </p:grpSpPr>
          <p:sp>
            <p:nvSpPr>
              <p:cNvPr id="132" name="Line 321"/>
              <p:cNvSpPr>
                <a:spLocks noChangeShapeType="1"/>
              </p:cNvSpPr>
              <p:nvPr/>
            </p:nvSpPr>
            <p:spPr bwMode="auto">
              <a:xfrm flipV="1">
                <a:off x="1262014" y="1241276"/>
                <a:ext cx="1003828" cy="1350169"/>
              </a:xfrm>
              <a:prstGeom prst="line">
                <a:avLst/>
              </a:prstGeom>
              <a:noFill/>
              <a:ln w="19050" cap="rnd">
                <a:solidFill>
                  <a:srgbClr val="4D4D4D"/>
                </a:solidFill>
                <a:prstDash val="sysDot"/>
                <a:round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73" tIns="34286" rIns="68573" bIns="34286"/>
              <a:lstStyle/>
              <a:p>
                <a:endParaRPr lang="zh-CN" altLang="en-US"/>
              </a:p>
            </p:txBody>
          </p:sp>
          <p:sp>
            <p:nvSpPr>
              <p:cNvPr id="133" name="Line 322"/>
              <p:cNvSpPr>
                <a:spLocks noChangeShapeType="1"/>
              </p:cNvSpPr>
              <p:nvPr/>
            </p:nvSpPr>
            <p:spPr bwMode="auto">
              <a:xfrm flipV="1">
                <a:off x="1259632" y="1780628"/>
                <a:ext cx="1003828" cy="809625"/>
              </a:xfrm>
              <a:prstGeom prst="line">
                <a:avLst/>
              </a:prstGeom>
              <a:noFill/>
              <a:ln w="19050" cap="rnd">
                <a:solidFill>
                  <a:srgbClr val="4D4D4D"/>
                </a:solidFill>
                <a:prstDash val="sysDot"/>
                <a:round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73" tIns="34286" rIns="68573" bIns="34286"/>
              <a:lstStyle/>
              <a:p>
                <a:endParaRPr lang="zh-CN" altLang="en-US"/>
              </a:p>
            </p:txBody>
          </p:sp>
          <p:sp>
            <p:nvSpPr>
              <p:cNvPr id="134" name="Line 323"/>
              <p:cNvSpPr>
                <a:spLocks noChangeShapeType="1"/>
              </p:cNvSpPr>
              <p:nvPr/>
            </p:nvSpPr>
            <p:spPr bwMode="auto">
              <a:xfrm flipV="1">
                <a:off x="2261078" y="1240085"/>
                <a:ext cx="403674" cy="0"/>
              </a:xfrm>
              <a:prstGeom prst="line">
                <a:avLst/>
              </a:prstGeom>
              <a:noFill/>
              <a:ln w="19050" cap="rnd">
                <a:solidFill>
                  <a:srgbClr val="4D4D4D"/>
                </a:solidFill>
                <a:prstDash val="sysDot"/>
                <a:round/>
                <a:headEnd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73" tIns="34286" rIns="68573" bIns="34286"/>
              <a:lstStyle/>
              <a:p>
                <a:endParaRPr lang="zh-CN" altLang="en-US"/>
              </a:p>
            </p:txBody>
          </p:sp>
          <p:sp>
            <p:nvSpPr>
              <p:cNvPr id="135" name="Line 324"/>
              <p:cNvSpPr>
                <a:spLocks noChangeShapeType="1"/>
              </p:cNvSpPr>
              <p:nvPr/>
            </p:nvSpPr>
            <p:spPr bwMode="auto">
              <a:xfrm flipV="1">
                <a:off x="2261078" y="1779437"/>
                <a:ext cx="403674" cy="0"/>
              </a:xfrm>
              <a:prstGeom prst="line">
                <a:avLst/>
              </a:prstGeom>
              <a:noFill/>
              <a:ln w="19050" cap="rnd">
                <a:solidFill>
                  <a:srgbClr val="4D4D4D"/>
                </a:solidFill>
                <a:prstDash val="sysDot"/>
                <a:round/>
                <a:headEnd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73" tIns="34286" rIns="68573" bIns="34286"/>
              <a:lstStyle/>
              <a:p>
                <a:endParaRPr lang="zh-CN" altLang="en-US"/>
              </a:p>
            </p:txBody>
          </p:sp>
          <p:sp>
            <p:nvSpPr>
              <p:cNvPr id="136" name="Line 325"/>
              <p:cNvSpPr>
                <a:spLocks noChangeShapeType="1"/>
              </p:cNvSpPr>
              <p:nvPr/>
            </p:nvSpPr>
            <p:spPr bwMode="auto">
              <a:xfrm flipV="1">
                <a:off x="2286085" y="2373560"/>
                <a:ext cx="403675" cy="0"/>
              </a:xfrm>
              <a:prstGeom prst="line">
                <a:avLst/>
              </a:prstGeom>
              <a:noFill/>
              <a:ln w="19050" cap="rnd">
                <a:solidFill>
                  <a:srgbClr val="4D4D4D"/>
                </a:solidFill>
                <a:prstDash val="sysDot"/>
                <a:round/>
                <a:headEnd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73" tIns="34286" rIns="68573" bIns="34286"/>
              <a:lstStyle/>
              <a:p>
                <a:endParaRPr lang="zh-CN" altLang="en-US"/>
              </a:p>
            </p:txBody>
          </p:sp>
          <p:sp>
            <p:nvSpPr>
              <p:cNvPr id="137" name="Line 326"/>
              <p:cNvSpPr>
                <a:spLocks noChangeShapeType="1"/>
              </p:cNvSpPr>
              <p:nvPr/>
            </p:nvSpPr>
            <p:spPr bwMode="auto">
              <a:xfrm>
                <a:off x="2300375" y="2960538"/>
                <a:ext cx="389385" cy="7144"/>
              </a:xfrm>
              <a:prstGeom prst="line">
                <a:avLst/>
              </a:prstGeom>
              <a:noFill/>
              <a:ln w="19050" cap="rnd">
                <a:solidFill>
                  <a:srgbClr val="4D4D4D"/>
                </a:solidFill>
                <a:prstDash val="sysDot"/>
                <a:round/>
                <a:headEnd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73" tIns="34286" rIns="68573" bIns="34286"/>
              <a:lstStyle/>
              <a:p>
                <a:endParaRPr lang="zh-CN" altLang="en-US"/>
              </a:p>
            </p:txBody>
          </p:sp>
          <p:sp>
            <p:nvSpPr>
              <p:cNvPr id="138" name="Line 327"/>
              <p:cNvSpPr>
                <a:spLocks noChangeShapeType="1"/>
              </p:cNvSpPr>
              <p:nvPr/>
            </p:nvSpPr>
            <p:spPr bwMode="auto">
              <a:xfrm flipV="1">
                <a:off x="2296802" y="3571328"/>
                <a:ext cx="403674" cy="0"/>
              </a:xfrm>
              <a:prstGeom prst="line">
                <a:avLst/>
              </a:prstGeom>
              <a:noFill/>
              <a:ln w="19050" cap="rnd">
                <a:solidFill>
                  <a:srgbClr val="4D4D4D"/>
                </a:solidFill>
                <a:prstDash val="sysDot"/>
                <a:round/>
                <a:headEnd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73" tIns="34286" rIns="68573" bIns="34286"/>
              <a:lstStyle/>
              <a:p>
                <a:endParaRPr lang="zh-CN" altLang="en-US"/>
              </a:p>
            </p:txBody>
          </p:sp>
          <p:sp>
            <p:nvSpPr>
              <p:cNvPr id="139" name="Line 328"/>
              <p:cNvSpPr>
                <a:spLocks noChangeShapeType="1"/>
              </p:cNvSpPr>
              <p:nvPr/>
            </p:nvSpPr>
            <p:spPr bwMode="auto">
              <a:xfrm flipV="1">
                <a:off x="2289657" y="4134494"/>
                <a:ext cx="403674" cy="0"/>
              </a:xfrm>
              <a:prstGeom prst="line">
                <a:avLst/>
              </a:prstGeom>
              <a:noFill/>
              <a:ln w="19050" cap="rnd">
                <a:solidFill>
                  <a:srgbClr val="4D4D4D"/>
                </a:solidFill>
                <a:prstDash val="sysDot"/>
                <a:round/>
                <a:headEnd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73" tIns="34286" rIns="68573" bIns="34286"/>
              <a:lstStyle/>
              <a:p>
                <a:endParaRPr lang="zh-CN" altLang="en-US"/>
              </a:p>
            </p:txBody>
          </p:sp>
          <p:sp>
            <p:nvSpPr>
              <p:cNvPr id="140" name="Line 335"/>
              <p:cNvSpPr>
                <a:spLocks noChangeShapeType="1"/>
              </p:cNvSpPr>
              <p:nvPr/>
            </p:nvSpPr>
            <p:spPr bwMode="auto">
              <a:xfrm flipV="1">
                <a:off x="1259632" y="2373561"/>
                <a:ext cx="1026452" cy="215503"/>
              </a:xfrm>
              <a:prstGeom prst="line">
                <a:avLst/>
              </a:prstGeom>
              <a:noFill/>
              <a:ln w="19050" cap="rnd">
                <a:solidFill>
                  <a:srgbClr val="4D4D4D"/>
                </a:solidFill>
                <a:prstDash val="sysDot"/>
                <a:round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73" tIns="34286" rIns="68573" bIns="34286"/>
              <a:lstStyle/>
              <a:p>
                <a:endParaRPr lang="zh-CN" altLang="en-US"/>
              </a:p>
            </p:txBody>
          </p:sp>
          <p:sp>
            <p:nvSpPr>
              <p:cNvPr id="141" name="Line 336"/>
              <p:cNvSpPr>
                <a:spLocks noChangeShapeType="1"/>
              </p:cNvSpPr>
              <p:nvPr/>
            </p:nvSpPr>
            <p:spPr bwMode="auto">
              <a:xfrm>
                <a:off x="1259632" y="2590254"/>
                <a:ext cx="1080038" cy="377428"/>
              </a:xfrm>
              <a:prstGeom prst="line">
                <a:avLst/>
              </a:prstGeom>
              <a:noFill/>
              <a:ln w="19050" cap="rnd">
                <a:solidFill>
                  <a:srgbClr val="4D4D4D"/>
                </a:solidFill>
                <a:prstDash val="sysDot"/>
                <a:round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73" tIns="34286" rIns="68573" bIns="34286"/>
              <a:lstStyle/>
              <a:p>
                <a:endParaRPr lang="zh-CN" altLang="en-US"/>
              </a:p>
            </p:txBody>
          </p:sp>
          <p:sp>
            <p:nvSpPr>
              <p:cNvPr id="142" name="Line 337"/>
              <p:cNvSpPr>
                <a:spLocks noChangeShapeType="1"/>
              </p:cNvSpPr>
              <p:nvPr/>
            </p:nvSpPr>
            <p:spPr bwMode="auto">
              <a:xfrm>
                <a:off x="1259632" y="2590253"/>
                <a:ext cx="1026452" cy="971550"/>
              </a:xfrm>
              <a:prstGeom prst="line">
                <a:avLst/>
              </a:prstGeom>
              <a:noFill/>
              <a:ln w="19050" cap="rnd">
                <a:solidFill>
                  <a:srgbClr val="4D4D4D"/>
                </a:solidFill>
                <a:prstDash val="sysDot"/>
                <a:round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73" tIns="34286" rIns="68573" bIns="34286"/>
              <a:lstStyle/>
              <a:p>
                <a:endParaRPr lang="zh-CN" altLang="en-US"/>
              </a:p>
            </p:txBody>
          </p:sp>
          <p:sp>
            <p:nvSpPr>
              <p:cNvPr id="143" name="Line 338"/>
              <p:cNvSpPr>
                <a:spLocks noChangeShapeType="1"/>
              </p:cNvSpPr>
              <p:nvPr/>
            </p:nvSpPr>
            <p:spPr bwMode="auto">
              <a:xfrm>
                <a:off x="1259632" y="2590254"/>
                <a:ext cx="1026452" cy="1565672"/>
              </a:xfrm>
              <a:prstGeom prst="line">
                <a:avLst/>
              </a:prstGeom>
              <a:noFill/>
              <a:ln w="19050" cap="rnd">
                <a:solidFill>
                  <a:srgbClr val="4D4D4D"/>
                </a:solidFill>
                <a:prstDash val="sysDot"/>
                <a:round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73" tIns="34286" rIns="68573" bIns="34286"/>
              <a:lstStyle/>
              <a:p>
                <a:endParaRPr lang="zh-CN" altLang="en-US"/>
              </a:p>
            </p:txBody>
          </p:sp>
        </p:grpSp>
        <p:grpSp>
          <p:nvGrpSpPr>
            <p:cNvPr id="79" name="组合 78"/>
            <p:cNvGrpSpPr/>
            <p:nvPr/>
          </p:nvGrpSpPr>
          <p:grpSpPr>
            <a:xfrm flipH="1">
              <a:off x="-167500" y="1240085"/>
              <a:ext cx="1440844" cy="2915841"/>
              <a:chOff x="1259632" y="1240085"/>
              <a:chExt cx="1440844" cy="2915841"/>
            </a:xfrm>
          </p:grpSpPr>
          <p:sp>
            <p:nvSpPr>
              <p:cNvPr id="80" name="Line 321"/>
              <p:cNvSpPr>
                <a:spLocks noChangeShapeType="1"/>
              </p:cNvSpPr>
              <p:nvPr/>
            </p:nvSpPr>
            <p:spPr bwMode="auto">
              <a:xfrm flipV="1">
                <a:off x="1262014" y="1241276"/>
                <a:ext cx="1003828" cy="1350169"/>
              </a:xfrm>
              <a:prstGeom prst="line">
                <a:avLst/>
              </a:prstGeom>
              <a:noFill/>
              <a:ln w="19050" cap="rnd">
                <a:solidFill>
                  <a:srgbClr val="4D4D4D"/>
                </a:solidFill>
                <a:prstDash val="sysDot"/>
                <a:round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73" tIns="34286" rIns="68573" bIns="34286"/>
              <a:lstStyle/>
              <a:p>
                <a:endParaRPr lang="zh-CN" altLang="en-US"/>
              </a:p>
            </p:txBody>
          </p:sp>
          <p:sp>
            <p:nvSpPr>
              <p:cNvPr id="81" name="Line 322"/>
              <p:cNvSpPr>
                <a:spLocks noChangeShapeType="1"/>
              </p:cNvSpPr>
              <p:nvPr/>
            </p:nvSpPr>
            <p:spPr bwMode="auto">
              <a:xfrm flipV="1">
                <a:off x="1259632" y="1780628"/>
                <a:ext cx="1003828" cy="809625"/>
              </a:xfrm>
              <a:prstGeom prst="line">
                <a:avLst/>
              </a:prstGeom>
              <a:noFill/>
              <a:ln w="19050" cap="rnd">
                <a:solidFill>
                  <a:srgbClr val="4D4D4D"/>
                </a:solidFill>
                <a:prstDash val="sysDot"/>
                <a:round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73" tIns="34286" rIns="68573" bIns="34286"/>
              <a:lstStyle/>
              <a:p>
                <a:endParaRPr lang="zh-CN" altLang="en-US"/>
              </a:p>
            </p:txBody>
          </p:sp>
          <p:sp>
            <p:nvSpPr>
              <p:cNvPr id="82" name="Line 323"/>
              <p:cNvSpPr>
                <a:spLocks noChangeShapeType="1"/>
              </p:cNvSpPr>
              <p:nvPr/>
            </p:nvSpPr>
            <p:spPr bwMode="auto">
              <a:xfrm flipV="1">
                <a:off x="2261078" y="1240085"/>
                <a:ext cx="403674" cy="0"/>
              </a:xfrm>
              <a:prstGeom prst="line">
                <a:avLst/>
              </a:prstGeom>
              <a:noFill/>
              <a:ln w="19050" cap="rnd">
                <a:solidFill>
                  <a:srgbClr val="4D4D4D"/>
                </a:solidFill>
                <a:prstDash val="sysDot"/>
                <a:round/>
                <a:headEnd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73" tIns="34286" rIns="68573" bIns="34286"/>
              <a:lstStyle/>
              <a:p>
                <a:endParaRPr lang="zh-CN" altLang="en-US"/>
              </a:p>
            </p:txBody>
          </p:sp>
          <p:sp>
            <p:nvSpPr>
              <p:cNvPr id="83" name="Line 324"/>
              <p:cNvSpPr>
                <a:spLocks noChangeShapeType="1"/>
              </p:cNvSpPr>
              <p:nvPr/>
            </p:nvSpPr>
            <p:spPr bwMode="auto">
              <a:xfrm flipV="1">
                <a:off x="2261078" y="1779437"/>
                <a:ext cx="403674" cy="0"/>
              </a:xfrm>
              <a:prstGeom prst="line">
                <a:avLst/>
              </a:prstGeom>
              <a:noFill/>
              <a:ln w="19050" cap="rnd">
                <a:solidFill>
                  <a:srgbClr val="4D4D4D"/>
                </a:solidFill>
                <a:prstDash val="sysDot"/>
                <a:round/>
                <a:headEnd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73" tIns="34286" rIns="68573" bIns="34286"/>
              <a:lstStyle/>
              <a:p>
                <a:endParaRPr lang="zh-CN" altLang="en-US"/>
              </a:p>
            </p:txBody>
          </p:sp>
          <p:sp>
            <p:nvSpPr>
              <p:cNvPr id="84" name="Line 325"/>
              <p:cNvSpPr>
                <a:spLocks noChangeShapeType="1"/>
              </p:cNvSpPr>
              <p:nvPr/>
            </p:nvSpPr>
            <p:spPr bwMode="auto">
              <a:xfrm flipV="1">
                <a:off x="2286085" y="2373560"/>
                <a:ext cx="403675" cy="0"/>
              </a:xfrm>
              <a:prstGeom prst="line">
                <a:avLst/>
              </a:prstGeom>
              <a:noFill/>
              <a:ln w="19050" cap="rnd">
                <a:solidFill>
                  <a:srgbClr val="4D4D4D"/>
                </a:solidFill>
                <a:prstDash val="sysDot"/>
                <a:round/>
                <a:headEnd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73" tIns="34286" rIns="68573" bIns="34286"/>
              <a:lstStyle/>
              <a:p>
                <a:endParaRPr lang="zh-CN" altLang="en-US"/>
              </a:p>
            </p:txBody>
          </p:sp>
          <p:sp>
            <p:nvSpPr>
              <p:cNvPr id="85" name="Line 326"/>
              <p:cNvSpPr>
                <a:spLocks noChangeShapeType="1"/>
              </p:cNvSpPr>
              <p:nvPr/>
            </p:nvSpPr>
            <p:spPr bwMode="auto">
              <a:xfrm>
                <a:off x="2300375" y="2960538"/>
                <a:ext cx="389385" cy="7144"/>
              </a:xfrm>
              <a:prstGeom prst="line">
                <a:avLst/>
              </a:prstGeom>
              <a:noFill/>
              <a:ln w="19050" cap="rnd">
                <a:solidFill>
                  <a:srgbClr val="4D4D4D"/>
                </a:solidFill>
                <a:prstDash val="sysDot"/>
                <a:round/>
                <a:headEnd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73" tIns="34286" rIns="68573" bIns="34286"/>
              <a:lstStyle/>
              <a:p>
                <a:endParaRPr lang="zh-CN" altLang="en-US"/>
              </a:p>
            </p:txBody>
          </p:sp>
          <p:sp>
            <p:nvSpPr>
              <p:cNvPr id="86" name="Line 327"/>
              <p:cNvSpPr>
                <a:spLocks noChangeShapeType="1"/>
              </p:cNvSpPr>
              <p:nvPr/>
            </p:nvSpPr>
            <p:spPr bwMode="auto">
              <a:xfrm flipV="1">
                <a:off x="2296802" y="3571328"/>
                <a:ext cx="403674" cy="0"/>
              </a:xfrm>
              <a:prstGeom prst="line">
                <a:avLst/>
              </a:prstGeom>
              <a:noFill/>
              <a:ln w="19050" cap="rnd">
                <a:solidFill>
                  <a:srgbClr val="4D4D4D"/>
                </a:solidFill>
                <a:prstDash val="sysDot"/>
                <a:round/>
                <a:headEnd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73" tIns="34286" rIns="68573" bIns="34286"/>
              <a:lstStyle/>
              <a:p>
                <a:endParaRPr lang="zh-CN" altLang="en-US"/>
              </a:p>
            </p:txBody>
          </p:sp>
          <p:sp>
            <p:nvSpPr>
              <p:cNvPr id="87" name="Line 328"/>
              <p:cNvSpPr>
                <a:spLocks noChangeShapeType="1"/>
              </p:cNvSpPr>
              <p:nvPr/>
            </p:nvSpPr>
            <p:spPr bwMode="auto">
              <a:xfrm flipV="1">
                <a:off x="2289657" y="4134494"/>
                <a:ext cx="403674" cy="0"/>
              </a:xfrm>
              <a:prstGeom prst="line">
                <a:avLst/>
              </a:prstGeom>
              <a:noFill/>
              <a:ln w="19050" cap="rnd">
                <a:solidFill>
                  <a:srgbClr val="4D4D4D"/>
                </a:solidFill>
                <a:prstDash val="sysDot"/>
                <a:round/>
                <a:headEnd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73" tIns="34286" rIns="68573" bIns="34286"/>
              <a:lstStyle/>
              <a:p>
                <a:endParaRPr lang="zh-CN" altLang="en-US"/>
              </a:p>
            </p:txBody>
          </p:sp>
          <p:sp>
            <p:nvSpPr>
              <p:cNvPr id="88" name="Line 335"/>
              <p:cNvSpPr>
                <a:spLocks noChangeShapeType="1"/>
              </p:cNvSpPr>
              <p:nvPr/>
            </p:nvSpPr>
            <p:spPr bwMode="auto">
              <a:xfrm flipV="1">
                <a:off x="1259632" y="2373561"/>
                <a:ext cx="1026452" cy="215503"/>
              </a:xfrm>
              <a:prstGeom prst="line">
                <a:avLst/>
              </a:prstGeom>
              <a:noFill/>
              <a:ln w="19050" cap="rnd">
                <a:solidFill>
                  <a:srgbClr val="4D4D4D"/>
                </a:solidFill>
                <a:prstDash val="sysDot"/>
                <a:round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73" tIns="34286" rIns="68573" bIns="34286"/>
              <a:lstStyle/>
              <a:p>
                <a:endParaRPr lang="zh-CN" altLang="en-US"/>
              </a:p>
            </p:txBody>
          </p:sp>
          <p:sp>
            <p:nvSpPr>
              <p:cNvPr id="89" name="Line 336"/>
              <p:cNvSpPr>
                <a:spLocks noChangeShapeType="1"/>
              </p:cNvSpPr>
              <p:nvPr/>
            </p:nvSpPr>
            <p:spPr bwMode="auto">
              <a:xfrm>
                <a:off x="1259632" y="2590254"/>
                <a:ext cx="1080038" cy="377428"/>
              </a:xfrm>
              <a:prstGeom prst="line">
                <a:avLst/>
              </a:prstGeom>
              <a:noFill/>
              <a:ln w="19050" cap="rnd">
                <a:solidFill>
                  <a:srgbClr val="4D4D4D"/>
                </a:solidFill>
                <a:prstDash val="sysDot"/>
                <a:round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73" tIns="34286" rIns="68573" bIns="34286"/>
              <a:lstStyle/>
              <a:p>
                <a:endParaRPr lang="zh-CN" altLang="en-US"/>
              </a:p>
            </p:txBody>
          </p:sp>
          <p:sp>
            <p:nvSpPr>
              <p:cNvPr id="90" name="Line 337"/>
              <p:cNvSpPr>
                <a:spLocks noChangeShapeType="1"/>
              </p:cNvSpPr>
              <p:nvPr/>
            </p:nvSpPr>
            <p:spPr bwMode="auto">
              <a:xfrm>
                <a:off x="1259632" y="2590253"/>
                <a:ext cx="1026452" cy="971550"/>
              </a:xfrm>
              <a:prstGeom prst="line">
                <a:avLst/>
              </a:prstGeom>
              <a:noFill/>
              <a:ln w="19050" cap="rnd">
                <a:solidFill>
                  <a:srgbClr val="4D4D4D"/>
                </a:solidFill>
                <a:prstDash val="sysDot"/>
                <a:round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73" tIns="34286" rIns="68573" bIns="34286"/>
              <a:lstStyle/>
              <a:p>
                <a:endParaRPr lang="zh-CN" altLang="en-US"/>
              </a:p>
            </p:txBody>
          </p:sp>
          <p:sp>
            <p:nvSpPr>
              <p:cNvPr id="91" name="Line 338"/>
              <p:cNvSpPr>
                <a:spLocks noChangeShapeType="1"/>
              </p:cNvSpPr>
              <p:nvPr/>
            </p:nvSpPr>
            <p:spPr bwMode="auto">
              <a:xfrm>
                <a:off x="1259632" y="2590254"/>
                <a:ext cx="1026452" cy="1565672"/>
              </a:xfrm>
              <a:prstGeom prst="line">
                <a:avLst/>
              </a:prstGeom>
              <a:noFill/>
              <a:ln w="19050" cap="rnd">
                <a:solidFill>
                  <a:srgbClr val="4D4D4D"/>
                </a:solidFill>
                <a:prstDash val="sysDot"/>
                <a:round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68573" tIns="34286" rIns="68573" bIns="34286"/>
              <a:lstStyle/>
              <a:p>
                <a:endParaRPr lang="zh-CN" altLang="en-US"/>
              </a:p>
            </p:txBody>
          </p:sp>
        </p:grpSp>
      </p:grpSp>
      <p:grpSp>
        <p:nvGrpSpPr>
          <p:cNvPr id="93" name="组合 92"/>
          <p:cNvGrpSpPr/>
          <p:nvPr/>
        </p:nvGrpSpPr>
        <p:grpSpPr>
          <a:xfrm>
            <a:off x="3563888" y="1673568"/>
            <a:ext cx="2446374" cy="3130430"/>
            <a:chOff x="3706622" y="1702991"/>
            <a:chExt cx="2056861" cy="2632003"/>
          </a:xfrm>
        </p:grpSpPr>
        <p:sp>
          <p:nvSpPr>
            <p:cNvPr id="94" name="椭圆 93"/>
            <p:cNvSpPr/>
            <p:nvPr/>
          </p:nvSpPr>
          <p:spPr>
            <a:xfrm>
              <a:off x="3706622" y="1735827"/>
              <a:ext cx="1730756" cy="1730756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368300" dist="1397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圆角矩形 94"/>
            <p:cNvSpPr/>
            <p:nvPr/>
          </p:nvSpPr>
          <p:spPr>
            <a:xfrm rot="2700000">
              <a:off x="3664932" y="2236443"/>
              <a:ext cx="2632003" cy="156509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tx1">
                    <a:alpha val="40000"/>
                  </a:schemeClr>
                </a:gs>
                <a:gs pos="100000">
                  <a:srgbClr val="F2F2F2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6" name="椭圆 95"/>
            <p:cNvSpPr/>
            <p:nvPr/>
          </p:nvSpPr>
          <p:spPr>
            <a:xfrm>
              <a:off x="3841081" y="1870286"/>
              <a:ext cx="1461839" cy="1461839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304800" dist="1270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Freeform 44"/>
            <p:cNvSpPr>
              <a:spLocks/>
            </p:cNvSpPr>
            <p:nvPr/>
          </p:nvSpPr>
          <p:spPr bwMode="auto">
            <a:xfrm>
              <a:off x="5234245" y="2786297"/>
              <a:ext cx="12959" cy="18514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0 w 3"/>
                <a:gd name="T5" fmla="*/ 2 h 4"/>
                <a:gd name="T6" fmla="*/ 1 w 3"/>
                <a:gd name="T7" fmla="*/ 3 h 4"/>
                <a:gd name="T8" fmla="*/ 1 w 3"/>
                <a:gd name="T9" fmla="*/ 4 h 4"/>
                <a:gd name="T10" fmla="*/ 2 w 3"/>
                <a:gd name="T11" fmla="*/ 4 h 4"/>
                <a:gd name="T12" fmla="*/ 2 w 3"/>
                <a:gd name="T13" fmla="*/ 3 h 4"/>
                <a:gd name="T14" fmla="*/ 3 w 3"/>
                <a:gd name="T15" fmla="*/ 2 h 4"/>
                <a:gd name="T16" fmla="*/ 2 w 3"/>
                <a:gd name="T17" fmla="*/ 1 h 4"/>
                <a:gd name="T18" fmla="*/ 2 w 3"/>
                <a:gd name="T19" fmla="*/ 1 h 4"/>
                <a:gd name="T20" fmla="*/ 1 w 3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0"/>
                  </a:cubicBezTo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628997" y="1157709"/>
            <a:ext cx="501631" cy="501631"/>
            <a:chOff x="2301754" y="1125013"/>
            <a:chExt cx="501631" cy="501631"/>
          </a:xfrm>
        </p:grpSpPr>
        <p:grpSp>
          <p:nvGrpSpPr>
            <p:cNvPr id="149" name="组合 148"/>
            <p:cNvGrpSpPr/>
            <p:nvPr/>
          </p:nvGrpSpPr>
          <p:grpSpPr>
            <a:xfrm>
              <a:off x="2301754" y="1125013"/>
              <a:ext cx="501631" cy="50163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5" name="同心圆 15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6" name="椭圆 15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340011" y="1221031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2628997" y="1744864"/>
            <a:ext cx="501631" cy="501631"/>
            <a:chOff x="2301754" y="1125013"/>
            <a:chExt cx="501631" cy="501631"/>
          </a:xfrm>
        </p:grpSpPr>
        <p:grpSp>
          <p:nvGrpSpPr>
            <p:cNvPr id="101" name="组合 100"/>
            <p:cNvGrpSpPr/>
            <p:nvPr/>
          </p:nvGrpSpPr>
          <p:grpSpPr>
            <a:xfrm>
              <a:off x="2301754" y="1125013"/>
              <a:ext cx="501631" cy="50163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3" name="同心圆 10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2" name="TextBox 101"/>
            <p:cNvSpPr txBox="1"/>
            <p:nvPr/>
          </p:nvSpPr>
          <p:spPr>
            <a:xfrm>
              <a:off x="2340011" y="1221031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02</a:t>
              </a:r>
              <a:endParaRPr lang="zh-CN" altLang="en-US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2628997" y="2332019"/>
            <a:ext cx="501631" cy="501631"/>
            <a:chOff x="2301754" y="1125013"/>
            <a:chExt cx="501631" cy="501631"/>
          </a:xfrm>
        </p:grpSpPr>
        <p:grpSp>
          <p:nvGrpSpPr>
            <p:cNvPr id="106" name="组合 105"/>
            <p:cNvGrpSpPr/>
            <p:nvPr/>
          </p:nvGrpSpPr>
          <p:grpSpPr>
            <a:xfrm>
              <a:off x="2301754" y="1125013"/>
              <a:ext cx="501631" cy="50163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8" name="同心圆 10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7" name="TextBox 106"/>
            <p:cNvSpPr txBox="1"/>
            <p:nvPr/>
          </p:nvSpPr>
          <p:spPr>
            <a:xfrm>
              <a:off x="2340011" y="1221031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03</a:t>
              </a:r>
              <a:endParaRPr lang="zh-CN" altLang="en-US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2628997" y="2919174"/>
            <a:ext cx="501631" cy="501631"/>
            <a:chOff x="2301754" y="1125013"/>
            <a:chExt cx="501631" cy="501631"/>
          </a:xfrm>
        </p:grpSpPr>
        <p:grpSp>
          <p:nvGrpSpPr>
            <p:cNvPr id="111" name="组合 110"/>
            <p:cNvGrpSpPr/>
            <p:nvPr/>
          </p:nvGrpSpPr>
          <p:grpSpPr>
            <a:xfrm>
              <a:off x="2301754" y="1125013"/>
              <a:ext cx="501631" cy="50163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3" name="同心圆 11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2340011" y="1221031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04</a:t>
              </a:r>
              <a:endParaRPr lang="zh-CN" altLang="en-US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2628997" y="3506329"/>
            <a:ext cx="501631" cy="501631"/>
            <a:chOff x="2301754" y="1125013"/>
            <a:chExt cx="501631" cy="501631"/>
          </a:xfrm>
        </p:grpSpPr>
        <p:grpSp>
          <p:nvGrpSpPr>
            <p:cNvPr id="116" name="组合 115"/>
            <p:cNvGrpSpPr/>
            <p:nvPr/>
          </p:nvGrpSpPr>
          <p:grpSpPr>
            <a:xfrm>
              <a:off x="2301754" y="1125013"/>
              <a:ext cx="501631" cy="50163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8" name="同心圆 11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7" name="TextBox 116"/>
            <p:cNvSpPr txBox="1"/>
            <p:nvPr/>
          </p:nvSpPr>
          <p:spPr>
            <a:xfrm>
              <a:off x="2340011" y="1221031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05</a:t>
              </a:r>
              <a:endParaRPr lang="zh-CN" altLang="en-US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2628997" y="4093486"/>
            <a:ext cx="501631" cy="501631"/>
            <a:chOff x="2301754" y="1125013"/>
            <a:chExt cx="501631" cy="501631"/>
          </a:xfrm>
        </p:grpSpPr>
        <p:grpSp>
          <p:nvGrpSpPr>
            <p:cNvPr id="121" name="组合 120"/>
            <p:cNvGrpSpPr/>
            <p:nvPr/>
          </p:nvGrpSpPr>
          <p:grpSpPr>
            <a:xfrm>
              <a:off x="2301754" y="1125013"/>
              <a:ext cx="501631" cy="50163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3" name="同心圆 12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椭圆 12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2" name="TextBox 121"/>
            <p:cNvSpPr txBox="1"/>
            <p:nvPr/>
          </p:nvSpPr>
          <p:spPr>
            <a:xfrm>
              <a:off x="2340011" y="1221031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06</a:t>
              </a:r>
              <a:endParaRPr lang="zh-CN" altLang="en-US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27" name="组合 226"/>
          <p:cNvGrpSpPr/>
          <p:nvPr/>
        </p:nvGrpSpPr>
        <p:grpSpPr>
          <a:xfrm>
            <a:off x="6013373" y="1157709"/>
            <a:ext cx="501631" cy="501631"/>
            <a:chOff x="2301754" y="1125013"/>
            <a:chExt cx="501631" cy="501631"/>
          </a:xfrm>
        </p:grpSpPr>
        <p:grpSp>
          <p:nvGrpSpPr>
            <p:cNvPr id="253" name="组合 252"/>
            <p:cNvGrpSpPr/>
            <p:nvPr/>
          </p:nvGrpSpPr>
          <p:grpSpPr>
            <a:xfrm>
              <a:off x="2301754" y="1125013"/>
              <a:ext cx="501631" cy="50163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55" name="同心圆 25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6" name="椭圆 25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54" name="TextBox 253"/>
            <p:cNvSpPr txBox="1"/>
            <p:nvPr/>
          </p:nvSpPr>
          <p:spPr>
            <a:xfrm>
              <a:off x="2340011" y="1221031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07</a:t>
              </a:r>
              <a:endParaRPr lang="zh-CN" altLang="en-US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28" name="组合 227"/>
          <p:cNvGrpSpPr/>
          <p:nvPr/>
        </p:nvGrpSpPr>
        <p:grpSpPr>
          <a:xfrm>
            <a:off x="6013373" y="1744864"/>
            <a:ext cx="501631" cy="501631"/>
            <a:chOff x="2301754" y="1125013"/>
            <a:chExt cx="501631" cy="501631"/>
          </a:xfrm>
        </p:grpSpPr>
        <p:grpSp>
          <p:nvGrpSpPr>
            <p:cNvPr id="249" name="组合 248"/>
            <p:cNvGrpSpPr/>
            <p:nvPr/>
          </p:nvGrpSpPr>
          <p:grpSpPr>
            <a:xfrm>
              <a:off x="2301754" y="1125013"/>
              <a:ext cx="501631" cy="50163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51" name="同心圆 25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2" name="椭圆 25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50" name="TextBox 249"/>
            <p:cNvSpPr txBox="1"/>
            <p:nvPr/>
          </p:nvSpPr>
          <p:spPr>
            <a:xfrm>
              <a:off x="2340011" y="1221031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08</a:t>
              </a:r>
              <a:endParaRPr lang="zh-CN" altLang="en-US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29" name="组合 228"/>
          <p:cNvGrpSpPr/>
          <p:nvPr/>
        </p:nvGrpSpPr>
        <p:grpSpPr>
          <a:xfrm>
            <a:off x="6013373" y="2332019"/>
            <a:ext cx="501631" cy="501631"/>
            <a:chOff x="2301754" y="1125013"/>
            <a:chExt cx="501631" cy="501631"/>
          </a:xfrm>
        </p:grpSpPr>
        <p:grpSp>
          <p:nvGrpSpPr>
            <p:cNvPr id="245" name="组合 244"/>
            <p:cNvGrpSpPr/>
            <p:nvPr/>
          </p:nvGrpSpPr>
          <p:grpSpPr>
            <a:xfrm>
              <a:off x="2301754" y="1125013"/>
              <a:ext cx="501631" cy="50163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47" name="同心圆 24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8" name="椭圆 24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46" name="TextBox 245"/>
            <p:cNvSpPr txBox="1"/>
            <p:nvPr/>
          </p:nvSpPr>
          <p:spPr>
            <a:xfrm>
              <a:off x="2340011" y="1221031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09</a:t>
              </a:r>
              <a:endParaRPr lang="zh-CN" altLang="en-US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30" name="组合 229"/>
          <p:cNvGrpSpPr/>
          <p:nvPr/>
        </p:nvGrpSpPr>
        <p:grpSpPr>
          <a:xfrm>
            <a:off x="6013373" y="2919174"/>
            <a:ext cx="501631" cy="501631"/>
            <a:chOff x="2301754" y="1125013"/>
            <a:chExt cx="501631" cy="501631"/>
          </a:xfrm>
        </p:grpSpPr>
        <p:grpSp>
          <p:nvGrpSpPr>
            <p:cNvPr id="241" name="组合 240"/>
            <p:cNvGrpSpPr/>
            <p:nvPr/>
          </p:nvGrpSpPr>
          <p:grpSpPr>
            <a:xfrm>
              <a:off x="2301754" y="1125013"/>
              <a:ext cx="501631" cy="50163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43" name="同心圆 24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4" name="椭圆 24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42" name="TextBox 241"/>
            <p:cNvSpPr txBox="1"/>
            <p:nvPr/>
          </p:nvSpPr>
          <p:spPr>
            <a:xfrm>
              <a:off x="2340011" y="1221031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latin typeface="微软雅黑" pitchFamily="34" charset="-122"/>
                  <a:ea typeface="微软雅黑" pitchFamily="34" charset="-122"/>
                </a:rPr>
                <a:t>10</a:t>
              </a:r>
              <a:endParaRPr lang="zh-CN" altLang="en-US" sz="16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31" name="组合 230"/>
          <p:cNvGrpSpPr/>
          <p:nvPr/>
        </p:nvGrpSpPr>
        <p:grpSpPr>
          <a:xfrm>
            <a:off x="6013373" y="3506329"/>
            <a:ext cx="501631" cy="501631"/>
            <a:chOff x="2301754" y="1125013"/>
            <a:chExt cx="501631" cy="501631"/>
          </a:xfrm>
        </p:grpSpPr>
        <p:grpSp>
          <p:nvGrpSpPr>
            <p:cNvPr id="237" name="组合 236"/>
            <p:cNvGrpSpPr/>
            <p:nvPr/>
          </p:nvGrpSpPr>
          <p:grpSpPr>
            <a:xfrm>
              <a:off x="2301754" y="1125013"/>
              <a:ext cx="501631" cy="50163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39" name="同心圆 23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0" name="椭圆 23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8" name="TextBox 237"/>
            <p:cNvSpPr txBox="1"/>
            <p:nvPr/>
          </p:nvSpPr>
          <p:spPr>
            <a:xfrm>
              <a:off x="2340011" y="1221031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11</a:t>
              </a:r>
              <a:endParaRPr lang="zh-CN" altLang="en-US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32" name="组合 231"/>
          <p:cNvGrpSpPr/>
          <p:nvPr/>
        </p:nvGrpSpPr>
        <p:grpSpPr>
          <a:xfrm>
            <a:off x="6013373" y="4093486"/>
            <a:ext cx="501631" cy="501631"/>
            <a:chOff x="2301754" y="1125013"/>
            <a:chExt cx="501631" cy="501631"/>
          </a:xfrm>
        </p:grpSpPr>
        <p:grpSp>
          <p:nvGrpSpPr>
            <p:cNvPr id="233" name="组合 232"/>
            <p:cNvGrpSpPr/>
            <p:nvPr/>
          </p:nvGrpSpPr>
          <p:grpSpPr>
            <a:xfrm>
              <a:off x="2301754" y="1125013"/>
              <a:ext cx="501631" cy="50163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35" name="同心圆 23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6" name="椭圆 23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4" name="TextBox 233"/>
            <p:cNvSpPr txBox="1"/>
            <p:nvPr/>
          </p:nvSpPr>
          <p:spPr>
            <a:xfrm>
              <a:off x="2340011" y="1221031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12</a:t>
              </a:r>
              <a:endParaRPr lang="zh-CN" altLang="en-US" sz="16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44" name="Text Box 11"/>
          <p:cNvSpPr txBox="1">
            <a:spLocks noChangeArrowheads="1"/>
          </p:cNvSpPr>
          <p:nvPr/>
        </p:nvSpPr>
        <p:spPr bwMode="auto">
          <a:xfrm>
            <a:off x="755576" y="1131590"/>
            <a:ext cx="1814026" cy="52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框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7" name="Text Box 11"/>
          <p:cNvSpPr txBox="1">
            <a:spLocks noChangeArrowheads="1"/>
          </p:cNvSpPr>
          <p:nvPr/>
        </p:nvSpPr>
        <p:spPr bwMode="auto">
          <a:xfrm>
            <a:off x="755576" y="1722056"/>
            <a:ext cx="1814026" cy="52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框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8" name="Text Box 11"/>
          <p:cNvSpPr txBox="1">
            <a:spLocks noChangeArrowheads="1"/>
          </p:cNvSpPr>
          <p:nvPr/>
        </p:nvSpPr>
        <p:spPr bwMode="auto">
          <a:xfrm>
            <a:off x="755576" y="2312522"/>
            <a:ext cx="1814026" cy="52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框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9" name="Text Box 11"/>
          <p:cNvSpPr txBox="1">
            <a:spLocks noChangeArrowheads="1"/>
          </p:cNvSpPr>
          <p:nvPr/>
        </p:nvSpPr>
        <p:spPr bwMode="auto">
          <a:xfrm>
            <a:off x="755576" y="2902988"/>
            <a:ext cx="1814026" cy="52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框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0" name="Text Box 11"/>
          <p:cNvSpPr txBox="1">
            <a:spLocks noChangeArrowheads="1"/>
          </p:cNvSpPr>
          <p:nvPr/>
        </p:nvSpPr>
        <p:spPr bwMode="auto">
          <a:xfrm>
            <a:off x="755576" y="3493454"/>
            <a:ext cx="1814026" cy="52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框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1" name="Text Box 11"/>
          <p:cNvSpPr txBox="1">
            <a:spLocks noChangeArrowheads="1"/>
          </p:cNvSpPr>
          <p:nvPr/>
        </p:nvSpPr>
        <p:spPr bwMode="auto">
          <a:xfrm>
            <a:off x="755576" y="4083918"/>
            <a:ext cx="1814026" cy="52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框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2" name="Text Box 11"/>
          <p:cNvSpPr txBox="1">
            <a:spLocks noChangeArrowheads="1"/>
          </p:cNvSpPr>
          <p:nvPr/>
        </p:nvSpPr>
        <p:spPr bwMode="auto">
          <a:xfrm>
            <a:off x="6646406" y="1131590"/>
            <a:ext cx="1814026" cy="52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框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3" name="Text Box 11"/>
          <p:cNvSpPr txBox="1">
            <a:spLocks noChangeArrowheads="1"/>
          </p:cNvSpPr>
          <p:nvPr/>
        </p:nvSpPr>
        <p:spPr bwMode="auto">
          <a:xfrm>
            <a:off x="6646406" y="1722056"/>
            <a:ext cx="1814026" cy="52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框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4" name="Text Box 11"/>
          <p:cNvSpPr txBox="1">
            <a:spLocks noChangeArrowheads="1"/>
          </p:cNvSpPr>
          <p:nvPr/>
        </p:nvSpPr>
        <p:spPr bwMode="auto">
          <a:xfrm>
            <a:off x="6646406" y="2312522"/>
            <a:ext cx="1814026" cy="52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框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5" name="Text Box 11"/>
          <p:cNvSpPr txBox="1">
            <a:spLocks noChangeArrowheads="1"/>
          </p:cNvSpPr>
          <p:nvPr/>
        </p:nvSpPr>
        <p:spPr bwMode="auto">
          <a:xfrm>
            <a:off x="6646406" y="2902988"/>
            <a:ext cx="1814026" cy="52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框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6" name="Text Box 11"/>
          <p:cNvSpPr txBox="1">
            <a:spLocks noChangeArrowheads="1"/>
          </p:cNvSpPr>
          <p:nvPr/>
        </p:nvSpPr>
        <p:spPr bwMode="auto">
          <a:xfrm>
            <a:off x="6646406" y="3493454"/>
            <a:ext cx="1814026" cy="52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框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7" name="Text Box 11"/>
          <p:cNvSpPr txBox="1">
            <a:spLocks noChangeArrowheads="1"/>
          </p:cNvSpPr>
          <p:nvPr/>
        </p:nvSpPr>
        <p:spPr bwMode="auto">
          <a:xfrm>
            <a:off x="6646406" y="4083918"/>
            <a:ext cx="1814026" cy="52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框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8" name="飞哥PPT眉头"/>
          <p:cNvSpPr txBox="1"/>
          <p:nvPr/>
        </p:nvSpPr>
        <p:spPr>
          <a:xfrm>
            <a:off x="3826554" y="2355726"/>
            <a:ext cx="153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spc="3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十二条具体</a:t>
            </a:r>
            <a:endParaRPr lang="en-US" altLang="zh-CN" b="1" spc="300" dirty="0" smtClean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b="1" spc="3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工作明细</a:t>
            </a:r>
            <a:endParaRPr lang="zh-CN" altLang="en-US" b="1" spc="3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418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821">
        <p14:prism/>
      </p:transition>
    </mc:Choice>
    <mc:Fallback xmlns="">
      <p:transition spd="slow" advTm="118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52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52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3" presetClass="entr" presetSubtype="52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3" presetClass="entr" presetSubtype="52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/>
      <p:bldP spid="144" grpId="0"/>
      <p:bldP spid="257" grpId="0"/>
      <p:bldP spid="258" grpId="0"/>
      <p:bldP spid="259" grpId="0"/>
      <p:bldP spid="260" grpId="0"/>
      <p:bldP spid="261" grpId="0"/>
      <p:bldP spid="262" grpId="0"/>
      <p:bldP spid="263" grpId="0"/>
      <p:bldP spid="264" grpId="0"/>
      <p:bldP spid="265" grpId="0"/>
      <p:bldP spid="266" grpId="0"/>
      <p:bldP spid="267" grpId="0"/>
      <p:bldP spid="2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组合 140"/>
          <p:cNvGrpSpPr/>
          <p:nvPr/>
        </p:nvGrpSpPr>
        <p:grpSpPr>
          <a:xfrm>
            <a:off x="6731680" y="1774205"/>
            <a:ext cx="1593764" cy="1593754"/>
            <a:chOff x="4641550" y="3820609"/>
            <a:chExt cx="587801" cy="587801"/>
          </a:xfrm>
        </p:grpSpPr>
        <p:grpSp>
          <p:nvGrpSpPr>
            <p:cNvPr id="142" name="组合 141"/>
            <p:cNvGrpSpPr/>
            <p:nvPr/>
          </p:nvGrpSpPr>
          <p:grpSpPr>
            <a:xfrm>
              <a:off x="4641550" y="3820609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48" name="同心圆 14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9" name="椭圆 14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3" name="组合 142"/>
            <p:cNvGrpSpPr/>
            <p:nvPr/>
          </p:nvGrpSpPr>
          <p:grpSpPr>
            <a:xfrm>
              <a:off x="4767685" y="3993961"/>
              <a:ext cx="335530" cy="285698"/>
              <a:chOff x="2570163" y="3632200"/>
              <a:chExt cx="641350" cy="546100"/>
            </a:xfrm>
            <a:solidFill>
              <a:schemeClr val="accent4"/>
            </a:solidFill>
          </p:grpSpPr>
          <p:sp>
            <p:nvSpPr>
              <p:cNvPr id="144" name="Freeform 80"/>
              <p:cNvSpPr>
                <a:spLocks/>
              </p:cNvSpPr>
              <p:nvPr/>
            </p:nvSpPr>
            <p:spPr bwMode="auto">
              <a:xfrm>
                <a:off x="2970213" y="3632200"/>
                <a:ext cx="241300" cy="241300"/>
              </a:xfrm>
              <a:custGeom>
                <a:avLst/>
                <a:gdLst>
                  <a:gd name="T0" fmla="*/ 122 w 152"/>
                  <a:gd name="T1" fmla="*/ 148 h 152"/>
                  <a:gd name="T2" fmla="*/ 122 w 152"/>
                  <a:gd name="T3" fmla="*/ 148 h 152"/>
                  <a:gd name="T4" fmla="*/ 120 w 152"/>
                  <a:gd name="T5" fmla="*/ 150 h 152"/>
                  <a:gd name="T6" fmla="*/ 116 w 152"/>
                  <a:gd name="T7" fmla="*/ 152 h 152"/>
                  <a:gd name="T8" fmla="*/ 112 w 152"/>
                  <a:gd name="T9" fmla="*/ 150 h 152"/>
                  <a:gd name="T10" fmla="*/ 108 w 152"/>
                  <a:gd name="T11" fmla="*/ 148 h 152"/>
                  <a:gd name="T12" fmla="*/ 2 w 152"/>
                  <a:gd name="T13" fmla="*/ 42 h 152"/>
                  <a:gd name="T14" fmla="*/ 2 w 152"/>
                  <a:gd name="T15" fmla="*/ 42 h 152"/>
                  <a:gd name="T16" fmla="*/ 0 w 152"/>
                  <a:gd name="T17" fmla="*/ 40 h 152"/>
                  <a:gd name="T18" fmla="*/ 0 w 152"/>
                  <a:gd name="T19" fmla="*/ 36 h 152"/>
                  <a:gd name="T20" fmla="*/ 0 w 152"/>
                  <a:gd name="T21" fmla="*/ 32 h 152"/>
                  <a:gd name="T22" fmla="*/ 2 w 152"/>
                  <a:gd name="T23" fmla="*/ 28 h 152"/>
                  <a:gd name="T24" fmla="*/ 28 w 152"/>
                  <a:gd name="T25" fmla="*/ 2 h 152"/>
                  <a:gd name="T26" fmla="*/ 28 w 152"/>
                  <a:gd name="T27" fmla="*/ 2 h 152"/>
                  <a:gd name="T28" fmla="*/ 32 w 152"/>
                  <a:gd name="T29" fmla="*/ 0 h 152"/>
                  <a:gd name="T30" fmla="*/ 36 w 152"/>
                  <a:gd name="T31" fmla="*/ 0 h 152"/>
                  <a:gd name="T32" fmla="*/ 40 w 152"/>
                  <a:gd name="T33" fmla="*/ 0 h 152"/>
                  <a:gd name="T34" fmla="*/ 42 w 152"/>
                  <a:gd name="T35" fmla="*/ 2 h 152"/>
                  <a:gd name="T36" fmla="*/ 148 w 152"/>
                  <a:gd name="T37" fmla="*/ 108 h 152"/>
                  <a:gd name="T38" fmla="*/ 148 w 152"/>
                  <a:gd name="T39" fmla="*/ 108 h 152"/>
                  <a:gd name="T40" fmla="*/ 152 w 152"/>
                  <a:gd name="T41" fmla="*/ 112 h 152"/>
                  <a:gd name="T42" fmla="*/ 152 w 152"/>
                  <a:gd name="T43" fmla="*/ 116 h 152"/>
                  <a:gd name="T44" fmla="*/ 152 w 152"/>
                  <a:gd name="T45" fmla="*/ 118 h 152"/>
                  <a:gd name="T46" fmla="*/ 148 w 152"/>
                  <a:gd name="T47" fmla="*/ 122 h 152"/>
                  <a:gd name="T48" fmla="*/ 122 w 152"/>
                  <a:gd name="T49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152">
                    <a:moveTo>
                      <a:pt x="122" y="148"/>
                    </a:moveTo>
                    <a:lnTo>
                      <a:pt x="122" y="148"/>
                    </a:lnTo>
                    <a:lnTo>
                      <a:pt x="120" y="150"/>
                    </a:lnTo>
                    <a:lnTo>
                      <a:pt x="116" y="152"/>
                    </a:lnTo>
                    <a:lnTo>
                      <a:pt x="112" y="150"/>
                    </a:lnTo>
                    <a:lnTo>
                      <a:pt x="108" y="14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2" y="28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2" y="2"/>
                    </a:lnTo>
                    <a:lnTo>
                      <a:pt x="148" y="108"/>
                    </a:lnTo>
                    <a:lnTo>
                      <a:pt x="148" y="108"/>
                    </a:lnTo>
                    <a:lnTo>
                      <a:pt x="152" y="112"/>
                    </a:lnTo>
                    <a:lnTo>
                      <a:pt x="152" y="116"/>
                    </a:lnTo>
                    <a:lnTo>
                      <a:pt x="152" y="118"/>
                    </a:lnTo>
                    <a:lnTo>
                      <a:pt x="148" y="122"/>
                    </a:lnTo>
                    <a:lnTo>
                      <a:pt x="122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Freeform 81"/>
              <p:cNvSpPr>
                <a:spLocks/>
              </p:cNvSpPr>
              <p:nvPr/>
            </p:nvSpPr>
            <p:spPr bwMode="auto">
              <a:xfrm>
                <a:off x="2671763" y="3794125"/>
                <a:ext cx="428625" cy="384175"/>
              </a:xfrm>
              <a:custGeom>
                <a:avLst/>
                <a:gdLst>
                  <a:gd name="T0" fmla="*/ 168 w 270"/>
                  <a:gd name="T1" fmla="*/ 24 h 242"/>
                  <a:gd name="T2" fmla="*/ 136 w 270"/>
                  <a:gd name="T3" fmla="*/ 54 h 242"/>
                  <a:gd name="T4" fmla="*/ 134 w 270"/>
                  <a:gd name="T5" fmla="*/ 60 h 242"/>
                  <a:gd name="T6" fmla="*/ 124 w 270"/>
                  <a:gd name="T7" fmla="*/ 70 h 242"/>
                  <a:gd name="T8" fmla="*/ 118 w 270"/>
                  <a:gd name="T9" fmla="*/ 74 h 242"/>
                  <a:gd name="T10" fmla="*/ 106 w 270"/>
                  <a:gd name="T11" fmla="*/ 78 h 242"/>
                  <a:gd name="T12" fmla="*/ 92 w 270"/>
                  <a:gd name="T13" fmla="*/ 76 h 242"/>
                  <a:gd name="T14" fmla="*/ 84 w 270"/>
                  <a:gd name="T15" fmla="*/ 72 h 242"/>
                  <a:gd name="T16" fmla="*/ 78 w 270"/>
                  <a:gd name="T17" fmla="*/ 68 h 242"/>
                  <a:gd name="T18" fmla="*/ 70 w 270"/>
                  <a:gd name="T19" fmla="*/ 50 h 242"/>
                  <a:gd name="T20" fmla="*/ 70 w 270"/>
                  <a:gd name="T21" fmla="*/ 32 h 242"/>
                  <a:gd name="T22" fmla="*/ 4 w 270"/>
                  <a:gd name="T23" fmla="*/ 78 h 242"/>
                  <a:gd name="T24" fmla="*/ 2 w 270"/>
                  <a:gd name="T25" fmla="*/ 80 h 242"/>
                  <a:gd name="T26" fmla="*/ 2 w 270"/>
                  <a:gd name="T27" fmla="*/ 86 h 242"/>
                  <a:gd name="T28" fmla="*/ 10 w 270"/>
                  <a:gd name="T29" fmla="*/ 98 h 242"/>
                  <a:gd name="T30" fmla="*/ 26 w 270"/>
                  <a:gd name="T31" fmla="*/ 82 h 242"/>
                  <a:gd name="T32" fmla="*/ 42 w 270"/>
                  <a:gd name="T33" fmla="*/ 76 h 242"/>
                  <a:gd name="T34" fmla="*/ 60 w 270"/>
                  <a:gd name="T35" fmla="*/ 82 h 242"/>
                  <a:gd name="T36" fmla="*/ 66 w 270"/>
                  <a:gd name="T37" fmla="*/ 90 h 242"/>
                  <a:gd name="T38" fmla="*/ 66 w 270"/>
                  <a:gd name="T39" fmla="*/ 100 h 242"/>
                  <a:gd name="T40" fmla="*/ 84 w 270"/>
                  <a:gd name="T41" fmla="*/ 108 h 242"/>
                  <a:gd name="T42" fmla="*/ 90 w 270"/>
                  <a:gd name="T43" fmla="*/ 116 h 242"/>
                  <a:gd name="T44" fmla="*/ 92 w 270"/>
                  <a:gd name="T45" fmla="*/ 124 h 242"/>
                  <a:gd name="T46" fmla="*/ 108 w 270"/>
                  <a:gd name="T47" fmla="*/ 132 h 242"/>
                  <a:gd name="T48" fmla="*/ 114 w 270"/>
                  <a:gd name="T49" fmla="*/ 140 h 242"/>
                  <a:gd name="T50" fmla="*/ 116 w 270"/>
                  <a:gd name="T51" fmla="*/ 148 h 242"/>
                  <a:gd name="T52" fmla="*/ 132 w 270"/>
                  <a:gd name="T53" fmla="*/ 156 h 242"/>
                  <a:gd name="T54" fmla="*/ 138 w 270"/>
                  <a:gd name="T55" fmla="*/ 164 h 242"/>
                  <a:gd name="T56" fmla="*/ 138 w 270"/>
                  <a:gd name="T57" fmla="*/ 182 h 242"/>
                  <a:gd name="T58" fmla="*/ 118 w 270"/>
                  <a:gd name="T59" fmla="*/ 204 h 242"/>
                  <a:gd name="T60" fmla="*/ 150 w 270"/>
                  <a:gd name="T61" fmla="*/ 236 h 242"/>
                  <a:gd name="T62" fmla="*/ 162 w 270"/>
                  <a:gd name="T63" fmla="*/ 242 h 242"/>
                  <a:gd name="T64" fmla="*/ 172 w 270"/>
                  <a:gd name="T65" fmla="*/ 236 h 242"/>
                  <a:gd name="T66" fmla="*/ 176 w 270"/>
                  <a:gd name="T67" fmla="*/ 232 h 242"/>
                  <a:gd name="T68" fmla="*/ 176 w 270"/>
                  <a:gd name="T69" fmla="*/ 218 h 242"/>
                  <a:gd name="T70" fmla="*/ 148 w 270"/>
                  <a:gd name="T71" fmla="*/ 188 h 242"/>
                  <a:gd name="T72" fmla="*/ 146 w 270"/>
                  <a:gd name="T73" fmla="*/ 184 h 242"/>
                  <a:gd name="T74" fmla="*/ 148 w 270"/>
                  <a:gd name="T75" fmla="*/ 180 h 242"/>
                  <a:gd name="T76" fmla="*/ 156 w 270"/>
                  <a:gd name="T77" fmla="*/ 180 h 242"/>
                  <a:gd name="T78" fmla="*/ 180 w 270"/>
                  <a:gd name="T79" fmla="*/ 206 h 242"/>
                  <a:gd name="T80" fmla="*/ 192 w 270"/>
                  <a:gd name="T81" fmla="*/ 210 h 242"/>
                  <a:gd name="T82" fmla="*/ 204 w 270"/>
                  <a:gd name="T83" fmla="*/ 206 h 242"/>
                  <a:gd name="T84" fmla="*/ 208 w 270"/>
                  <a:gd name="T85" fmla="*/ 200 h 242"/>
                  <a:gd name="T86" fmla="*/ 208 w 270"/>
                  <a:gd name="T87" fmla="*/ 188 h 242"/>
                  <a:gd name="T88" fmla="*/ 178 w 270"/>
                  <a:gd name="T89" fmla="*/ 158 h 242"/>
                  <a:gd name="T90" fmla="*/ 176 w 270"/>
                  <a:gd name="T91" fmla="*/ 154 h 242"/>
                  <a:gd name="T92" fmla="*/ 178 w 270"/>
                  <a:gd name="T93" fmla="*/ 150 h 242"/>
                  <a:gd name="T94" fmla="*/ 186 w 270"/>
                  <a:gd name="T95" fmla="*/ 150 h 242"/>
                  <a:gd name="T96" fmla="*/ 212 w 270"/>
                  <a:gd name="T97" fmla="*/ 174 h 242"/>
                  <a:gd name="T98" fmla="*/ 224 w 270"/>
                  <a:gd name="T99" fmla="*/ 180 h 242"/>
                  <a:gd name="T100" fmla="*/ 234 w 270"/>
                  <a:gd name="T101" fmla="*/ 174 h 242"/>
                  <a:gd name="T102" fmla="*/ 238 w 270"/>
                  <a:gd name="T103" fmla="*/ 170 h 242"/>
                  <a:gd name="T104" fmla="*/ 238 w 270"/>
                  <a:gd name="T105" fmla="*/ 158 h 242"/>
                  <a:gd name="T106" fmla="*/ 210 w 270"/>
                  <a:gd name="T107" fmla="*/ 126 h 242"/>
                  <a:gd name="T108" fmla="*/ 208 w 270"/>
                  <a:gd name="T109" fmla="*/ 122 h 242"/>
                  <a:gd name="T110" fmla="*/ 210 w 270"/>
                  <a:gd name="T111" fmla="*/ 118 h 242"/>
                  <a:gd name="T112" fmla="*/ 218 w 270"/>
                  <a:gd name="T113" fmla="*/ 118 h 242"/>
                  <a:gd name="T114" fmla="*/ 242 w 270"/>
                  <a:gd name="T115" fmla="*/ 144 h 242"/>
                  <a:gd name="T116" fmla="*/ 254 w 270"/>
                  <a:gd name="T117" fmla="*/ 148 h 242"/>
                  <a:gd name="T118" fmla="*/ 266 w 270"/>
                  <a:gd name="T119" fmla="*/ 144 h 242"/>
                  <a:gd name="T120" fmla="*/ 270 w 270"/>
                  <a:gd name="T121" fmla="*/ 138 h 242"/>
                  <a:gd name="T122" fmla="*/ 270 w 270"/>
                  <a:gd name="T123" fmla="*/ 126 h 242"/>
                  <a:gd name="T124" fmla="*/ 266 w 270"/>
                  <a:gd name="T125" fmla="*/ 12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0" h="242">
                    <a:moveTo>
                      <a:pt x="266" y="120"/>
                    </a:moveTo>
                    <a:lnTo>
                      <a:pt x="168" y="24"/>
                    </a:lnTo>
                    <a:lnTo>
                      <a:pt x="144" y="34"/>
                    </a:lnTo>
                    <a:lnTo>
                      <a:pt x="136" y="54"/>
                    </a:lnTo>
                    <a:lnTo>
                      <a:pt x="136" y="54"/>
                    </a:lnTo>
                    <a:lnTo>
                      <a:pt x="134" y="60"/>
                    </a:lnTo>
                    <a:lnTo>
                      <a:pt x="130" y="66"/>
                    </a:lnTo>
                    <a:lnTo>
                      <a:pt x="124" y="70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2" y="76"/>
                    </a:lnTo>
                    <a:lnTo>
                      <a:pt x="106" y="78"/>
                    </a:lnTo>
                    <a:lnTo>
                      <a:pt x="98" y="78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84" y="72"/>
                    </a:lnTo>
                    <a:lnTo>
                      <a:pt x="78" y="68"/>
                    </a:lnTo>
                    <a:lnTo>
                      <a:pt x="78" y="68"/>
                    </a:lnTo>
                    <a:lnTo>
                      <a:pt x="72" y="60"/>
                    </a:lnTo>
                    <a:lnTo>
                      <a:pt x="70" y="50"/>
                    </a:lnTo>
                    <a:lnTo>
                      <a:pt x="68" y="42"/>
                    </a:lnTo>
                    <a:lnTo>
                      <a:pt x="70" y="32"/>
                    </a:lnTo>
                    <a:lnTo>
                      <a:pt x="82" y="0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2" y="86"/>
                    </a:lnTo>
                    <a:lnTo>
                      <a:pt x="4" y="90"/>
                    </a:lnTo>
                    <a:lnTo>
                      <a:pt x="10" y="98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34" y="78"/>
                    </a:lnTo>
                    <a:lnTo>
                      <a:pt x="42" y="76"/>
                    </a:lnTo>
                    <a:lnTo>
                      <a:pt x="52" y="78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6" y="90"/>
                    </a:lnTo>
                    <a:lnTo>
                      <a:pt x="66" y="100"/>
                    </a:lnTo>
                    <a:lnTo>
                      <a:pt x="66" y="100"/>
                    </a:lnTo>
                    <a:lnTo>
                      <a:pt x="76" y="102"/>
                    </a:lnTo>
                    <a:lnTo>
                      <a:pt x="84" y="108"/>
                    </a:lnTo>
                    <a:lnTo>
                      <a:pt x="84" y="108"/>
                    </a:lnTo>
                    <a:lnTo>
                      <a:pt x="90" y="116"/>
                    </a:lnTo>
                    <a:lnTo>
                      <a:pt x="92" y="124"/>
                    </a:lnTo>
                    <a:lnTo>
                      <a:pt x="92" y="124"/>
                    </a:lnTo>
                    <a:lnTo>
                      <a:pt x="100" y="126"/>
                    </a:lnTo>
                    <a:lnTo>
                      <a:pt x="108" y="132"/>
                    </a:lnTo>
                    <a:lnTo>
                      <a:pt x="108" y="132"/>
                    </a:lnTo>
                    <a:lnTo>
                      <a:pt x="114" y="140"/>
                    </a:lnTo>
                    <a:lnTo>
                      <a:pt x="116" y="148"/>
                    </a:lnTo>
                    <a:lnTo>
                      <a:pt x="116" y="148"/>
                    </a:lnTo>
                    <a:lnTo>
                      <a:pt x="124" y="150"/>
                    </a:lnTo>
                    <a:lnTo>
                      <a:pt x="132" y="156"/>
                    </a:lnTo>
                    <a:lnTo>
                      <a:pt x="132" y="156"/>
                    </a:lnTo>
                    <a:lnTo>
                      <a:pt x="138" y="164"/>
                    </a:lnTo>
                    <a:lnTo>
                      <a:pt x="140" y="174"/>
                    </a:lnTo>
                    <a:lnTo>
                      <a:pt x="138" y="182"/>
                    </a:lnTo>
                    <a:lnTo>
                      <a:pt x="132" y="190"/>
                    </a:lnTo>
                    <a:lnTo>
                      <a:pt x="118" y="204"/>
                    </a:lnTo>
                    <a:lnTo>
                      <a:pt x="150" y="236"/>
                    </a:lnTo>
                    <a:lnTo>
                      <a:pt x="150" y="236"/>
                    </a:lnTo>
                    <a:lnTo>
                      <a:pt x="156" y="240"/>
                    </a:lnTo>
                    <a:lnTo>
                      <a:pt x="162" y="242"/>
                    </a:lnTo>
                    <a:lnTo>
                      <a:pt x="168" y="240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6" y="232"/>
                    </a:lnTo>
                    <a:lnTo>
                      <a:pt x="178" y="224"/>
                    </a:lnTo>
                    <a:lnTo>
                      <a:pt x="176" y="218"/>
                    </a:lnTo>
                    <a:lnTo>
                      <a:pt x="172" y="214"/>
                    </a:lnTo>
                    <a:lnTo>
                      <a:pt x="148" y="188"/>
                    </a:lnTo>
                    <a:lnTo>
                      <a:pt x="148" y="188"/>
                    </a:lnTo>
                    <a:lnTo>
                      <a:pt x="146" y="184"/>
                    </a:lnTo>
                    <a:lnTo>
                      <a:pt x="148" y="180"/>
                    </a:lnTo>
                    <a:lnTo>
                      <a:pt x="148" y="180"/>
                    </a:lnTo>
                    <a:lnTo>
                      <a:pt x="152" y="178"/>
                    </a:lnTo>
                    <a:lnTo>
                      <a:pt x="156" y="180"/>
                    </a:lnTo>
                    <a:lnTo>
                      <a:pt x="180" y="206"/>
                    </a:lnTo>
                    <a:lnTo>
                      <a:pt x="180" y="206"/>
                    </a:lnTo>
                    <a:lnTo>
                      <a:pt x="186" y="210"/>
                    </a:lnTo>
                    <a:lnTo>
                      <a:pt x="192" y="210"/>
                    </a:lnTo>
                    <a:lnTo>
                      <a:pt x="198" y="210"/>
                    </a:lnTo>
                    <a:lnTo>
                      <a:pt x="204" y="206"/>
                    </a:lnTo>
                    <a:lnTo>
                      <a:pt x="204" y="206"/>
                    </a:lnTo>
                    <a:lnTo>
                      <a:pt x="208" y="200"/>
                    </a:lnTo>
                    <a:lnTo>
                      <a:pt x="208" y="194"/>
                    </a:lnTo>
                    <a:lnTo>
                      <a:pt x="208" y="188"/>
                    </a:lnTo>
                    <a:lnTo>
                      <a:pt x="204" y="182"/>
                    </a:lnTo>
                    <a:lnTo>
                      <a:pt x="178" y="158"/>
                    </a:lnTo>
                    <a:lnTo>
                      <a:pt x="178" y="158"/>
                    </a:lnTo>
                    <a:lnTo>
                      <a:pt x="176" y="154"/>
                    </a:lnTo>
                    <a:lnTo>
                      <a:pt x="178" y="150"/>
                    </a:lnTo>
                    <a:lnTo>
                      <a:pt x="178" y="150"/>
                    </a:lnTo>
                    <a:lnTo>
                      <a:pt x="182" y="148"/>
                    </a:lnTo>
                    <a:lnTo>
                      <a:pt x="186" y="150"/>
                    </a:lnTo>
                    <a:lnTo>
                      <a:pt x="212" y="174"/>
                    </a:lnTo>
                    <a:lnTo>
                      <a:pt x="212" y="174"/>
                    </a:lnTo>
                    <a:lnTo>
                      <a:pt x="218" y="178"/>
                    </a:lnTo>
                    <a:lnTo>
                      <a:pt x="224" y="180"/>
                    </a:lnTo>
                    <a:lnTo>
                      <a:pt x="230" y="178"/>
                    </a:lnTo>
                    <a:lnTo>
                      <a:pt x="234" y="174"/>
                    </a:lnTo>
                    <a:lnTo>
                      <a:pt x="234" y="174"/>
                    </a:lnTo>
                    <a:lnTo>
                      <a:pt x="238" y="170"/>
                    </a:lnTo>
                    <a:lnTo>
                      <a:pt x="240" y="164"/>
                    </a:lnTo>
                    <a:lnTo>
                      <a:pt x="238" y="158"/>
                    </a:lnTo>
                    <a:lnTo>
                      <a:pt x="234" y="152"/>
                    </a:lnTo>
                    <a:lnTo>
                      <a:pt x="210" y="126"/>
                    </a:lnTo>
                    <a:lnTo>
                      <a:pt x="210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10" y="118"/>
                    </a:lnTo>
                    <a:lnTo>
                      <a:pt x="214" y="116"/>
                    </a:lnTo>
                    <a:lnTo>
                      <a:pt x="218" y="118"/>
                    </a:lnTo>
                    <a:lnTo>
                      <a:pt x="242" y="144"/>
                    </a:lnTo>
                    <a:lnTo>
                      <a:pt x="242" y="144"/>
                    </a:lnTo>
                    <a:lnTo>
                      <a:pt x="248" y="148"/>
                    </a:lnTo>
                    <a:lnTo>
                      <a:pt x="254" y="148"/>
                    </a:lnTo>
                    <a:lnTo>
                      <a:pt x="260" y="148"/>
                    </a:lnTo>
                    <a:lnTo>
                      <a:pt x="266" y="144"/>
                    </a:lnTo>
                    <a:lnTo>
                      <a:pt x="266" y="144"/>
                    </a:lnTo>
                    <a:lnTo>
                      <a:pt x="270" y="138"/>
                    </a:lnTo>
                    <a:lnTo>
                      <a:pt x="270" y="132"/>
                    </a:lnTo>
                    <a:lnTo>
                      <a:pt x="270" y="126"/>
                    </a:lnTo>
                    <a:lnTo>
                      <a:pt x="266" y="120"/>
                    </a:lnTo>
                    <a:lnTo>
                      <a:pt x="26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82"/>
              <p:cNvSpPr>
                <a:spLocks/>
              </p:cNvSpPr>
              <p:nvPr/>
            </p:nvSpPr>
            <p:spPr bwMode="auto">
              <a:xfrm>
                <a:off x="2570163" y="3663950"/>
                <a:ext cx="260350" cy="260350"/>
              </a:xfrm>
              <a:custGeom>
                <a:avLst/>
                <a:gdLst>
                  <a:gd name="T0" fmla="*/ 160 w 164"/>
                  <a:gd name="T1" fmla="*/ 32 h 164"/>
                  <a:gd name="T2" fmla="*/ 160 w 164"/>
                  <a:gd name="T3" fmla="*/ 32 h 164"/>
                  <a:gd name="T4" fmla="*/ 162 w 164"/>
                  <a:gd name="T5" fmla="*/ 34 h 164"/>
                  <a:gd name="T6" fmla="*/ 164 w 164"/>
                  <a:gd name="T7" fmla="*/ 38 h 164"/>
                  <a:gd name="T8" fmla="*/ 162 w 164"/>
                  <a:gd name="T9" fmla="*/ 42 h 164"/>
                  <a:gd name="T10" fmla="*/ 160 w 164"/>
                  <a:gd name="T11" fmla="*/ 46 h 164"/>
                  <a:gd name="T12" fmla="*/ 44 w 164"/>
                  <a:gd name="T13" fmla="*/ 162 h 164"/>
                  <a:gd name="T14" fmla="*/ 44 w 164"/>
                  <a:gd name="T15" fmla="*/ 162 h 164"/>
                  <a:gd name="T16" fmla="*/ 42 w 164"/>
                  <a:gd name="T17" fmla="*/ 164 h 164"/>
                  <a:gd name="T18" fmla="*/ 38 w 164"/>
                  <a:gd name="T19" fmla="*/ 164 h 164"/>
                  <a:gd name="T20" fmla="*/ 34 w 164"/>
                  <a:gd name="T21" fmla="*/ 164 h 164"/>
                  <a:gd name="T22" fmla="*/ 30 w 164"/>
                  <a:gd name="T23" fmla="*/ 162 h 164"/>
                  <a:gd name="T24" fmla="*/ 2 w 164"/>
                  <a:gd name="T25" fmla="*/ 132 h 164"/>
                  <a:gd name="T26" fmla="*/ 2 w 164"/>
                  <a:gd name="T27" fmla="*/ 132 h 164"/>
                  <a:gd name="T28" fmla="*/ 0 w 164"/>
                  <a:gd name="T29" fmla="*/ 130 h 164"/>
                  <a:gd name="T30" fmla="*/ 0 w 164"/>
                  <a:gd name="T31" fmla="*/ 126 h 164"/>
                  <a:gd name="T32" fmla="*/ 0 w 164"/>
                  <a:gd name="T33" fmla="*/ 122 h 164"/>
                  <a:gd name="T34" fmla="*/ 2 w 164"/>
                  <a:gd name="T35" fmla="*/ 118 h 164"/>
                  <a:gd name="T36" fmla="*/ 118 w 164"/>
                  <a:gd name="T37" fmla="*/ 2 h 164"/>
                  <a:gd name="T38" fmla="*/ 118 w 164"/>
                  <a:gd name="T39" fmla="*/ 2 h 164"/>
                  <a:gd name="T40" fmla="*/ 122 w 164"/>
                  <a:gd name="T41" fmla="*/ 0 h 164"/>
                  <a:gd name="T42" fmla="*/ 124 w 164"/>
                  <a:gd name="T43" fmla="*/ 0 h 164"/>
                  <a:gd name="T44" fmla="*/ 128 w 164"/>
                  <a:gd name="T45" fmla="*/ 0 h 164"/>
                  <a:gd name="T46" fmla="*/ 132 w 164"/>
                  <a:gd name="T47" fmla="*/ 2 h 164"/>
                  <a:gd name="T48" fmla="*/ 160 w 164"/>
                  <a:gd name="T49" fmla="*/ 3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4" h="164">
                    <a:moveTo>
                      <a:pt x="160" y="32"/>
                    </a:moveTo>
                    <a:lnTo>
                      <a:pt x="160" y="32"/>
                    </a:lnTo>
                    <a:lnTo>
                      <a:pt x="162" y="34"/>
                    </a:lnTo>
                    <a:lnTo>
                      <a:pt x="164" y="38"/>
                    </a:lnTo>
                    <a:lnTo>
                      <a:pt x="162" y="42"/>
                    </a:lnTo>
                    <a:lnTo>
                      <a:pt x="160" y="46"/>
                    </a:lnTo>
                    <a:lnTo>
                      <a:pt x="44" y="162"/>
                    </a:lnTo>
                    <a:lnTo>
                      <a:pt x="44" y="162"/>
                    </a:lnTo>
                    <a:lnTo>
                      <a:pt x="42" y="164"/>
                    </a:lnTo>
                    <a:lnTo>
                      <a:pt x="38" y="164"/>
                    </a:lnTo>
                    <a:lnTo>
                      <a:pt x="34" y="164"/>
                    </a:lnTo>
                    <a:lnTo>
                      <a:pt x="30" y="162"/>
                    </a:lnTo>
                    <a:lnTo>
                      <a:pt x="2" y="132"/>
                    </a:lnTo>
                    <a:lnTo>
                      <a:pt x="2" y="132"/>
                    </a:lnTo>
                    <a:lnTo>
                      <a:pt x="0" y="130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2" y="118"/>
                    </a:lnTo>
                    <a:lnTo>
                      <a:pt x="118" y="2"/>
                    </a:lnTo>
                    <a:lnTo>
                      <a:pt x="118" y="2"/>
                    </a:lnTo>
                    <a:lnTo>
                      <a:pt x="122" y="0"/>
                    </a:lnTo>
                    <a:lnTo>
                      <a:pt x="124" y="0"/>
                    </a:lnTo>
                    <a:lnTo>
                      <a:pt x="128" y="0"/>
                    </a:lnTo>
                    <a:lnTo>
                      <a:pt x="132" y="2"/>
                    </a:lnTo>
                    <a:lnTo>
                      <a:pt x="16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83"/>
              <p:cNvSpPr>
                <a:spLocks noEditPoints="1"/>
              </p:cNvSpPr>
              <p:nvPr/>
            </p:nvSpPr>
            <p:spPr bwMode="auto">
              <a:xfrm>
                <a:off x="2687638" y="3724275"/>
                <a:ext cx="406400" cy="396875"/>
              </a:xfrm>
              <a:custGeom>
                <a:avLst/>
                <a:gdLst>
                  <a:gd name="T0" fmla="*/ 186 w 256"/>
                  <a:gd name="T1" fmla="*/ 8 h 250"/>
                  <a:gd name="T2" fmla="*/ 166 w 256"/>
                  <a:gd name="T3" fmla="*/ 0 h 250"/>
                  <a:gd name="T4" fmla="*/ 100 w 256"/>
                  <a:gd name="T5" fmla="*/ 30 h 250"/>
                  <a:gd name="T6" fmla="*/ 86 w 256"/>
                  <a:gd name="T7" fmla="*/ 44 h 250"/>
                  <a:gd name="T8" fmla="*/ 72 w 256"/>
                  <a:gd name="T9" fmla="*/ 86 h 250"/>
                  <a:gd name="T10" fmla="*/ 80 w 256"/>
                  <a:gd name="T11" fmla="*/ 104 h 250"/>
                  <a:gd name="T12" fmla="*/ 88 w 256"/>
                  <a:gd name="T13" fmla="*/ 108 h 250"/>
                  <a:gd name="T14" fmla="*/ 112 w 256"/>
                  <a:gd name="T15" fmla="*/ 102 h 250"/>
                  <a:gd name="T16" fmla="*/ 162 w 256"/>
                  <a:gd name="T17" fmla="*/ 56 h 250"/>
                  <a:gd name="T18" fmla="*/ 250 w 256"/>
                  <a:gd name="T19" fmla="*/ 106 h 250"/>
                  <a:gd name="T20" fmla="*/ 254 w 256"/>
                  <a:gd name="T21" fmla="*/ 78 h 250"/>
                  <a:gd name="T22" fmla="*/ 42 w 256"/>
                  <a:gd name="T23" fmla="*/ 136 h 250"/>
                  <a:gd name="T24" fmla="*/ 32 w 256"/>
                  <a:gd name="T25" fmla="*/ 132 h 250"/>
                  <a:gd name="T26" fmla="*/ 4 w 256"/>
                  <a:gd name="T27" fmla="*/ 156 h 250"/>
                  <a:gd name="T28" fmla="*/ 0 w 256"/>
                  <a:gd name="T29" fmla="*/ 164 h 250"/>
                  <a:gd name="T30" fmla="*/ 4 w 256"/>
                  <a:gd name="T31" fmla="*/ 174 h 250"/>
                  <a:gd name="T32" fmla="*/ 18 w 256"/>
                  <a:gd name="T33" fmla="*/ 176 h 250"/>
                  <a:gd name="T34" fmla="*/ 42 w 256"/>
                  <a:gd name="T35" fmla="*/ 154 h 250"/>
                  <a:gd name="T36" fmla="*/ 44 w 256"/>
                  <a:gd name="T37" fmla="*/ 140 h 250"/>
                  <a:gd name="T38" fmla="*/ 66 w 256"/>
                  <a:gd name="T39" fmla="*/ 160 h 250"/>
                  <a:gd name="T40" fmla="*/ 56 w 256"/>
                  <a:gd name="T41" fmla="*/ 156 h 250"/>
                  <a:gd name="T42" fmla="*/ 28 w 256"/>
                  <a:gd name="T43" fmla="*/ 180 h 250"/>
                  <a:gd name="T44" fmla="*/ 24 w 256"/>
                  <a:gd name="T45" fmla="*/ 188 h 250"/>
                  <a:gd name="T46" fmla="*/ 28 w 256"/>
                  <a:gd name="T47" fmla="*/ 198 h 250"/>
                  <a:gd name="T48" fmla="*/ 42 w 256"/>
                  <a:gd name="T49" fmla="*/ 200 h 250"/>
                  <a:gd name="T50" fmla="*/ 66 w 256"/>
                  <a:gd name="T51" fmla="*/ 178 h 250"/>
                  <a:gd name="T52" fmla="*/ 68 w 256"/>
                  <a:gd name="T53" fmla="*/ 164 h 250"/>
                  <a:gd name="T54" fmla="*/ 96 w 256"/>
                  <a:gd name="T55" fmla="*/ 208 h 250"/>
                  <a:gd name="T56" fmla="*/ 74 w 256"/>
                  <a:gd name="T57" fmla="*/ 232 h 250"/>
                  <a:gd name="T58" fmla="*/ 76 w 256"/>
                  <a:gd name="T59" fmla="*/ 246 h 250"/>
                  <a:gd name="T60" fmla="*/ 86 w 256"/>
                  <a:gd name="T61" fmla="*/ 250 h 250"/>
                  <a:gd name="T62" fmla="*/ 114 w 256"/>
                  <a:gd name="T63" fmla="*/ 226 h 250"/>
                  <a:gd name="T64" fmla="*/ 118 w 256"/>
                  <a:gd name="T65" fmla="*/ 218 h 250"/>
                  <a:gd name="T66" fmla="*/ 114 w 256"/>
                  <a:gd name="T67" fmla="*/ 208 h 250"/>
                  <a:gd name="T68" fmla="*/ 100 w 256"/>
                  <a:gd name="T69" fmla="*/ 206 h 250"/>
                  <a:gd name="T70" fmla="*/ 90 w 256"/>
                  <a:gd name="T71" fmla="*/ 184 h 250"/>
                  <a:gd name="T72" fmla="*/ 82 w 256"/>
                  <a:gd name="T73" fmla="*/ 180 h 250"/>
                  <a:gd name="T74" fmla="*/ 52 w 256"/>
                  <a:gd name="T75" fmla="*/ 204 h 250"/>
                  <a:gd name="T76" fmla="*/ 48 w 256"/>
                  <a:gd name="T77" fmla="*/ 212 h 250"/>
                  <a:gd name="T78" fmla="*/ 52 w 256"/>
                  <a:gd name="T79" fmla="*/ 222 h 250"/>
                  <a:gd name="T80" fmla="*/ 66 w 256"/>
                  <a:gd name="T81" fmla="*/ 224 h 250"/>
                  <a:gd name="T82" fmla="*/ 90 w 256"/>
                  <a:gd name="T83" fmla="*/ 202 h 250"/>
                  <a:gd name="T84" fmla="*/ 92 w 256"/>
                  <a:gd name="T85" fmla="*/ 188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6" h="250">
                    <a:moveTo>
                      <a:pt x="250" y="70"/>
                    </a:moveTo>
                    <a:lnTo>
                      <a:pt x="186" y="8"/>
                    </a:lnTo>
                    <a:lnTo>
                      <a:pt x="186" y="8"/>
                    </a:lnTo>
                    <a:lnTo>
                      <a:pt x="180" y="4"/>
                    </a:lnTo>
                    <a:lnTo>
                      <a:pt x="174" y="0"/>
                    </a:lnTo>
                    <a:lnTo>
                      <a:pt x="166" y="0"/>
                    </a:lnTo>
                    <a:lnTo>
                      <a:pt x="158" y="4"/>
                    </a:lnTo>
                    <a:lnTo>
                      <a:pt x="158" y="4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2" y="36"/>
                    </a:lnTo>
                    <a:lnTo>
                      <a:pt x="86" y="44"/>
                    </a:lnTo>
                    <a:lnTo>
                      <a:pt x="74" y="80"/>
                    </a:lnTo>
                    <a:lnTo>
                      <a:pt x="74" y="80"/>
                    </a:lnTo>
                    <a:lnTo>
                      <a:pt x="72" y="86"/>
                    </a:lnTo>
                    <a:lnTo>
                      <a:pt x="74" y="92"/>
                    </a:lnTo>
                    <a:lnTo>
                      <a:pt x="76" y="98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8" y="108"/>
                    </a:lnTo>
                    <a:lnTo>
                      <a:pt x="88" y="108"/>
                    </a:lnTo>
                    <a:lnTo>
                      <a:pt x="96" y="110"/>
                    </a:lnTo>
                    <a:lnTo>
                      <a:pt x="104" y="108"/>
                    </a:lnTo>
                    <a:lnTo>
                      <a:pt x="112" y="102"/>
                    </a:lnTo>
                    <a:lnTo>
                      <a:pt x="116" y="94"/>
                    </a:lnTo>
                    <a:lnTo>
                      <a:pt x="126" y="68"/>
                    </a:lnTo>
                    <a:lnTo>
                      <a:pt x="162" y="56"/>
                    </a:lnTo>
                    <a:lnTo>
                      <a:pt x="232" y="124"/>
                    </a:lnTo>
                    <a:lnTo>
                      <a:pt x="250" y="106"/>
                    </a:lnTo>
                    <a:lnTo>
                      <a:pt x="250" y="106"/>
                    </a:lnTo>
                    <a:lnTo>
                      <a:pt x="254" y="98"/>
                    </a:lnTo>
                    <a:lnTo>
                      <a:pt x="256" y="88"/>
                    </a:lnTo>
                    <a:lnTo>
                      <a:pt x="254" y="78"/>
                    </a:lnTo>
                    <a:lnTo>
                      <a:pt x="250" y="70"/>
                    </a:lnTo>
                    <a:lnTo>
                      <a:pt x="250" y="70"/>
                    </a:lnTo>
                    <a:close/>
                    <a:moveTo>
                      <a:pt x="42" y="136"/>
                    </a:moveTo>
                    <a:lnTo>
                      <a:pt x="42" y="136"/>
                    </a:lnTo>
                    <a:lnTo>
                      <a:pt x="38" y="132"/>
                    </a:lnTo>
                    <a:lnTo>
                      <a:pt x="32" y="132"/>
                    </a:lnTo>
                    <a:lnTo>
                      <a:pt x="28" y="132"/>
                    </a:lnTo>
                    <a:lnTo>
                      <a:pt x="24" y="136"/>
                    </a:lnTo>
                    <a:lnTo>
                      <a:pt x="4" y="156"/>
                    </a:lnTo>
                    <a:lnTo>
                      <a:pt x="4" y="156"/>
                    </a:lnTo>
                    <a:lnTo>
                      <a:pt x="0" y="160"/>
                    </a:lnTo>
                    <a:lnTo>
                      <a:pt x="0" y="164"/>
                    </a:lnTo>
                    <a:lnTo>
                      <a:pt x="0" y="170"/>
                    </a:lnTo>
                    <a:lnTo>
                      <a:pt x="4" y="174"/>
                    </a:lnTo>
                    <a:lnTo>
                      <a:pt x="4" y="174"/>
                    </a:lnTo>
                    <a:lnTo>
                      <a:pt x="8" y="176"/>
                    </a:lnTo>
                    <a:lnTo>
                      <a:pt x="12" y="178"/>
                    </a:lnTo>
                    <a:lnTo>
                      <a:pt x="18" y="176"/>
                    </a:lnTo>
                    <a:lnTo>
                      <a:pt x="22" y="174"/>
                    </a:lnTo>
                    <a:lnTo>
                      <a:pt x="42" y="154"/>
                    </a:lnTo>
                    <a:lnTo>
                      <a:pt x="42" y="154"/>
                    </a:lnTo>
                    <a:lnTo>
                      <a:pt x="44" y="150"/>
                    </a:lnTo>
                    <a:lnTo>
                      <a:pt x="46" y="144"/>
                    </a:lnTo>
                    <a:lnTo>
                      <a:pt x="44" y="140"/>
                    </a:lnTo>
                    <a:lnTo>
                      <a:pt x="42" y="136"/>
                    </a:lnTo>
                    <a:lnTo>
                      <a:pt x="42" y="136"/>
                    </a:lnTo>
                    <a:close/>
                    <a:moveTo>
                      <a:pt x="66" y="160"/>
                    </a:moveTo>
                    <a:lnTo>
                      <a:pt x="66" y="160"/>
                    </a:lnTo>
                    <a:lnTo>
                      <a:pt x="62" y="156"/>
                    </a:lnTo>
                    <a:lnTo>
                      <a:pt x="56" y="156"/>
                    </a:lnTo>
                    <a:lnTo>
                      <a:pt x="52" y="156"/>
                    </a:lnTo>
                    <a:lnTo>
                      <a:pt x="48" y="160"/>
                    </a:lnTo>
                    <a:lnTo>
                      <a:pt x="28" y="180"/>
                    </a:lnTo>
                    <a:lnTo>
                      <a:pt x="28" y="180"/>
                    </a:lnTo>
                    <a:lnTo>
                      <a:pt x="24" y="184"/>
                    </a:lnTo>
                    <a:lnTo>
                      <a:pt x="24" y="188"/>
                    </a:lnTo>
                    <a:lnTo>
                      <a:pt x="24" y="194"/>
                    </a:lnTo>
                    <a:lnTo>
                      <a:pt x="28" y="198"/>
                    </a:lnTo>
                    <a:lnTo>
                      <a:pt x="28" y="198"/>
                    </a:lnTo>
                    <a:lnTo>
                      <a:pt x="32" y="200"/>
                    </a:lnTo>
                    <a:lnTo>
                      <a:pt x="36" y="202"/>
                    </a:lnTo>
                    <a:lnTo>
                      <a:pt x="42" y="200"/>
                    </a:lnTo>
                    <a:lnTo>
                      <a:pt x="46" y="198"/>
                    </a:lnTo>
                    <a:lnTo>
                      <a:pt x="66" y="178"/>
                    </a:lnTo>
                    <a:lnTo>
                      <a:pt x="66" y="178"/>
                    </a:lnTo>
                    <a:lnTo>
                      <a:pt x="68" y="174"/>
                    </a:lnTo>
                    <a:lnTo>
                      <a:pt x="70" y="168"/>
                    </a:lnTo>
                    <a:lnTo>
                      <a:pt x="68" y="164"/>
                    </a:lnTo>
                    <a:lnTo>
                      <a:pt x="66" y="160"/>
                    </a:lnTo>
                    <a:lnTo>
                      <a:pt x="66" y="160"/>
                    </a:lnTo>
                    <a:close/>
                    <a:moveTo>
                      <a:pt x="96" y="208"/>
                    </a:moveTo>
                    <a:lnTo>
                      <a:pt x="76" y="228"/>
                    </a:lnTo>
                    <a:lnTo>
                      <a:pt x="76" y="228"/>
                    </a:lnTo>
                    <a:lnTo>
                      <a:pt x="74" y="232"/>
                    </a:lnTo>
                    <a:lnTo>
                      <a:pt x="72" y="238"/>
                    </a:lnTo>
                    <a:lnTo>
                      <a:pt x="74" y="242"/>
                    </a:lnTo>
                    <a:lnTo>
                      <a:pt x="76" y="246"/>
                    </a:lnTo>
                    <a:lnTo>
                      <a:pt x="76" y="246"/>
                    </a:lnTo>
                    <a:lnTo>
                      <a:pt x="80" y="250"/>
                    </a:lnTo>
                    <a:lnTo>
                      <a:pt x="86" y="250"/>
                    </a:lnTo>
                    <a:lnTo>
                      <a:pt x="90" y="250"/>
                    </a:lnTo>
                    <a:lnTo>
                      <a:pt x="94" y="246"/>
                    </a:lnTo>
                    <a:lnTo>
                      <a:pt x="114" y="226"/>
                    </a:lnTo>
                    <a:lnTo>
                      <a:pt x="114" y="226"/>
                    </a:lnTo>
                    <a:lnTo>
                      <a:pt x="118" y="222"/>
                    </a:lnTo>
                    <a:lnTo>
                      <a:pt x="118" y="218"/>
                    </a:lnTo>
                    <a:lnTo>
                      <a:pt x="118" y="212"/>
                    </a:lnTo>
                    <a:lnTo>
                      <a:pt x="114" y="208"/>
                    </a:lnTo>
                    <a:lnTo>
                      <a:pt x="114" y="208"/>
                    </a:lnTo>
                    <a:lnTo>
                      <a:pt x="110" y="206"/>
                    </a:lnTo>
                    <a:lnTo>
                      <a:pt x="106" y="204"/>
                    </a:lnTo>
                    <a:lnTo>
                      <a:pt x="100" y="206"/>
                    </a:lnTo>
                    <a:lnTo>
                      <a:pt x="96" y="208"/>
                    </a:lnTo>
                    <a:lnTo>
                      <a:pt x="96" y="208"/>
                    </a:lnTo>
                    <a:close/>
                    <a:moveTo>
                      <a:pt x="90" y="184"/>
                    </a:moveTo>
                    <a:lnTo>
                      <a:pt x="90" y="184"/>
                    </a:lnTo>
                    <a:lnTo>
                      <a:pt x="86" y="180"/>
                    </a:lnTo>
                    <a:lnTo>
                      <a:pt x="82" y="180"/>
                    </a:lnTo>
                    <a:lnTo>
                      <a:pt x="76" y="180"/>
                    </a:lnTo>
                    <a:lnTo>
                      <a:pt x="72" y="184"/>
                    </a:lnTo>
                    <a:lnTo>
                      <a:pt x="52" y="204"/>
                    </a:lnTo>
                    <a:lnTo>
                      <a:pt x="52" y="204"/>
                    </a:lnTo>
                    <a:lnTo>
                      <a:pt x="50" y="208"/>
                    </a:lnTo>
                    <a:lnTo>
                      <a:pt x="48" y="212"/>
                    </a:lnTo>
                    <a:lnTo>
                      <a:pt x="50" y="218"/>
                    </a:lnTo>
                    <a:lnTo>
                      <a:pt x="52" y="222"/>
                    </a:lnTo>
                    <a:lnTo>
                      <a:pt x="52" y="222"/>
                    </a:lnTo>
                    <a:lnTo>
                      <a:pt x="56" y="224"/>
                    </a:lnTo>
                    <a:lnTo>
                      <a:pt x="60" y="226"/>
                    </a:lnTo>
                    <a:lnTo>
                      <a:pt x="66" y="224"/>
                    </a:lnTo>
                    <a:lnTo>
                      <a:pt x="70" y="222"/>
                    </a:lnTo>
                    <a:lnTo>
                      <a:pt x="90" y="202"/>
                    </a:lnTo>
                    <a:lnTo>
                      <a:pt x="90" y="202"/>
                    </a:lnTo>
                    <a:lnTo>
                      <a:pt x="92" y="198"/>
                    </a:lnTo>
                    <a:lnTo>
                      <a:pt x="94" y="192"/>
                    </a:lnTo>
                    <a:lnTo>
                      <a:pt x="92" y="188"/>
                    </a:lnTo>
                    <a:lnTo>
                      <a:pt x="90" y="184"/>
                    </a:lnTo>
                    <a:lnTo>
                      <a:pt x="90" y="1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34" name="组合 133"/>
          <p:cNvGrpSpPr/>
          <p:nvPr/>
        </p:nvGrpSpPr>
        <p:grpSpPr>
          <a:xfrm>
            <a:off x="5200983" y="1386306"/>
            <a:ext cx="1451281" cy="1451274"/>
            <a:chOff x="4641550" y="3027270"/>
            <a:chExt cx="587801" cy="587801"/>
          </a:xfrm>
        </p:grpSpPr>
        <p:grpSp>
          <p:nvGrpSpPr>
            <p:cNvPr id="135" name="组合 134"/>
            <p:cNvGrpSpPr/>
            <p:nvPr/>
          </p:nvGrpSpPr>
          <p:grpSpPr>
            <a:xfrm>
              <a:off x="4641550" y="3027270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9" name="同心圆 13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/>
            <p:cNvGrpSpPr/>
            <p:nvPr/>
          </p:nvGrpSpPr>
          <p:grpSpPr>
            <a:xfrm>
              <a:off x="4790609" y="3178517"/>
              <a:ext cx="289682" cy="293110"/>
              <a:chOff x="2627313" y="1546225"/>
              <a:chExt cx="536575" cy="542925"/>
            </a:xfrm>
            <a:solidFill>
              <a:schemeClr val="accent3"/>
            </a:solidFill>
          </p:grpSpPr>
          <p:sp>
            <p:nvSpPr>
              <p:cNvPr id="137" name="Freeform 30"/>
              <p:cNvSpPr>
                <a:spLocks noEditPoints="1"/>
              </p:cNvSpPr>
              <p:nvPr/>
            </p:nvSpPr>
            <p:spPr bwMode="auto">
              <a:xfrm>
                <a:off x="2627313" y="1616075"/>
                <a:ext cx="536575" cy="473075"/>
              </a:xfrm>
              <a:custGeom>
                <a:avLst/>
                <a:gdLst>
                  <a:gd name="T0" fmla="*/ 310 w 338"/>
                  <a:gd name="T1" fmla="*/ 134 h 298"/>
                  <a:gd name="T2" fmla="*/ 296 w 338"/>
                  <a:gd name="T3" fmla="*/ 94 h 298"/>
                  <a:gd name="T4" fmla="*/ 270 w 338"/>
                  <a:gd name="T5" fmla="*/ 62 h 298"/>
                  <a:gd name="T6" fmla="*/ 248 w 338"/>
                  <a:gd name="T7" fmla="*/ 46 h 298"/>
                  <a:gd name="T8" fmla="*/ 208 w 338"/>
                  <a:gd name="T9" fmla="*/ 72 h 298"/>
                  <a:gd name="T10" fmla="*/ 182 w 338"/>
                  <a:gd name="T11" fmla="*/ 72 h 298"/>
                  <a:gd name="T12" fmla="*/ 152 w 338"/>
                  <a:gd name="T13" fmla="*/ 60 h 298"/>
                  <a:gd name="T14" fmla="*/ 132 w 338"/>
                  <a:gd name="T15" fmla="*/ 36 h 298"/>
                  <a:gd name="T16" fmla="*/ 94 w 338"/>
                  <a:gd name="T17" fmla="*/ 2 h 298"/>
                  <a:gd name="T18" fmla="*/ 86 w 338"/>
                  <a:gd name="T19" fmla="*/ 2 h 298"/>
                  <a:gd name="T20" fmla="*/ 80 w 338"/>
                  <a:gd name="T21" fmla="*/ 56 h 298"/>
                  <a:gd name="T22" fmla="*/ 48 w 338"/>
                  <a:gd name="T23" fmla="*/ 92 h 298"/>
                  <a:gd name="T24" fmla="*/ 18 w 338"/>
                  <a:gd name="T25" fmla="*/ 108 h 298"/>
                  <a:gd name="T26" fmla="*/ 2 w 338"/>
                  <a:gd name="T27" fmla="*/ 118 h 298"/>
                  <a:gd name="T28" fmla="*/ 0 w 338"/>
                  <a:gd name="T29" fmla="*/ 174 h 298"/>
                  <a:gd name="T30" fmla="*/ 10 w 338"/>
                  <a:gd name="T31" fmla="*/ 188 h 298"/>
                  <a:gd name="T32" fmla="*/ 36 w 338"/>
                  <a:gd name="T33" fmla="*/ 190 h 298"/>
                  <a:gd name="T34" fmla="*/ 74 w 338"/>
                  <a:gd name="T35" fmla="*/ 246 h 298"/>
                  <a:gd name="T36" fmla="*/ 92 w 338"/>
                  <a:gd name="T37" fmla="*/ 290 h 298"/>
                  <a:gd name="T38" fmla="*/ 136 w 338"/>
                  <a:gd name="T39" fmla="*/ 298 h 298"/>
                  <a:gd name="T40" fmla="*/ 144 w 338"/>
                  <a:gd name="T41" fmla="*/ 290 h 298"/>
                  <a:gd name="T42" fmla="*/ 156 w 338"/>
                  <a:gd name="T43" fmla="*/ 280 h 298"/>
                  <a:gd name="T44" fmla="*/ 184 w 338"/>
                  <a:gd name="T45" fmla="*/ 280 h 298"/>
                  <a:gd name="T46" fmla="*/ 198 w 338"/>
                  <a:gd name="T47" fmla="*/ 290 h 298"/>
                  <a:gd name="T48" fmla="*/ 242 w 338"/>
                  <a:gd name="T49" fmla="*/ 298 h 298"/>
                  <a:gd name="T50" fmla="*/ 248 w 338"/>
                  <a:gd name="T51" fmla="*/ 290 h 298"/>
                  <a:gd name="T52" fmla="*/ 262 w 338"/>
                  <a:gd name="T53" fmla="*/ 250 h 298"/>
                  <a:gd name="T54" fmla="*/ 290 w 338"/>
                  <a:gd name="T55" fmla="*/ 220 h 298"/>
                  <a:gd name="T56" fmla="*/ 308 w 338"/>
                  <a:gd name="T57" fmla="*/ 180 h 298"/>
                  <a:gd name="T58" fmla="*/ 322 w 338"/>
                  <a:gd name="T59" fmla="*/ 166 h 298"/>
                  <a:gd name="T60" fmla="*/ 336 w 338"/>
                  <a:gd name="T61" fmla="*/ 156 h 298"/>
                  <a:gd name="T62" fmla="*/ 336 w 338"/>
                  <a:gd name="T63" fmla="*/ 144 h 298"/>
                  <a:gd name="T64" fmla="*/ 322 w 338"/>
                  <a:gd name="T65" fmla="*/ 134 h 298"/>
                  <a:gd name="T66" fmla="*/ 96 w 338"/>
                  <a:gd name="T67" fmla="*/ 120 h 298"/>
                  <a:gd name="T68" fmla="*/ 78 w 338"/>
                  <a:gd name="T69" fmla="*/ 110 h 298"/>
                  <a:gd name="T70" fmla="*/ 80 w 338"/>
                  <a:gd name="T71" fmla="*/ 108 h 298"/>
                  <a:gd name="T72" fmla="*/ 92 w 338"/>
                  <a:gd name="T73" fmla="*/ 108 h 298"/>
                  <a:gd name="T74" fmla="*/ 102 w 338"/>
                  <a:gd name="T75" fmla="*/ 94 h 298"/>
                  <a:gd name="T76" fmla="*/ 98 w 338"/>
                  <a:gd name="T77" fmla="*/ 84 h 298"/>
                  <a:gd name="T78" fmla="*/ 88 w 338"/>
                  <a:gd name="T79" fmla="*/ 80 h 298"/>
                  <a:gd name="T80" fmla="*/ 90 w 338"/>
                  <a:gd name="T81" fmla="*/ 78 h 298"/>
                  <a:gd name="T82" fmla="*/ 104 w 338"/>
                  <a:gd name="T83" fmla="*/ 78 h 298"/>
                  <a:gd name="T84" fmla="*/ 116 w 338"/>
                  <a:gd name="T85" fmla="*/ 98 h 298"/>
                  <a:gd name="T86" fmla="*/ 110 w 338"/>
                  <a:gd name="T87" fmla="*/ 114 h 298"/>
                  <a:gd name="T88" fmla="*/ 96 w 338"/>
                  <a:gd name="T89" fmla="*/ 12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8" h="298">
                    <a:moveTo>
                      <a:pt x="322" y="134"/>
                    </a:moveTo>
                    <a:lnTo>
                      <a:pt x="310" y="134"/>
                    </a:lnTo>
                    <a:lnTo>
                      <a:pt x="310" y="134"/>
                    </a:lnTo>
                    <a:lnTo>
                      <a:pt x="306" y="120"/>
                    </a:lnTo>
                    <a:lnTo>
                      <a:pt x="302" y="108"/>
                    </a:lnTo>
                    <a:lnTo>
                      <a:pt x="296" y="94"/>
                    </a:lnTo>
                    <a:lnTo>
                      <a:pt x="288" y="84"/>
                    </a:lnTo>
                    <a:lnTo>
                      <a:pt x="280" y="72"/>
                    </a:lnTo>
                    <a:lnTo>
                      <a:pt x="270" y="62"/>
                    </a:lnTo>
                    <a:lnTo>
                      <a:pt x="260" y="54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36" y="58"/>
                    </a:lnTo>
                    <a:lnTo>
                      <a:pt x="224" y="66"/>
                    </a:lnTo>
                    <a:lnTo>
                      <a:pt x="208" y="72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82" y="72"/>
                    </a:lnTo>
                    <a:lnTo>
                      <a:pt x="172" y="70"/>
                    </a:lnTo>
                    <a:lnTo>
                      <a:pt x="162" y="66"/>
                    </a:lnTo>
                    <a:lnTo>
                      <a:pt x="152" y="60"/>
                    </a:lnTo>
                    <a:lnTo>
                      <a:pt x="144" y="54"/>
                    </a:lnTo>
                    <a:lnTo>
                      <a:pt x="138" y="46"/>
                    </a:lnTo>
                    <a:lnTo>
                      <a:pt x="132" y="36"/>
                    </a:lnTo>
                    <a:lnTo>
                      <a:pt x="128" y="28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6" y="2"/>
                    </a:lnTo>
                    <a:lnTo>
                      <a:pt x="86" y="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68" y="66"/>
                    </a:lnTo>
                    <a:lnTo>
                      <a:pt x="56" y="80"/>
                    </a:lnTo>
                    <a:lnTo>
                      <a:pt x="48" y="92"/>
                    </a:lnTo>
                    <a:lnTo>
                      <a:pt x="40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0" y="108"/>
                    </a:lnTo>
                    <a:lnTo>
                      <a:pt x="6" y="112"/>
                    </a:lnTo>
                    <a:lnTo>
                      <a:pt x="2" y="118"/>
                    </a:lnTo>
                    <a:lnTo>
                      <a:pt x="0" y="12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2" y="180"/>
                    </a:lnTo>
                    <a:lnTo>
                      <a:pt x="6" y="184"/>
                    </a:lnTo>
                    <a:lnTo>
                      <a:pt x="10" y="188"/>
                    </a:lnTo>
                    <a:lnTo>
                      <a:pt x="18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46" y="210"/>
                    </a:lnTo>
                    <a:lnTo>
                      <a:pt x="58" y="228"/>
                    </a:lnTo>
                    <a:lnTo>
                      <a:pt x="74" y="246"/>
                    </a:lnTo>
                    <a:lnTo>
                      <a:pt x="92" y="258"/>
                    </a:lnTo>
                    <a:lnTo>
                      <a:pt x="92" y="290"/>
                    </a:lnTo>
                    <a:lnTo>
                      <a:pt x="92" y="290"/>
                    </a:lnTo>
                    <a:lnTo>
                      <a:pt x="96" y="296"/>
                    </a:lnTo>
                    <a:lnTo>
                      <a:pt x="100" y="298"/>
                    </a:lnTo>
                    <a:lnTo>
                      <a:pt x="136" y="298"/>
                    </a:lnTo>
                    <a:lnTo>
                      <a:pt x="136" y="298"/>
                    </a:lnTo>
                    <a:lnTo>
                      <a:pt x="142" y="296"/>
                    </a:lnTo>
                    <a:lnTo>
                      <a:pt x="144" y="290"/>
                    </a:lnTo>
                    <a:lnTo>
                      <a:pt x="144" y="278"/>
                    </a:lnTo>
                    <a:lnTo>
                      <a:pt x="144" y="278"/>
                    </a:lnTo>
                    <a:lnTo>
                      <a:pt x="156" y="280"/>
                    </a:lnTo>
                    <a:lnTo>
                      <a:pt x="170" y="280"/>
                    </a:lnTo>
                    <a:lnTo>
                      <a:pt x="170" y="280"/>
                    </a:lnTo>
                    <a:lnTo>
                      <a:pt x="184" y="280"/>
                    </a:lnTo>
                    <a:lnTo>
                      <a:pt x="198" y="278"/>
                    </a:lnTo>
                    <a:lnTo>
                      <a:pt x="198" y="290"/>
                    </a:lnTo>
                    <a:lnTo>
                      <a:pt x="198" y="290"/>
                    </a:lnTo>
                    <a:lnTo>
                      <a:pt x="200" y="296"/>
                    </a:lnTo>
                    <a:lnTo>
                      <a:pt x="206" y="298"/>
                    </a:lnTo>
                    <a:lnTo>
                      <a:pt x="242" y="298"/>
                    </a:lnTo>
                    <a:lnTo>
                      <a:pt x="242" y="298"/>
                    </a:lnTo>
                    <a:lnTo>
                      <a:pt x="246" y="296"/>
                    </a:lnTo>
                    <a:lnTo>
                      <a:pt x="248" y="290"/>
                    </a:lnTo>
                    <a:lnTo>
                      <a:pt x="248" y="258"/>
                    </a:lnTo>
                    <a:lnTo>
                      <a:pt x="248" y="258"/>
                    </a:lnTo>
                    <a:lnTo>
                      <a:pt x="262" y="250"/>
                    </a:lnTo>
                    <a:lnTo>
                      <a:pt x="272" y="242"/>
                    </a:lnTo>
                    <a:lnTo>
                      <a:pt x="282" y="230"/>
                    </a:lnTo>
                    <a:lnTo>
                      <a:pt x="290" y="220"/>
                    </a:lnTo>
                    <a:lnTo>
                      <a:pt x="298" y="208"/>
                    </a:lnTo>
                    <a:lnTo>
                      <a:pt x="304" y="194"/>
                    </a:lnTo>
                    <a:lnTo>
                      <a:pt x="308" y="180"/>
                    </a:lnTo>
                    <a:lnTo>
                      <a:pt x="310" y="166"/>
                    </a:lnTo>
                    <a:lnTo>
                      <a:pt x="322" y="166"/>
                    </a:lnTo>
                    <a:lnTo>
                      <a:pt x="322" y="166"/>
                    </a:lnTo>
                    <a:lnTo>
                      <a:pt x="328" y="166"/>
                    </a:lnTo>
                    <a:lnTo>
                      <a:pt x="332" y="162"/>
                    </a:lnTo>
                    <a:lnTo>
                      <a:pt x="336" y="156"/>
                    </a:lnTo>
                    <a:lnTo>
                      <a:pt x="338" y="150"/>
                    </a:lnTo>
                    <a:lnTo>
                      <a:pt x="338" y="150"/>
                    </a:lnTo>
                    <a:lnTo>
                      <a:pt x="336" y="144"/>
                    </a:lnTo>
                    <a:lnTo>
                      <a:pt x="332" y="138"/>
                    </a:lnTo>
                    <a:lnTo>
                      <a:pt x="328" y="136"/>
                    </a:lnTo>
                    <a:lnTo>
                      <a:pt x="322" y="134"/>
                    </a:lnTo>
                    <a:lnTo>
                      <a:pt x="322" y="134"/>
                    </a:lnTo>
                    <a:close/>
                    <a:moveTo>
                      <a:pt x="96" y="120"/>
                    </a:moveTo>
                    <a:lnTo>
                      <a:pt x="96" y="120"/>
                    </a:lnTo>
                    <a:lnTo>
                      <a:pt x="88" y="118"/>
                    </a:lnTo>
                    <a:lnTo>
                      <a:pt x="82" y="114"/>
                    </a:lnTo>
                    <a:lnTo>
                      <a:pt x="78" y="110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80" y="108"/>
                    </a:lnTo>
                    <a:lnTo>
                      <a:pt x="88" y="110"/>
                    </a:lnTo>
                    <a:lnTo>
                      <a:pt x="88" y="110"/>
                    </a:lnTo>
                    <a:lnTo>
                      <a:pt x="92" y="108"/>
                    </a:lnTo>
                    <a:lnTo>
                      <a:pt x="98" y="106"/>
                    </a:lnTo>
                    <a:lnTo>
                      <a:pt x="100" y="100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0" y="88"/>
                    </a:lnTo>
                    <a:lnTo>
                      <a:pt x="98" y="84"/>
                    </a:lnTo>
                    <a:lnTo>
                      <a:pt x="92" y="82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9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4" y="78"/>
                    </a:lnTo>
                    <a:lnTo>
                      <a:pt x="110" y="84"/>
                    </a:lnTo>
                    <a:lnTo>
                      <a:pt x="116" y="90"/>
                    </a:lnTo>
                    <a:lnTo>
                      <a:pt x="116" y="98"/>
                    </a:lnTo>
                    <a:lnTo>
                      <a:pt x="116" y="98"/>
                    </a:lnTo>
                    <a:lnTo>
                      <a:pt x="116" y="106"/>
                    </a:lnTo>
                    <a:lnTo>
                      <a:pt x="110" y="114"/>
                    </a:lnTo>
                    <a:lnTo>
                      <a:pt x="104" y="118"/>
                    </a:lnTo>
                    <a:lnTo>
                      <a:pt x="96" y="120"/>
                    </a:ln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Freeform 31"/>
              <p:cNvSpPr>
                <a:spLocks noEditPoints="1"/>
              </p:cNvSpPr>
              <p:nvPr/>
            </p:nvSpPr>
            <p:spPr bwMode="auto">
              <a:xfrm>
                <a:off x="2855913" y="1546225"/>
                <a:ext cx="155575" cy="155575"/>
              </a:xfrm>
              <a:custGeom>
                <a:avLst/>
                <a:gdLst>
                  <a:gd name="T0" fmla="*/ 48 w 98"/>
                  <a:gd name="T1" fmla="*/ 0 h 98"/>
                  <a:gd name="T2" fmla="*/ 30 w 98"/>
                  <a:gd name="T3" fmla="*/ 4 h 98"/>
                  <a:gd name="T4" fmla="*/ 14 w 98"/>
                  <a:gd name="T5" fmla="*/ 16 h 98"/>
                  <a:gd name="T6" fmla="*/ 4 w 98"/>
                  <a:gd name="T7" fmla="*/ 30 h 98"/>
                  <a:gd name="T8" fmla="*/ 0 w 98"/>
                  <a:gd name="T9" fmla="*/ 50 h 98"/>
                  <a:gd name="T10" fmla="*/ 0 w 98"/>
                  <a:gd name="T11" fmla="*/ 60 h 98"/>
                  <a:gd name="T12" fmla="*/ 8 w 98"/>
                  <a:gd name="T13" fmla="*/ 78 h 98"/>
                  <a:gd name="T14" fmla="*/ 22 w 98"/>
                  <a:gd name="T15" fmla="*/ 90 h 98"/>
                  <a:gd name="T16" fmla="*/ 38 w 98"/>
                  <a:gd name="T17" fmla="*/ 98 h 98"/>
                  <a:gd name="T18" fmla="*/ 48 w 98"/>
                  <a:gd name="T19" fmla="*/ 98 h 98"/>
                  <a:gd name="T20" fmla="*/ 68 w 98"/>
                  <a:gd name="T21" fmla="*/ 94 h 98"/>
                  <a:gd name="T22" fmla="*/ 84 w 98"/>
                  <a:gd name="T23" fmla="*/ 84 h 98"/>
                  <a:gd name="T24" fmla="*/ 94 w 98"/>
                  <a:gd name="T25" fmla="*/ 68 h 98"/>
                  <a:gd name="T26" fmla="*/ 98 w 98"/>
                  <a:gd name="T27" fmla="*/ 50 h 98"/>
                  <a:gd name="T28" fmla="*/ 96 w 98"/>
                  <a:gd name="T29" fmla="*/ 40 h 98"/>
                  <a:gd name="T30" fmla="*/ 90 w 98"/>
                  <a:gd name="T31" fmla="*/ 22 h 98"/>
                  <a:gd name="T32" fmla="*/ 76 w 98"/>
                  <a:gd name="T33" fmla="*/ 10 h 98"/>
                  <a:gd name="T34" fmla="*/ 58 w 98"/>
                  <a:gd name="T35" fmla="*/ 2 h 98"/>
                  <a:gd name="T36" fmla="*/ 48 w 98"/>
                  <a:gd name="T37" fmla="*/ 0 h 98"/>
                  <a:gd name="T38" fmla="*/ 52 w 98"/>
                  <a:gd name="T39" fmla="*/ 82 h 98"/>
                  <a:gd name="T40" fmla="*/ 42 w 98"/>
                  <a:gd name="T41" fmla="*/ 74 h 98"/>
                  <a:gd name="T42" fmla="*/ 34 w 98"/>
                  <a:gd name="T43" fmla="*/ 74 h 98"/>
                  <a:gd name="T44" fmla="*/ 30 w 98"/>
                  <a:gd name="T45" fmla="*/ 60 h 98"/>
                  <a:gd name="T46" fmla="*/ 36 w 98"/>
                  <a:gd name="T47" fmla="*/ 62 h 98"/>
                  <a:gd name="T48" fmla="*/ 46 w 98"/>
                  <a:gd name="T49" fmla="*/ 64 h 98"/>
                  <a:gd name="T50" fmla="*/ 52 w 98"/>
                  <a:gd name="T51" fmla="*/ 60 h 98"/>
                  <a:gd name="T52" fmla="*/ 50 w 98"/>
                  <a:gd name="T53" fmla="*/ 56 h 98"/>
                  <a:gd name="T54" fmla="*/ 44 w 98"/>
                  <a:gd name="T55" fmla="*/ 54 h 98"/>
                  <a:gd name="T56" fmla="*/ 32 w 98"/>
                  <a:gd name="T57" fmla="*/ 48 h 98"/>
                  <a:gd name="T58" fmla="*/ 28 w 98"/>
                  <a:gd name="T59" fmla="*/ 38 h 98"/>
                  <a:gd name="T60" fmla="*/ 28 w 98"/>
                  <a:gd name="T61" fmla="*/ 34 h 98"/>
                  <a:gd name="T62" fmla="*/ 36 w 98"/>
                  <a:gd name="T63" fmla="*/ 26 h 98"/>
                  <a:gd name="T64" fmla="*/ 42 w 98"/>
                  <a:gd name="T65" fmla="*/ 16 h 98"/>
                  <a:gd name="T66" fmla="*/ 52 w 98"/>
                  <a:gd name="T67" fmla="*/ 22 h 98"/>
                  <a:gd name="T68" fmla="*/ 60 w 98"/>
                  <a:gd name="T69" fmla="*/ 24 h 98"/>
                  <a:gd name="T70" fmla="*/ 64 w 98"/>
                  <a:gd name="T71" fmla="*/ 36 h 98"/>
                  <a:gd name="T72" fmla="*/ 58 w 98"/>
                  <a:gd name="T73" fmla="*/ 34 h 98"/>
                  <a:gd name="T74" fmla="*/ 50 w 98"/>
                  <a:gd name="T75" fmla="*/ 34 h 98"/>
                  <a:gd name="T76" fmla="*/ 44 w 98"/>
                  <a:gd name="T77" fmla="*/ 38 h 98"/>
                  <a:gd name="T78" fmla="*/ 46 w 98"/>
                  <a:gd name="T79" fmla="*/ 40 h 98"/>
                  <a:gd name="T80" fmla="*/ 54 w 98"/>
                  <a:gd name="T81" fmla="*/ 44 h 98"/>
                  <a:gd name="T82" fmla="*/ 66 w 98"/>
                  <a:gd name="T83" fmla="*/ 50 h 98"/>
                  <a:gd name="T84" fmla="*/ 70 w 98"/>
                  <a:gd name="T85" fmla="*/ 58 h 98"/>
                  <a:gd name="T86" fmla="*/ 68 w 98"/>
                  <a:gd name="T87" fmla="*/ 64 h 98"/>
                  <a:gd name="T88" fmla="*/ 60 w 98"/>
                  <a:gd name="T89" fmla="*/ 72 h 98"/>
                  <a:gd name="T90" fmla="*/ 52 w 98"/>
                  <a:gd name="T91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" h="98">
                    <a:moveTo>
                      <a:pt x="48" y="0"/>
                    </a:moveTo>
                    <a:lnTo>
                      <a:pt x="48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10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60"/>
                    </a:lnTo>
                    <a:lnTo>
                      <a:pt x="4" y="68"/>
                    </a:lnTo>
                    <a:lnTo>
                      <a:pt x="8" y="78"/>
                    </a:lnTo>
                    <a:lnTo>
                      <a:pt x="14" y="84"/>
                    </a:lnTo>
                    <a:lnTo>
                      <a:pt x="22" y="90"/>
                    </a:lnTo>
                    <a:lnTo>
                      <a:pt x="30" y="94"/>
                    </a:lnTo>
                    <a:lnTo>
                      <a:pt x="3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58" y="98"/>
                    </a:lnTo>
                    <a:lnTo>
                      <a:pt x="68" y="94"/>
                    </a:lnTo>
                    <a:lnTo>
                      <a:pt x="76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4" y="68"/>
                    </a:lnTo>
                    <a:lnTo>
                      <a:pt x="96" y="60"/>
                    </a:lnTo>
                    <a:lnTo>
                      <a:pt x="98" y="50"/>
                    </a:lnTo>
                    <a:lnTo>
                      <a:pt x="98" y="50"/>
                    </a:lnTo>
                    <a:lnTo>
                      <a:pt x="96" y="40"/>
                    </a:lnTo>
                    <a:lnTo>
                      <a:pt x="94" y="30"/>
                    </a:lnTo>
                    <a:lnTo>
                      <a:pt x="90" y="22"/>
                    </a:lnTo>
                    <a:lnTo>
                      <a:pt x="84" y="16"/>
                    </a:lnTo>
                    <a:lnTo>
                      <a:pt x="76" y="10"/>
                    </a:lnTo>
                    <a:lnTo>
                      <a:pt x="68" y="4"/>
                    </a:lnTo>
                    <a:lnTo>
                      <a:pt x="58" y="2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52" y="74"/>
                    </a:moveTo>
                    <a:lnTo>
                      <a:pt x="52" y="82"/>
                    </a:lnTo>
                    <a:lnTo>
                      <a:pt x="42" y="82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4" y="74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6" y="62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0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38" y="52"/>
                    </a:lnTo>
                    <a:lnTo>
                      <a:pt x="32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4"/>
                    </a:lnTo>
                    <a:lnTo>
                      <a:pt x="32" y="28"/>
                    </a:lnTo>
                    <a:lnTo>
                      <a:pt x="36" y="26"/>
                    </a:lnTo>
                    <a:lnTo>
                      <a:pt x="42" y="24"/>
                    </a:lnTo>
                    <a:lnTo>
                      <a:pt x="42" y="16"/>
                    </a:lnTo>
                    <a:lnTo>
                      <a:pt x="52" y="16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60" y="24"/>
                    </a:lnTo>
                    <a:lnTo>
                      <a:pt x="66" y="2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6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60" y="46"/>
                    </a:lnTo>
                    <a:lnTo>
                      <a:pt x="66" y="50"/>
                    </a:lnTo>
                    <a:lnTo>
                      <a:pt x="68" y="54"/>
                    </a:lnTo>
                    <a:lnTo>
                      <a:pt x="70" y="58"/>
                    </a:lnTo>
                    <a:lnTo>
                      <a:pt x="70" y="58"/>
                    </a:lnTo>
                    <a:lnTo>
                      <a:pt x="68" y="64"/>
                    </a:lnTo>
                    <a:lnTo>
                      <a:pt x="64" y="68"/>
                    </a:lnTo>
                    <a:lnTo>
                      <a:pt x="60" y="72"/>
                    </a:lnTo>
                    <a:lnTo>
                      <a:pt x="52" y="74"/>
                    </a:lnTo>
                    <a:lnTo>
                      <a:pt x="52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27" name="组合 126"/>
          <p:cNvGrpSpPr/>
          <p:nvPr/>
        </p:nvGrpSpPr>
        <p:grpSpPr>
          <a:xfrm>
            <a:off x="3898983" y="2149629"/>
            <a:ext cx="1245522" cy="1245514"/>
            <a:chOff x="4641550" y="2233932"/>
            <a:chExt cx="587801" cy="587801"/>
          </a:xfrm>
        </p:grpSpPr>
        <p:grpSp>
          <p:nvGrpSpPr>
            <p:cNvPr id="128" name="组合 127"/>
            <p:cNvGrpSpPr/>
            <p:nvPr/>
          </p:nvGrpSpPr>
          <p:grpSpPr>
            <a:xfrm>
              <a:off x="4641550" y="2233932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2" name="同心圆 13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9" name="组合 128"/>
            <p:cNvGrpSpPr/>
            <p:nvPr/>
          </p:nvGrpSpPr>
          <p:grpSpPr>
            <a:xfrm>
              <a:off x="4817013" y="2396824"/>
              <a:ext cx="253510" cy="262016"/>
              <a:chOff x="2649538" y="2673350"/>
              <a:chExt cx="473075" cy="488950"/>
            </a:xfrm>
            <a:solidFill>
              <a:schemeClr val="accent2"/>
            </a:solidFill>
          </p:grpSpPr>
          <p:sp>
            <p:nvSpPr>
              <p:cNvPr id="130" name="Freeform 64"/>
              <p:cNvSpPr>
                <a:spLocks noEditPoints="1"/>
              </p:cNvSpPr>
              <p:nvPr/>
            </p:nvSpPr>
            <p:spPr bwMode="auto">
              <a:xfrm>
                <a:off x="2887663" y="2673350"/>
                <a:ext cx="234950" cy="488950"/>
              </a:xfrm>
              <a:custGeom>
                <a:avLst/>
                <a:gdLst>
                  <a:gd name="T0" fmla="*/ 148 w 148"/>
                  <a:gd name="T1" fmla="*/ 146 h 308"/>
                  <a:gd name="T2" fmla="*/ 146 w 148"/>
                  <a:gd name="T3" fmla="*/ 132 h 308"/>
                  <a:gd name="T4" fmla="*/ 140 w 148"/>
                  <a:gd name="T5" fmla="*/ 102 h 308"/>
                  <a:gd name="T6" fmla="*/ 80 w 148"/>
                  <a:gd name="T7" fmla="*/ 86 h 308"/>
                  <a:gd name="T8" fmla="*/ 86 w 148"/>
                  <a:gd name="T9" fmla="*/ 116 h 308"/>
                  <a:gd name="T10" fmla="*/ 88 w 148"/>
                  <a:gd name="T11" fmla="*/ 146 h 308"/>
                  <a:gd name="T12" fmla="*/ 48 w 148"/>
                  <a:gd name="T13" fmla="*/ 42 h 308"/>
                  <a:gd name="T14" fmla="*/ 26 w 148"/>
                  <a:gd name="T15" fmla="*/ 12 h 308"/>
                  <a:gd name="T16" fmla="*/ 0 w 148"/>
                  <a:gd name="T17" fmla="*/ 0 h 308"/>
                  <a:gd name="T18" fmla="*/ 62 w 148"/>
                  <a:gd name="T19" fmla="*/ 74 h 308"/>
                  <a:gd name="T20" fmla="*/ 56 w 148"/>
                  <a:gd name="T21" fmla="*/ 58 h 308"/>
                  <a:gd name="T22" fmla="*/ 48 w 148"/>
                  <a:gd name="T23" fmla="*/ 42 h 308"/>
                  <a:gd name="T24" fmla="*/ 0 w 148"/>
                  <a:gd name="T25" fmla="*/ 86 h 308"/>
                  <a:gd name="T26" fmla="*/ 72 w 148"/>
                  <a:gd name="T27" fmla="*/ 146 h 308"/>
                  <a:gd name="T28" fmla="*/ 70 w 148"/>
                  <a:gd name="T29" fmla="*/ 116 h 308"/>
                  <a:gd name="T30" fmla="*/ 64 w 148"/>
                  <a:gd name="T31" fmla="*/ 86 h 308"/>
                  <a:gd name="T32" fmla="*/ 126 w 148"/>
                  <a:gd name="T33" fmla="*/ 74 h 308"/>
                  <a:gd name="T34" fmla="*/ 120 w 148"/>
                  <a:gd name="T35" fmla="*/ 64 h 308"/>
                  <a:gd name="T36" fmla="*/ 100 w 148"/>
                  <a:gd name="T37" fmla="*/ 42 h 308"/>
                  <a:gd name="T38" fmla="*/ 80 w 148"/>
                  <a:gd name="T39" fmla="*/ 24 h 308"/>
                  <a:gd name="T40" fmla="*/ 54 w 148"/>
                  <a:gd name="T41" fmla="*/ 12 h 308"/>
                  <a:gd name="T42" fmla="*/ 42 w 148"/>
                  <a:gd name="T43" fmla="*/ 6 h 308"/>
                  <a:gd name="T44" fmla="*/ 62 w 148"/>
                  <a:gd name="T45" fmla="*/ 36 h 308"/>
                  <a:gd name="T46" fmla="*/ 70 w 148"/>
                  <a:gd name="T47" fmla="*/ 54 h 308"/>
                  <a:gd name="T48" fmla="*/ 78 w 148"/>
                  <a:gd name="T49" fmla="*/ 74 h 308"/>
                  <a:gd name="T50" fmla="*/ 62 w 148"/>
                  <a:gd name="T51" fmla="*/ 272 h 308"/>
                  <a:gd name="T52" fmla="*/ 42 w 148"/>
                  <a:gd name="T53" fmla="*/ 302 h 308"/>
                  <a:gd name="T54" fmla="*/ 54 w 148"/>
                  <a:gd name="T55" fmla="*/ 296 h 308"/>
                  <a:gd name="T56" fmla="*/ 80 w 148"/>
                  <a:gd name="T57" fmla="*/ 282 h 308"/>
                  <a:gd name="T58" fmla="*/ 102 w 148"/>
                  <a:gd name="T59" fmla="*/ 264 h 308"/>
                  <a:gd name="T60" fmla="*/ 120 w 148"/>
                  <a:gd name="T61" fmla="*/ 242 h 308"/>
                  <a:gd name="T62" fmla="*/ 78 w 148"/>
                  <a:gd name="T63" fmla="*/ 230 h 308"/>
                  <a:gd name="T64" fmla="*/ 70 w 148"/>
                  <a:gd name="T65" fmla="*/ 252 h 308"/>
                  <a:gd name="T66" fmla="*/ 62 w 148"/>
                  <a:gd name="T67" fmla="*/ 272 h 308"/>
                  <a:gd name="T68" fmla="*/ 88 w 148"/>
                  <a:gd name="T69" fmla="*/ 158 h 308"/>
                  <a:gd name="T70" fmla="*/ 80 w 148"/>
                  <a:gd name="T71" fmla="*/ 218 h 308"/>
                  <a:gd name="T72" fmla="*/ 134 w 148"/>
                  <a:gd name="T73" fmla="*/ 218 h 308"/>
                  <a:gd name="T74" fmla="*/ 144 w 148"/>
                  <a:gd name="T75" fmla="*/ 190 h 308"/>
                  <a:gd name="T76" fmla="*/ 148 w 148"/>
                  <a:gd name="T77" fmla="*/ 158 h 308"/>
                  <a:gd name="T78" fmla="*/ 72 w 148"/>
                  <a:gd name="T79" fmla="*/ 158 h 308"/>
                  <a:gd name="T80" fmla="*/ 0 w 148"/>
                  <a:gd name="T81" fmla="*/ 218 h 308"/>
                  <a:gd name="T82" fmla="*/ 66 w 148"/>
                  <a:gd name="T83" fmla="*/ 218 h 308"/>
                  <a:gd name="T84" fmla="*/ 72 w 148"/>
                  <a:gd name="T85" fmla="*/ 158 h 308"/>
                  <a:gd name="T86" fmla="*/ 62 w 148"/>
                  <a:gd name="T87" fmla="*/ 230 h 308"/>
                  <a:gd name="T88" fmla="*/ 0 w 148"/>
                  <a:gd name="T89" fmla="*/ 308 h 308"/>
                  <a:gd name="T90" fmla="*/ 14 w 148"/>
                  <a:gd name="T91" fmla="*/ 304 h 308"/>
                  <a:gd name="T92" fmla="*/ 38 w 148"/>
                  <a:gd name="T93" fmla="*/ 282 h 308"/>
                  <a:gd name="T94" fmla="*/ 48 w 148"/>
                  <a:gd name="T95" fmla="*/ 266 h 308"/>
                  <a:gd name="T96" fmla="*/ 62 w 148"/>
                  <a:gd name="T97" fmla="*/ 23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8" h="308">
                    <a:moveTo>
                      <a:pt x="88" y="146"/>
                    </a:moveTo>
                    <a:lnTo>
                      <a:pt x="148" y="146"/>
                    </a:lnTo>
                    <a:lnTo>
                      <a:pt x="148" y="146"/>
                    </a:lnTo>
                    <a:lnTo>
                      <a:pt x="146" y="132"/>
                    </a:lnTo>
                    <a:lnTo>
                      <a:pt x="144" y="116"/>
                    </a:lnTo>
                    <a:lnTo>
                      <a:pt x="140" y="102"/>
                    </a:lnTo>
                    <a:lnTo>
                      <a:pt x="134" y="86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6" y="116"/>
                    </a:lnTo>
                    <a:lnTo>
                      <a:pt x="88" y="146"/>
                    </a:lnTo>
                    <a:lnTo>
                      <a:pt x="88" y="146"/>
                    </a:lnTo>
                    <a:close/>
                    <a:moveTo>
                      <a:pt x="48" y="42"/>
                    </a:moveTo>
                    <a:lnTo>
                      <a:pt x="48" y="42"/>
                    </a:lnTo>
                    <a:lnTo>
                      <a:pt x="38" y="26"/>
                    </a:lnTo>
                    <a:lnTo>
                      <a:pt x="26" y="12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6" y="58"/>
                    </a:lnTo>
                    <a:lnTo>
                      <a:pt x="48" y="42"/>
                    </a:lnTo>
                    <a:lnTo>
                      <a:pt x="48" y="42"/>
                    </a:lnTo>
                    <a:close/>
                    <a:moveTo>
                      <a:pt x="64" y="86"/>
                    </a:moveTo>
                    <a:lnTo>
                      <a:pt x="0" y="86"/>
                    </a:lnTo>
                    <a:lnTo>
                      <a:pt x="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0" y="116"/>
                    </a:lnTo>
                    <a:lnTo>
                      <a:pt x="64" y="86"/>
                    </a:lnTo>
                    <a:lnTo>
                      <a:pt x="64" y="86"/>
                    </a:lnTo>
                    <a:close/>
                    <a:moveTo>
                      <a:pt x="78" y="74"/>
                    </a:moveTo>
                    <a:lnTo>
                      <a:pt x="126" y="74"/>
                    </a:lnTo>
                    <a:lnTo>
                      <a:pt x="126" y="74"/>
                    </a:lnTo>
                    <a:lnTo>
                      <a:pt x="120" y="64"/>
                    </a:lnTo>
                    <a:lnTo>
                      <a:pt x="110" y="52"/>
                    </a:lnTo>
                    <a:lnTo>
                      <a:pt x="100" y="42"/>
                    </a:lnTo>
                    <a:lnTo>
                      <a:pt x="90" y="32"/>
                    </a:lnTo>
                    <a:lnTo>
                      <a:pt x="80" y="24"/>
                    </a:lnTo>
                    <a:lnTo>
                      <a:pt x="68" y="18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52" y="20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70" y="54"/>
                    </a:lnTo>
                    <a:lnTo>
                      <a:pt x="78" y="74"/>
                    </a:lnTo>
                    <a:lnTo>
                      <a:pt x="78" y="74"/>
                    </a:lnTo>
                    <a:close/>
                    <a:moveTo>
                      <a:pt x="62" y="272"/>
                    </a:moveTo>
                    <a:lnTo>
                      <a:pt x="62" y="272"/>
                    </a:lnTo>
                    <a:lnTo>
                      <a:pt x="52" y="288"/>
                    </a:lnTo>
                    <a:lnTo>
                      <a:pt x="42" y="302"/>
                    </a:lnTo>
                    <a:lnTo>
                      <a:pt x="42" y="302"/>
                    </a:lnTo>
                    <a:lnTo>
                      <a:pt x="54" y="296"/>
                    </a:lnTo>
                    <a:lnTo>
                      <a:pt x="68" y="290"/>
                    </a:lnTo>
                    <a:lnTo>
                      <a:pt x="80" y="282"/>
                    </a:lnTo>
                    <a:lnTo>
                      <a:pt x="92" y="274"/>
                    </a:lnTo>
                    <a:lnTo>
                      <a:pt x="102" y="264"/>
                    </a:lnTo>
                    <a:lnTo>
                      <a:pt x="112" y="254"/>
                    </a:lnTo>
                    <a:lnTo>
                      <a:pt x="120" y="242"/>
                    </a:lnTo>
                    <a:lnTo>
                      <a:pt x="128" y="230"/>
                    </a:lnTo>
                    <a:lnTo>
                      <a:pt x="78" y="230"/>
                    </a:lnTo>
                    <a:lnTo>
                      <a:pt x="78" y="230"/>
                    </a:lnTo>
                    <a:lnTo>
                      <a:pt x="70" y="252"/>
                    </a:lnTo>
                    <a:lnTo>
                      <a:pt x="62" y="272"/>
                    </a:lnTo>
                    <a:lnTo>
                      <a:pt x="62" y="272"/>
                    </a:lnTo>
                    <a:close/>
                    <a:moveTo>
                      <a:pt x="88" y="158"/>
                    </a:moveTo>
                    <a:lnTo>
                      <a:pt x="88" y="158"/>
                    </a:lnTo>
                    <a:lnTo>
                      <a:pt x="86" y="190"/>
                    </a:lnTo>
                    <a:lnTo>
                      <a:pt x="80" y="218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40" y="204"/>
                    </a:lnTo>
                    <a:lnTo>
                      <a:pt x="144" y="190"/>
                    </a:lnTo>
                    <a:lnTo>
                      <a:pt x="148" y="174"/>
                    </a:lnTo>
                    <a:lnTo>
                      <a:pt x="148" y="158"/>
                    </a:lnTo>
                    <a:lnTo>
                      <a:pt x="88" y="158"/>
                    </a:lnTo>
                    <a:close/>
                    <a:moveTo>
                      <a:pt x="72" y="158"/>
                    </a:moveTo>
                    <a:lnTo>
                      <a:pt x="0" y="158"/>
                    </a:lnTo>
                    <a:lnTo>
                      <a:pt x="0" y="218"/>
                    </a:lnTo>
                    <a:lnTo>
                      <a:pt x="66" y="218"/>
                    </a:lnTo>
                    <a:lnTo>
                      <a:pt x="66" y="218"/>
                    </a:lnTo>
                    <a:lnTo>
                      <a:pt x="70" y="190"/>
                    </a:lnTo>
                    <a:lnTo>
                      <a:pt x="72" y="158"/>
                    </a:lnTo>
                    <a:lnTo>
                      <a:pt x="72" y="158"/>
                    </a:lnTo>
                    <a:close/>
                    <a:moveTo>
                      <a:pt x="62" y="230"/>
                    </a:moveTo>
                    <a:lnTo>
                      <a:pt x="0" y="230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14" y="304"/>
                    </a:lnTo>
                    <a:lnTo>
                      <a:pt x="26" y="296"/>
                    </a:lnTo>
                    <a:lnTo>
                      <a:pt x="38" y="282"/>
                    </a:lnTo>
                    <a:lnTo>
                      <a:pt x="48" y="266"/>
                    </a:lnTo>
                    <a:lnTo>
                      <a:pt x="48" y="266"/>
                    </a:lnTo>
                    <a:lnTo>
                      <a:pt x="56" y="250"/>
                    </a:lnTo>
                    <a:lnTo>
                      <a:pt x="62" y="230"/>
                    </a:lnTo>
                    <a:lnTo>
                      <a:pt x="62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65"/>
              <p:cNvSpPr>
                <a:spLocks noEditPoints="1"/>
              </p:cNvSpPr>
              <p:nvPr/>
            </p:nvSpPr>
            <p:spPr bwMode="auto">
              <a:xfrm>
                <a:off x="2649538" y="2673350"/>
                <a:ext cx="203200" cy="488950"/>
              </a:xfrm>
              <a:custGeom>
                <a:avLst/>
                <a:gdLst>
                  <a:gd name="T0" fmla="*/ 128 w 128"/>
                  <a:gd name="T1" fmla="*/ 308 h 308"/>
                  <a:gd name="T2" fmla="*/ 128 w 128"/>
                  <a:gd name="T3" fmla="*/ 0 h 308"/>
                  <a:gd name="T4" fmla="*/ 102 w 128"/>
                  <a:gd name="T5" fmla="*/ 0 h 308"/>
                  <a:gd name="T6" fmla="*/ 102 w 128"/>
                  <a:gd name="T7" fmla="*/ 14 h 308"/>
                  <a:gd name="T8" fmla="*/ 102 w 128"/>
                  <a:gd name="T9" fmla="*/ 14 h 308"/>
                  <a:gd name="T10" fmla="*/ 80 w 128"/>
                  <a:gd name="T11" fmla="*/ 16 h 308"/>
                  <a:gd name="T12" fmla="*/ 62 w 128"/>
                  <a:gd name="T13" fmla="*/ 22 h 308"/>
                  <a:gd name="T14" fmla="*/ 46 w 128"/>
                  <a:gd name="T15" fmla="*/ 30 h 308"/>
                  <a:gd name="T16" fmla="*/ 34 w 128"/>
                  <a:gd name="T17" fmla="*/ 40 h 308"/>
                  <a:gd name="T18" fmla="*/ 34 w 128"/>
                  <a:gd name="T19" fmla="*/ 40 h 308"/>
                  <a:gd name="T20" fmla="*/ 24 w 128"/>
                  <a:gd name="T21" fmla="*/ 50 h 308"/>
                  <a:gd name="T22" fmla="*/ 16 w 128"/>
                  <a:gd name="T23" fmla="*/ 64 h 308"/>
                  <a:gd name="T24" fmla="*/ 12 w 128"/>
                  <a:gd name="T25" fmla="*/ 78 h 308"/>
                  <a:gd name="T26" fmla="*/ 10 w 128"/>
                  <a:gd name="T27" fmla="*/ 94 h 308"/>
                  <a:gd name="T28" fmla="*/ 10 w 128"/>
                  <a:gd name="T29" fmla="*/ 94 h 308"/>
                  <a:gd name="T30" fmla="*/ 12 w 128"/>
                  <a:gd name="T31" fmla="*/ 106 h 308"/>
                  <a:gd name="T32" fmla="*/ 14 w 128"/>
                  <a:gd name="T33" fmla="*/ 116 h 308"/>
                  <a:gd name="T34" fmla="*/ 18 w 128"/>
                  <a:gd name="T35" fmla="*/ 126 h 308"/>
                  <a:gd name="T36" fmla="*/ 22 w 128"/>
                  <a:gd name="T37" fmla="*/ 134 h 308"/>
                  <a:gd name="T38" fmla="*/ 22 w 128"/>
                  <a:gd name="T39" fmla="*/ 134 h 308"/>
                  <a:gd name="T40" fmla="*/ 34 w 128"/>
                  <a:gd name="T41" fmla="*/ 150 h 308"/>
                  <a:gd name="T42" fmla="*/ 42 w 128"/>
                  <a:gd name="T43" fmla="*/ 154 h 308"/>
                  <a:gd name="T44" fmla="*/ 50 w 128"/>
                  <a:gd name="T45" fmla="*/ 158 h 308"/>
                  <a:gd name="T46" fmla="*/ 50 w 128"/>
                  <a:gd name="T47" fmla="*/ 158 h 308"/>
                  <a:gd name="T48" fmla="*/ 70 w 128"/>
                  <a:gd name="T49" fmla="*/ 168 h 308"/>
                  <a:gd name="T50" fmla="*/ 102 w 128"/>
                  <a:gd name="T51" fmla="*/ 176 h 308"/>
                  <a:gd name="T52" fmla="*/ 102 w 128"/>
                  <a:gd name="T53" fmla="*/ 242 h 308"/>
                  <a:gd name="T54" fmla="*/ 102 w 128"/>
                  <a:gd name="T55" fmla="*/ 242 h 308"/>
                  <a:gd name="T56" fmla="*/ 90 w 128"/>
                  <a:gd name="T57" fmla="*/ 236 h 308"/>
                  <a:gd name="T58" fmla="*/ 84 w 128"/>
                  <a:gd name="T59" fmla="*/ 228 h 308"/>
                  <a:gd name="T60" fmla="*/ 84 w 128"/>
                  <a:gd name="T61" fmla="*/ 228 h 308"/>
                  <a:gd name="T62" fmla="*/ 78 w 128"/>
                  <a:gd name="T63" fmla="*/ 218 h 308"/>
                  <a:gd name="T64" fmla="*/ 74 w 128"/>
                  <a:gd name="T65" fmla="*/ 202 h 308"/>
                  <a:gd name="T66" fmla="*/ 0 w 128"/>
                  <a:gd name="T67" fmla="*/ 210 h 308"/>
                  <a:gd name="T68" fmla="*/ 0 w 128"/>
                  <a:gd name="T69" fmla="*/ 210 h 308"/>
                  <a:gd name="T70" fmla="*/ 4 w 128"/>
                  <a:gd name="T71" fmla="*/ 228 h 308"/>
                  <a:gd name="T72" fmla="*/ 10 w 128"/>
                  <a:gd name="T73" fmla="*/ 242 h 308"/>
                  <a:gd name="T74" fmla="*/ 10 w 128"/>
                  <a:gd name="T75" fmla="*/ 242 h 308"/>
                  <a:gd name="T76" fmla="*/ 18 w 128"/>
                  <a:gd name="T77" fmla="*/ 254 h 308"/>
                  <a:gd name="T78" fmla="*/ 28 w 128"/>
                  <a:gd name="T79" fmla="*/ 266 h 308"/>
                  <a:gd name="T80" fmla="*/ 28 w 128"/>
                  <a:gd name="T81" fmla="*/ 266 h 308"/>
                  <a:gd name="T82" fmla="*/ 42 w 128"/>
                  <a:gd name="T83" fmla="*/ 276 h 308"/>
                  <a:gd name="T84" fmla="*/ 58 w 128"/>
                  <a:gd name="T85" fmla="*/ 284 h 308"/>
                  <a:gd name="T86" fmla="*/ 58 w 128"/>
                  <a:gd name="T87" fmla="*/ 284 h 308"/>
                  <a:gd name="T88" fmla="*/ 78 w 128"/>
                  <a:gd name="T89" fmla="*/ 288 h 308"/>
                  <a:gd name="T90" fmla="*/ 102 w 128"/>
                  <a:gd name="T91" fmla="*/ 292 h 308"/>
                  <a:gd name="T92" fmla="*/ 102 w 128"/>
                  <a:gd name="T93" fmla="*/ 308 h 308"/>
                  <a:gd name="T94" fmla="*/ 128 w 128"/>
                  <a:gd name="T95" fmla="*/ 308 h 308"/>
                  <a:gd name="T96" fmla="*/ 86 w 128"/>
                  <a:gd name="T97" fmla="*/ 100 h 308"/>
                  <a:gd name="T98" fmla="*/ 86 w 128"/>
                  <a:gd name="T99" fmla="*/ 100 h 308"/>
                  <a:gd name="T100" fmla="*/ 82 w 128"/>
                  <a:gd name="T101" fmla="*/ 92 h 308"/>
                  <a:gd name="T102" fmla="*/ 80 w 128"/>
                  <a:gd name="T103" fmla="*/ 86 h 308"/>
                  <a:gd name="T104" fmla="*/ 80 w 128"/>
                  <a:gd name="T105" fmla="*/ 86 h 308"/>
                  <a:gd name="T106" fmla="*/ 82 w 128"/>
                  <a:gd name="T107" fmla="*/ 78 h 308"/>
                  <a:gd name="T108" fmla="*/ 86 w 128"/>
                  <a:gd name="T109" fmla="*/ 72 h 308"/>
                  <a:gd name="T110" fmla="*/ 86 w 128"/>
                  <a:gd name="T111" fmla="*/ 72 h 308"/>
                  <a:gd name="T112" fmla="*/ 92 w 128"/>
                  <a:gd name="T113" fmla="*/ 66 h 308"/>
                  <a:gd name="T114" fmla="*/ 102 w 128"/>
                  <a:gd name="T115" fmla="*/ 62 h 308"/>
                  <a:gd name="T116" fmla="*/ 102 w 128"/>
                  <a:gd name="T117" fmla="*/ 110 h 308"/>
                  <a:gd name="T118" fmla="*/ 102 w 128"/>
                  <a:gd name="T119" fmla="*/ 110 h 308"/>
                  <a:gd name="T120" fmla="*/ 92 w 128"/>
                  <a:gd name="T121" fmla="*/ 106 h 308"/>
                  <a:gd name="T122" fmla="*/ 86 w 128"/>
                  <a:gd name="T123" fmla="*/ 100 h 308"/>
                  <a:gd name="T124" fmla="*/ 86 w 128"/>
                  <a:gd name="T125" fmla="*/ 10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308">
                    <a:moveTo>
                      <a:pt x="128" y="308"/>
                    </a:moveTo>
                    <a:lnTo>
                      <a:pt x="128" y="0"/>
                    </a:lnTo>
                    <a:lnTo>
                      <a:pt x="102" y="0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0" y="16"/>
                    </a:lnTo>
                    <a:lnTo>
                      <a:pt x="62" y="22"/>
                    </a:lnTo>
                    <a:lnTo>
                      <a:pt x="46" y="3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24" y="50"/>
                    </a:lnTo>
                    <a:lnTo>
                      <a:pt x="16" y="64"/>
                    </a:lnTo>
                    <a:lnTo>
                      <a:pt x="12" y="78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2" y="106"/>
                    </a:lnTo>
                    <a:lnTo>
                      <a:pt x="14" y="116"/>
                    </a:lnTo>
                    <a:lnTo>
                      <a:pt x="18" y="126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34" y="150"/>
                    </a:lnTo>
                    <a:lnTo>
                      <a:pt x="42" y="154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70" y="168"/>
                    </a:lnTo>
                    <a:lnTo>
                      <a:pt x="102" y="176"/>
                    </a:lnTo>
                    <a:lnTo>
                      <a:pt x="102" y="242"/>
                    </a:lnTo>
                    <a:lnTo>
                      <a:pt x="102" y="242"/>
                    </a:lnTo>
                    <a:lnTo>
                      <a:pt x="90" y="236"/>
                    </a:lnTo>
                    <a:lnTo>
                      <a:pt x="84" y="228"/>
                    </a:lnTo>
                    <a:lnTo>
                      <a:pt x="84" y="228"/>
                    </a:lnTo>
                    <a:lnTo>
                      <a:pt x="78" y="218"/>
                    </a:lnTo>
                    <a:lnTo>
                      <a:pt x="74" y="202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4" y="228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8" y="254"/>
                    </a:lnTo>
                    <a:lnTo>
                      <a:pt x="28" y="266"/>
                    </a:lnTo>
                    <a:lnTo>
                      <a:pt x="28" y="266"/>
                    </a:lnTo>
                    <a:lnTo>
                      <a:pt x="42" y="276"/>
                    </a:lnTo>
                    <a:lnTo>
                      <a:pt x="58" y="284"/>
                    </a:lnTo>
                    <a:lnTo>
                      <a:pt x="58" y="284"/>
                    </a:lnTo>
                    <a:lnTo>
                      <a:pt x="78" y="288"/>
                    </a:lnTo>
                    <a:lnTo>
                      <a:pt x="102" y="292"/>
                    </a:lnTo>
                    <a:lnTo>
                      <a:pt x="102" y="308"/>
                    </a:lnTo>
                    <a:lnTo>
                      <a:pt x="128" y="308"/>
                    </a:lnTo>
                    <a:close/>
                    <a:moveTo>
                      <a:pt x="86" y="100"/>
                    </a:moveTo>
                    <a:lnTo>
                      <a:pt x="86" y="100"/>
                    </a:lnTo>
                    <a:lnTo>
                      <a:pt x="82" y="92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2" y="78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92" y="66"/>
                    </a:lnTo>
                    <a:lnTo>
                      <a:pt x="102" y="62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92" y="106"/>
                    </a:lnTo>
                    <a:lnTo>
                      <a:pt x="86" y="100"/>
                    </a:lnTo>
                    <a:lnTo>
                      <a:pt x="86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18" name="组合 117"/>
          <p:cNvGrpSpPr/>
          <p:nvPr/>
        </p:nvGrpSpPr>
        <p:grpSpPr>
          <a:xfrm>
            <a:off x="2532045" y="2099798"/>
            <a:ext cx="1016001" cy="1015996"/>
            <a:chOff x="4641550" y="1440594"/>
            <a:chExt cx="587801" cy="587801"/>
          </a:xfrm>
        </p:grpSpPr>
        <p:grpSp>
          <p:nvGrpSpPr>
            <p:cNvPr id="119" name="组合 118"/>
            <p:cNvGrpSpPr/>
            <p:nvPr/>
          </p:nvGrpSpPr>
          <p:grpSpPr>
            <a:xfrm>
              <a:off x="4641550" y="1440594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5" name="同心圆 12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椭圆 12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0" name="组合 119"/>
            <p:cNvGrpSpPr/>
            <p:nvPr/>
          </p:nvGrpSpPr>
          <p:grpSpPr>
            <a:xfrm>
              <a:off x="4795215" y="1597882"/>
              <a:ext cx="286520" cy="248944"/>
              <a:chOff x="2601913" y="584200"/>
              <a:chExt cx="581025" cy="504825"/>
            </a:xfrm>
            <a:solidFill>
              <a:schemeClr val="accent1"/>
            </a:solidFill>
          </p:grpSpPr>
          <p:sp>
            <p:nvSpPr>
              <p:cNvPr id="121" name="Freeform 21"/>
              <p:cNvSpPr>
                <a:spLocks/>
              </p:cNvSpPr>
              <p:nvPr/>
            </p:nvSpPr>
            <p:spPr bwMode="auto">
              <a:xfrm>
                <a:off x="2601913" y="1054100"/>
                <a:ext cx="581025" cy="34925"/>
              </a:xfrm>
              <a:custGeom>
                <a:avLst/>
                <a:gdLst>
                  <a:gd name="T0" fmla="*/ 352 w 366"/>
                  <a:gd name="T1" fmla="*/ 0 h 22"/>
                  <a:gd name="T2" fmla="*/ 14 w 366"/>
                  <a:gd name="T3" fmla="*/ 0 h 22"/>
                  <a:gd name="T4" fmla="*/ 14 w 366"/>
                  <a:gd name="T5" fmla="*/ 0 h 22"/>
                  <a:gd name="T6" fmla="*/ 8 w 366"/>
                  <a:gd name="T7" fmla="*/ 0 h 22"/>
                  <a:gd name="T8" fmla="*/ 4 w 366"/>
                  <a:gd name="T9" fmla="*/ 2 h 22"/>
                  <a:gd name="T10" fmla="*/ 0 w 366"/>
                  <a:gd name="T11" fmla="*/ 6 h 22"/>
                  <a:gd name="T12" fmla="*/ 0 w 366"/>
                  <a:gd name="T13" fmla="*/ 10 h 22"/>
                  <a:gd name="T14" fmla="*/ 0 w 366"/>
                  <a:gd name="T15" fmla="*/ 12 h 22"/>
                  <a:gd name="T16" fmla="*/ 0 w 366"/>
                  <a:gd name="T17" fmla="*/ 12 h 22"/>
                  <a:gd name="T18" fmla="*/ 0 w 366"/>
                  <a:gd name="T19" fmla="*/ 16 h 22"/>
                  <a:gd name="T20" fmla="*/ 4 w 366"/>
                  <a:gd name="T21" fmla="*/ 20 h 22"/>
                  <a:gd name="T22" fmla="*/ 8 w 366"/>
                  <a:gd name="T23" fmla="*/ 22 h 22"/>
                  <a:gd name="T24" fmla="*/ 14 w 366"/>
                  <a:gd name="T25" fmla="*/ 22 h 22"/>
                  <a:gd name="T26" fmla="*/ 352 w 366"/>
                  <a:gd name="T27" fmla="*/ 22 h 22"/>
                  <a:gd name="T28" fmla="*/ 352 w 366"/>
                  <a:gd name="T29" fmla="*/ 22 h 22"/>
                  <a:gd name="T30" fmla="*/ 358 w 366"/>
                  <a:gd name="T31" fmla="*/ 22 h 22"/>
                  <a:gd name="T32" fmla="*/ 362 w 366"/>
                  <a:gd name="T33" fmla="*/ 20 h 22"/>
                  <a:gd name="T34" fmla="*/ 366 w 366"/>
                  <a:gd name="T35" fmla="*/ 16 h 22"/>
                  <a:gd name="T36" fmla="*/ 366 w 366"/>
                  <a:gd name="T37" fmla="*/ 12 h 22"/>
                  <a:gd name="T38" fmla="*/ 366 w 366"/>
                  <a:gd name="T39" fmla="*/ 10 h 22"/>
                  <a:gd name="T40" fmla="*/ 366 w 366"/>
                  <a:gd name="T41" fmla="*/ 10 h 22"/>
                  <a:gd name="T42" fmla="*/ 366 w 366"/>
                  <a:gd name="T43" fmla="*/ 6 h 22"/>
                  <a:gd name="T44" fmla="*/ 362 w 366"/>
                  <a:gd name="T45" fmla="*/ 2 h 22"/>
                  <a:gd name="T46" fmla="*/ 358 w 366"/>
                  <a:gd name="T47" fmla="*/ 0 h 22"/>
                  <a:gd name="T48" fmla="*/ 352 w 366"/>
                  <a:gd name="T49" fmla="*/ 0 h 22"/>
                  <a:gd name="T50" fmla="*/ 352 w 366"/>
                  <a:gd name="T5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6" h="22">
                    <a:moveTo>
                      <a:pt x="352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352" y="22"/>
                    </a:lnTo>
                    <a:lnTo>
                      <a:pt x="352" y="22"/>
                    </a:lnTo>
                    <a:lnTo>
                      <a:pt x="358" y="22"/>
                    </a:lnTo>
                    <a:lnTo>
                      <a:pt x="362" y="20"/>
                    </a:lnTo>
                    <a:lnTo>
                      <a:pt x="366" y="16"/>
                    </a:lnTo>
                    <a:lnTo>
                      <a:pt x="366" y="12"/>
                    </a:lnTo>
                    <a:lnTo>
                      <a:pt x="366" y="10"/>
                    </a:lnTo>
                    <a:lnTo>
                      <a:pt x="366" y="10"/>
                    </a:lnTo>
                    <a:lnTo>
                      <a:pt x="366" y="6"/>
                    </a:lnTo>
                    <a:lnTo>
                      <a:pt x="362" y="2"/>
                    </a:lnTo>
                    <a:lnTo>
                      <a:pt x="358" y="0"/>
                    </a:lnTo>
                    <a:lnTo>
                      <a:pt x="352" y="0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Freeform 22"/>
              <p:cNvSpPr>
                <a:spLocks noEditPoints="1"/>
              </p:cNvSpPr>
              <p:nvPr/>
            </p:nvSpPr>
            <p:spPr bwMode="auto">
              <a:xfrm>
                <a:off x="2687638" y="752475"/>
                <a:ext cx="409575" cy="206375"/>
              </a:xfrm>
              <a:custGeom>
                <a:avLst/>
                <a:gdLst>
                  <a:gd name="T0" fmla="*/ 118 w 258"/>
                  <a:gd name="T1" fmla="*/ 0 h 130"/>
                  <a:gd name="T2" fmla="*/ 112 w 258"/>
                  <a:gd name="T3" fmla="*/ 2 h 130"/>
                  <a:gd name="T4" fmla="*/ 104 w 258"/>
                  <a:gd name="T5" fmla="*/ 8 h 130"/>
                  <a:gd name="T6" fmla="*/ 104 w 258"/>
                  <a:gd name="T7" fmla="*/ 116 h 130"/>
                  <a:gd name="T8" fmla="*/ 104 w 258"/>
                  <a:gd name="T9" fmla="*/ 122 h 130"/>
                  <a:gd name="T10" fmla="*/ 112 w 258"/>
                  <a:gd name="T11" fmla="*/ 128 h 130"/>
                  <a:gd name="T12" fmla="*/ 140 w 258"/>
                  <a:gd name="T13" fmla="*/ 130 h 130"/>
                  <a:gd name="T14" fmla="*/ 146 w 258"/>
                  <a:gd name="T15" fmla="*/ 128 h 130"/>
                  <a:gd name="T16" fmla="*/ 154 w 258"/>
                  <a:gd name="T17" fmla="*/ 122 h 130"/>
                  <a:gd name="T18" fmla="*/ 154 w 258"/>
                  <a:gd name="T19" fmla="*/ 14 h 130"/>
                  <a:gd name="T20" fmla="*/ 154 w 258"/>
                  <a:gd name="T21" fmla="*/ 8 h 130"/>
                  <a:gd name="T22" fmla="*/ 146 w 258"/>
                  <a:gd name="T23" fmla="*/ 2 h 130"/>
                  <a:gd name="T24" fmla="*/ 140 w 258"/>
                  <a:gd name="T25" fmla="*/ 0 h 130"/>
                  <a:gd name="T26" fmla="*/ 14 w 258"/>
                  <a:gd name="T27" fmla="*/ 0 h 130"/>
                  <a:gd name="T28" fmla="*/ 8 w 258"/>
                  <a:gd name="T29" fmla="*/ 2 h 130"/>
                  <a:gd name="T30" fmla="*/ 2 w 258"/>
                  <a:gd name="T31" fmla="*/ 8 h 130"/>
                  <a:gd name="T32" fmla="*/ 0 w 258"/>
                  <a:gd name="T33" fmla="*/ 116 h 130"/>
                  <a:gd name="T34" fmla="*/ 2 w 258"/>
                  <a:gd name="T35" fmla="*/ 122 h 130"/>
                  <a:gd name="T36" fmla="*/ 8 w 258"/>
                  <a:gd name="T37" fmla="*/ 128 h 130"/>
                  <a:gd name="T38" fmla="*/ 38 w 258"/>
                  <a:gd name="T39" fmla="*/ 130 h 130"/>
                  <a:gd name="T40" fmla="*/ 42 w 258"/>
                  <a:gd name="T41" fmla="*/ 128 h 130"/>
                  <a:gd name="T42" fmla="*/ 50 w 258"/>
                  <a:gd name="T43" fmla="*/ 122 h 130"/>
                  <a:gd name="T44" fmla="*/ 52 w 258"/>
                  <a:gd name="T45" fmla="*/ 14 h 130"/>
                  <a:gd name="T46" fmla="*/ 50 w 258"/>
                  <a:gd name="T47" fmla="*/ 8 h 130"/>
                  <a:gd name="T48" fmla="*/ 42 w 258"/>
                  <a:gd name="T49" fmla="*/ 2 h 130"/>
                  <a:gd name="T50" fmla="*/ 38 w 258"/>
                  <a:gd name="T51" fmla="*/ 0 h 130"/>
                  <a:gd name="T52" fmla="*/ 220 w 258"/>
                  <a:gd name="T53" fmla="*/ 0 h 130"/>
                  <a:gd name="T54" fmla="*/ 216 w 258"/>
                  <a:gd name="T55" fmla="*/ 2 h 130"/>
                  <a:gd name="T56" fmla="*/ 208 w 258"/>
                  <a:gd name="T57" fmla="*/ 8 h 130"/>
                  <a:gd name="T58" fmla="*/ 206 w 258"/>
                  <a:gd name="T59" fmla="*/ 116 h 130"/>
                  <a:gd name="T60" fmla="*/ 208 w 258"/>
                  <a:gd name="T61" fmla="*/ 122 h 130"/>
                  <a:gd name="T62" fmla="*/ 216 w 258"/>
                  <a:gd name="T63" fmla="*/ 128 h 130"/>
                  <a:gd name="T64" fmla="*/ 244 w 258"/>
                  <a:gd name="T65" fmla="*/ 130 h 130"/>
                  <a:gd name="T66" fmla="*/ 250 w 258"/>
                  <a:gd name="T67" fmla="*/ 128 h 130"/>
                  <a:gd name="T68" fmla="*/ 256 w 258"/>
                  <a:gd name="T69" fmla="*/ 122 h 130"/>
                  <a:gd name="T70" fmla="*/ 258 w 258"/>
                  <a:gd name="T71" fmla="*/ 14 h 130"/>
                  <a:gd name="T72" fmla="*/ 256 w 258"/>
                  <a:gd name="T73" fmla="*/ 8 h 130"/>
                  <a:gd name="T74" fmla="*/ 250 w 258"/>
                  <a:gd name="T75" fmla="*/ 2 h 130"/>
                  <a:gd name="T76" fmla="*/ 244 w 258"/>
                  <a:gd name="T7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8" h="130">
                    <a:moveTo>
                      <a:pt x="140" y="0"/>
                    </a:moveTo>
                    <a:lnTo>
                      <a:pt x="118" y="0"/>
                    </a:lnTo>
                    <a:lnTo>
                      <a:pt x="118" y="0"/>
                    </a:lnTo>
                    <a:lnTo>
                      <a:pt x="112" y="2"/>
                    </a:lnTo>
                    <a:lnTo>
                      <a:pt x="108" y="4"/>
                    </a:lnTo>
                    <a:lnTo>
                      <a:pt x="104" y="8"/>
                    </a:lnTo>
                    <a:lnTo>
                      <a:pt x="104" y="14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22"/>
                    </a:lnTo>
                    <a:lnTo>
                      <a:pt x="108" y="126"/>
                    </a:lnTo>
                    <a:lnTo>
                      <a:pt x="112" y="128"/>
                    </a:lnTo>
                    <a:lnTo>
                      <a:pt x="118" y="130"/>
                    </a:lnTo>
                    <a:lnTo>
                      <a:pt x="140" y="130"/>
                    </a:lnTo>
                    <a:lnTo>
                      <a:pt x="140" y="130"/>
                    </a:lnTo>
                    <a:lnTo>
                      <a:pt x="146" y="128"/>
                    </a:lnTo>
                    <a:lnTo>
                      <a:pt x="150" y="126"/>
                    </a:lnTo>
                    <a:lnTo>
                      <a:pt x="154" y="122"/>
                    </a:lnTo>
                    <a:lnTo>
                      <a:pt x="154" y="116"/>
                    </a:lnTo>
                    <a:lnTo>
                      <a:pt x="154" y="14"/>
                    </a:lnTo>
                    <a:lnTo>
                      <a:pt x="154" y="14"/>
                    </a:lnTo>
                    <a:lnTo>
                      <a:pt x="154" y="8"/>
                    </a:lnTo>
                    <a:lnTo>
                      <a:pt x="150" y="4"/>
                    </a:lnTo>
                    <a:lnTo>
                      <a:pt x="146" y="2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  <a:moveTo>
                      <a:pt x="38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22"/>
                    </a:lnTo>
                    <a:lnTo>
                      <a:pt x="4" y="126"/>
                    </a:lnTo>
                    <a:lnTo>
                      <a:pt x="8" y="128"/>
                    </a:lnTo>
                    <a:lnTo>
                      <a:pt x="14" y="130"/>
                    </a:lnTo>
                    <a:lnTo>
                      <a:pt x="38" y="130"/>
                    </a:lnTo>
                    <a:lnTo>
                      <a:pt x="38" y="130"/>
                    </a:lnTo>
                    <a:lnTo>
                      <a:pt x="42" y="128"/>
                    </a:lnTo>
                    <a:lnTo>
                      <a:pt x="48" y="126"/>
                    </a:lnTo>
                    <a:lnTo>
                      <a:pt x="50" y="122"/>
                    </a:lnTo>
                    <a:lnTo>
                      <a:pt x="52" y="116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0" y="8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  <a:moveTo>
                      <a:pt x="244" y="0"/>
                    </a:moveTo>
                    <a:lnTo>
                      <a:pt x="220" y="0"/>
                    </a:lnTo>
                    <a:lnTo>
                      <a:pt x="220" y="0"/>
                    </a:lnTo>
                    <a:lnTo>
                      <a:pt x="216" y="2"/>
                    </a:lnTo>
                    <a:lnTo>
                      <a:pt x="210" y="4"/>
                    </a:lnTo>
                    <a:lnTo>
                      <a:pt x="208" y="8"/>
                    </a:lnTo>
                    <a:lnTo>
                      <a:pt x="206" y="14"/>
                    </a:lnTo>
                    <a:lnTo>
                      <a:pt x="206" y="116"/>
                    </a:lnTo>
                    <a:lnTo>
                      <a:pt x="206" y="116"/>
                    </a:lnTo>
                    <a:lnTo>
                      <a:pt x="208" y="122"/>
                    </a:lnTo>
                    <a:lnTo>
                      <a:pt x="210" y="126"/>
                    </a:lnTo>
                    <a:lnTo>
                      <a:pt x="216" y="128"/>
                    </a:lnTo>
                    <a:lnTo>
                      <a:pt x="220" y="130"/>
                    </a:lnTo>
                    <a:lnTo>
                      <a:pt x="244" y="130"/>
                    </a:lnTo>
                    <a:lnTo>
                      <a:pt x="244" y="130"/>
                    </a:lnTo>
                    <a:lnTo>
                      <a:pt x="250" y="128"/>
                    </a:lnTo>
                    <a:lnTo>
                      <a:pt x="254" y="126"/>
                    </a:lnTo>
                    <a:lnTo>
                      <a:pt x="256" y="122"/>
                    </a:lnTo>
                    <a:lnTo>
                      <a:pt x="258" y="116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56" y="8"/>
                    </a:lnTo>
                    <a:lnTo>
                      <a:pt x="254" y="4"/>
                    </a:lnTo>
                    <a:lnTo>
                      <a:pt x="250" y="2"/>
                    </a:lnTo>
                    <a:lnTo>
                      <a:pt x="244" y="0"/>
                    </a:lnTo>
                    <a:lnTo>
                      <a:pt x="2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23"/>
              <p:cNvSpPr>
                <a:spLocks/>
              </p:cNvSpPr>
              <p:nvPr/>
            </p:nvSpPr>
            <p:spPr bwMode="auto">
              <a:xfrm>
                <a:off x="2601913" y="584200"/>
                <a:ext cx="581025" cy="136525"/>
              </a:xfrm>
              <a:custGeom>
                <a:avLst/>
                <a:gdLst>
                  <a:gd name="T0" fmla="*/ 358 w 366"/>
                  <a:gd name="T1" fmla="*/ 66 h 86"/>
                  <a:gd name="T2" fmla="*/ 186 w 366"/>
                  <a:gd name="T3" fmla="*/ 0 h 86"/>
                  <a:gd name="T4" fmla="*/ 186 w 366"/>
                  <a:gd name="T5" fmla="*/ 0 h 86"/>
                  <a:gd name="T6" fmla="*/ 180 w 366"/>
                  <a:gd name="T7" fmla="*/ 0 h 86"/>
                  <a:gd name="T8" fmla="*/ 8 w 366"/>
                  <a:gd name="T9" fmla="*/ 66 h 86"/>
                  <a:gd name="T10" fmla="*/ 8 w 366"/>
                  <a:gd name="T11" fmla="*/ 66 h 86"/>
                  <a:gd name="T12" fmla="*/ 4 w 366"/>
                  <a:gd name="T13" fmla="*/ 68 h 86"/>
                  <a:gd name="T14" fmla="*/ 2 w 366"/>
                  <a:gd name="T15" fmla="*/ 70 h 86"/>
                  <a:gd name="T16" fmla="*/ 0 w 366"/>
                  <a:gd name="T17" fmla="*/ 74 h 86"/>
                  <a:gd name="T18" fmla="*/ 0 w 366"/>
                  <a:gd name="T19" fmla="*/ 78 h 86"/>
                  <a:gd name="T20" fmla="*/ 0 w 366"/>
                  <a:gd name="T21" fmla="*/ 78 h 86"/>
                  <a:gd name="T22" fmla="*/ 2 w 366"/>
                  <a:gd name="T23" fmla="*/ 80 h 86"/>
                  <a:gd name="T24" fmla="*/ 4 w 366"/>
                  <a:gd name="T25" fmla="*/ 82 h 86"/>
                  <a:gd name="T26" fmla="*/ 6 w 366"/>
                  <a:gd name="T27" fmla="*/ 84 h 86"/>
                  <a:gd name="T28" fmla="*/ 10 w 366"/>
                  <a:gd name="T29" fmla="*/ 86 h 86"/>
                  <a:gd name="T30" fmla="*/ 356 w 366"/>
                  <a:gd name="T31" fmla="*/ 86 h 86"/>
                  <a:gd name="T32" fmla="*/ 356 w 366"/>
                  <a:gd name="T33" fmla="*/ 86 h 86"/>
                  <a:gd name="T34" fmla="*/ 360 w 366"/>
                  <a:gd name="T35" fmla="*/ 84 h 86"/>
                  <a:gd name="T36" fmla="*/ 362 w 366"/>
                  <a:gd name="T37" fmla="*/ 82 h 86"/>
                  <a:gd name="T38" fmla="*/ 364 w 366"/>
                  <a:gd name="T39" fmla="*/ 80 h 86"/>
                  <a:gd name="T40" fmla="*/ 366 w 366"/>
                  <a:gd name="T41" fmla="*/ 78 h 86"/>
                  <a:gd name="T42" fmla="*/ 366 w 366"/>
                  <a:gd name="T43" fmla="*/ 78 h 86"/>
                  <a:gd name="T44" fmla="*/ 366 w 366"/>
                  <a:gd name="T45" fmla="*/ 74 h 86"/>
                  <a:gd name="T46" fmla="*/ 364 w 366"/>
                  <a:gd name="T47" fmla="*/ 70 h 86"/>
                  <a:gd name="T48" fmla="*/ 362 w 366"/>
                  <a:gd name="T49" fmla="*/ 68 h 86"/>
                  <a:gd name="T50" fmla="*/ 358 w 366"/>
                  <a:gd name="T51" fmla="*/ 66 h 86"/>
                  <a:gd name="T52" fmla="*/ 358 w 366"/>
                  <a:gd name="T53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6" h="86">
                    <a:moveTo>
                      <a:pt x="358" y="66"/>
                    </a:moveTo>
                    <a:lnTo>
                      <a:pt x="186" y="0"/>
                    </a:lnTo>
                    <a:lnTo>
                      <a:pt x="186" y="0"/>
                    </a:lnTo>
                    <a:lnTo>
                      <a:pt x="180" y="0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4" y="68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0"/>
                    </a:lnTo>
                    <a:lnTo>
                      <a:pt x="4" y="82"/>
                    </a:lnTo>
                    <a:lnTo>
                      <a:pt x="6" y="84"/>
                    </a:lnTo>
                    <a:lnTo>
                      <a:pt x="10" y="86"/>
                    </a:lnTo>
                    <a:lnTo>
                      <a:pt x="356" y="86"/>
                    </a:lnTo>
                    <a:lnTo>
                      <a:pt x="356" y="86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4" y="80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66" y="74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8" y="66"/>
                    </a:lnTo>
                    <a:lnTo>
                      <a:pt x="358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84"/>
              <p:cNvSpPr>
                <a:spLocks/>
              </p:cNvSpPr>
              <p:nvPr/>
            </p:nvSpPr>
            <p:spPr bwMode="auto">
              <a:xfrm>
                <a:off x="2630488" y="987425"/>
                <a:ext cx="523875" cy="38100"/>
              </a:xfrm>
              <a:custGeom>
                <a:avLst/>
                <a:gdLst>
                  <a:gd name="T0" fmla="*/ 330 w 330"/>
                  <a:gd name="T1" fmla="*/ 12 h 24"/>
                  <a:gd name="T2" fmla="*/ 330 w 330"/>
                  <a:gd name="T3" fmla="*/ 12 h 24"/>
                  <a:gd name="T4" fmla="*/ 330 w 330"/>
                  <a:gd name="T5" fmla="*/ 12 h 24"/>
                  <a:gd name="T6" fmla="*/ 330 w 330"/>
                  <a:gd name="T7" fmla="*/ 18 h 24"/>
                  <a:gd name="T8" fmla="*/ 326 w 330"/>
                  <a:gd name="T9" fmla="*/ 20 h 24"/>
                  <a:gd name="T10" fmla="*/ 322 w 330"/>
                  <a:gd name="T11" fmla="*/ 24 h 24"/>
                  <a:gd name="T12" fmla="*/ 316 w 330"/>
                  <a:gd name="T13" fmla="*/ 24 h 24"/>
                  <a:gd name="T14" fmla="*/ 14 w 330"/>
                  <a:gd name="T15" fmla="*/ 24 h 24"/>
                  <a:gd name="T16" fmla="*/ 14 w 330"/>
                  <a:gd name="T17" fmla="*/ 24 h 24"/>
                  <a:gd name="T18" fmla="*/ 8 w 330"/>
                  <a:gd name="T19" fmla="*/ 24 h 24"/>
                  <a:gd name="T20" fmla="*/ 4 w 330"/>
                  <a:gd name="T21" fmla="*/ 20 h 24"/>
                  <a:gd name="T22" fmla="*/ 0 w 330"/>
                  <a:gd name="T23" fmla="*/ 18 h 24"/>
                  <a:gd name="T24" fmla="*/ 0 w 330"/>
                  <a:gd name="T25" fmla="*/ 12 h 24"/>
                  <a:gd name="T26" fmla="*/ 0 w 330"/>
                  <a:gd name="T27" fmla="*/ 12 h 24"/>
                  <a:gd name="T28" fmla="*/ 0 w 330"/>
                  <a:gd name="T29" fmla="*/ 12 h 24"/>
                  <a:gd name="T30" fmla="*/ 0 w 330"/>
                  <a:gd name="T31" fmla="*/ 8 h 24"/>
                  <a:gd name="T32" fmla="*/ 4 w 330"/>
                  <a:gd name="T33" fmla="*/ 4 h 24"/>
                  <a:gd name="T34" fmla="*/ 8 w 330"/>
                  <a:gd name="T35" fmla="*/ 2 h 24"/>
                  <a:gd name="T36" fmla="*/ 14 w 330"/>
                  <a:gd name="T37" fmla="*/ 0 h 24"/>
                  <a:gd name="T38" fmla="*/ 316 w 330"/>
                  <a:gd name="T39" fmla="*/ 0 h 24"/>
                  <a:gd name="T40" fmla="*/ 316 w 330"/>
                  <a:gd name="T41" fmla="*/ 0 h 24"/>
                  <a:gd name="T42" fmla="*/ 322 w 330"/>
                  <a:gd name="T43" fmla="*/ 2 h 24"/>
                  <a:gd name="T44" fmla="*/ 326 w 330"/>
                  <a:gd name="T45" fmla="*/ 4 h 24"/>
                  <a:gd name="T46" fmla="*/ 330 w 330"/>
                  <a:gd name="T47" fmla="*/ 8 h 24"/>
                  <a:gd name="T48" fmla="*/ 330 w 330"/>
                  <a:gd name="T49" fmla="*/ 12 h 24"/>
                  <a:gd name="T50" fmla="*/ 330 w 330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0" h="24">
                    <a:moveTo>
                      <a:pt x="330" y="12"/>
                    </a:moveTo>
                    <a:lnTo>
                      <a:pt x="330" y="12"/>
                    </a:lnTo>
                    <a:lnTo>
                      <a:pt x="330" y="12"/>
                    </a:lnTo>
                    <a:lnTo>
                      <a:pt x="330" y="18"/>
                    </a:lnTo>
                    <a:lnTo>
                      <a:pt x="326" y="20"/>
                    </a:lnTo>
                    <a:lnTo>
                      <a:pt x="322" y="24"/>
                    </a:lnTo>
                    <a:lnTo>
                      <a:pt x="316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22" y="2"/>
                    </a:lnTo>
                    <a:lnTo>
                      <a:pt x="326" y="4"/>
                    </a:lnTo>
                    <a:lnTo>
                      <a:pt x="330" y="8"/>
                    </a:lnTo>
                    <a:lnTo>
                      <a:pt x="330" y="12"/>
                    </a:lnTo>
                    <a:lnTo>
                      <a:pt x="33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51" name="组合 150"/>
          <p:cNvGrpSpPr/>
          <p:nvPr/>
        </p:nvGrpSpPr>
        <p:grpSpPr>
          <a:xfrm>
            <a:off x="2267744" y="3469284"/>
            <a:ext cx="1523692" cy="614634"/>
            <a:chOff x="3638480" y="1770394"/>
            <a:chExt cx="1523692" cy="614634"/>
          </a:xfrm>
        </p:grpSpPr>
        <p:sp>
          <p:nvSpPr>
            <p:cNvPr id="152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第一项目工作</a:t>
              </a:r>
              <a:endParaRPr lang="en-AU" sz="12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3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54" name="组合 153"/>
          <p:cNvGrpSpPr/>
          <p:nvPr/>
        </p:nvGrpSpPr>
        <p:grpSpPr>
          <a:xfrm>
            <a:off x="3745146" y="3469284"/>
            <a:ext cx="1523692" cy="614634"/>
            <a:chOff x="3638480" y="1770394"/>
            <a:chExt cx="1523692" cy="614634"/>
          </a:xfrm>
        </p:grpSpPr>
        <p:sp>
          <p:nvSpPr>
            <p:cNvPr id="155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第二项目</a:t>
              </a:r>
              <a:r>
                <a:rPr lang="zh-CN" altLang="en-US" sz="1200" b="1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工作</a:t>
              </a:r>
              <a:endParaRPr lang="en-AU" altLang="zh-CN" sz="12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6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57" name="组合 156"/>
          <p:cNvGrpSpPr/>
          <p:nvPr/>
        </p:nvGrpSpPr>
        <p:grpSpPr>
          <a:xfrm>
            <a:off x="5222548" y="3469284"/>
            <a:ext cx="1523692" cy="614634"/>
            <a:chOff x="3638480" y="1770394"/>
            <a:chExt cx="1523692" cy="614634"/>
          </a:xfrm>
        </p:grpSpPr>
        <p:sp>
          <p:nvSpPr>
            <p:cNvPr id="158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第三项目</a:t>
              </a:r>
              <a:r>
                <a:rPr lang="zh-CN" altLang="en-US" sz="1200" b="1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工作</a:t>
              </a:r>
              <a:endParaRPr lang="en-AU" altLang="zh-CN" sz="12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9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60" name="组合 159"/>
          <p:cNvGrpSpPr/>
          <p:nvPr/>
        </p:nvGrpSpPr>
        <p:grpSpPr>
          <a:xfrm>
            <a:off x="6699949" y="3469284"/>
            <a:ext cx="1523692" cy="614634"/>
            <a:chOff x="3638480" y="1770394"/>
            <a:chExt cx="1523692" cy="614634"/>
          </a:xfrm>
        </p:grpSpPr>
        <p:sp>
          <p:nvSpPr>
            <p:cNvPr id="161" name="Text Placeholder 2"/>
            <p:cNvSpPr txBox="1">
              <a:spLocks/>
            </p:cNvSpPr>
            <p:nvPr/>
          </p:nvSpPr>
          <p:spPr bwMode="auto">
            <a:xfrm>
              <a:off x="3638480" y="1770394"/>
              <a:ext cx="1523692" cy="2684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Clr>
                  <a:schemeClr val="accent1"/>
                </a:buClr>
                <a:buSzPct val="80000"/>
                <a:buFont typeface="Corbel" pitchFamily="34" charset="0"/>
                <a:buNone/>
              </a:pPr>
              <a:r>
                <a:rPr lang="zh-CN" altLang="en-US" sz="12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第四项目</a:t>
              </a:r>
              <a:r>
                <a:rPr lang="zh-CN" altLang="en-US" sz="1200" b="1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工作</a:t>
              </a:r>
              <a:endParaRPr lang="en-AU" altLang="zh-CN" sz="12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2" name="Text Placeholder 2"/>
            <p:cNvSpPr txBox="1">
              <a:spLocks/>
            </p:cNvSpPr>
            <p:nvPr/>
          </p:nvSpPr>
          <p:spPr bwMode="auto">
            <a:xfrm>
              <a:off x="3697191" y="1963110"/>
              <a:ext cx="1371005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9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9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9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9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64" name="组合 163"/>
          <p:cNvGrpSpPr/>
          <p:nvPr/>
        </p:nvGrpSpPr>
        <p:grpSpPr>
          <a:xfrm>
            <a:off x="8861" y="2266964"/>
            <a:ext cx="2003432" cy="3172593"/>
            <a:chOff x="8861" y="1837888"/>
            <a:chExt cx="2274386" cy="3601670"/>
          </a:xfrm>
        </p:grpSpPr>
        <p:grpSp>
          <p:nvGrpSpPr>
            <p:cNvPr id="4" name="Group 90"/>
            <p:cNvGrpSpPr/>
            <p:nvPr/>
          </p:nvGrpSpPr>
          <p:grpSpPr>
            <a:xfrm rot="1014987">
              <a:off x="283863" y="1837888"/>
              <a:ext cx="1999384" cy="2593721"/>
              <a:chOff x="3231917" y="2424111"/>
              <a:chExt cx="3417888" cy="4433889"/>
            </a:xfrm>
          </p:grpSpPr>
          <p:grpSp>
            <p:nvGrpSpPr>
              <p:cNvPr id="5" name="Group 89"/>
              <p:cNvGrpSpPr/>
              <p:nvPr/>
            </p:nvGrpSpPr>
            <p:grpSpPr>
              <a:xfrm>
                <a:off x="3982011" y="5448300"/>
                <a:ext cx="1270000" cy="1409700"/>
                <a:chOff x="1552576" y="4052888"/>
                <a:chExt cx="1270000" cy="1409700"/>
              </a:xfrm>
            </p:grpSpPr>
            <p:sp>
              <p:nvSpPr>
                <p:cNvPr id="33" name="Freeform 46"/>
                <p:cNvSpPr>
                  <a:spLocks/>
                </p:cNvSpPr>
                <p:nvPr/>
              </p:nvSpPr>
              <p:spPr bwMode="auto">
                <a:xfrm>
                  <a:off x="1630363" y="4935538"/>
                  <a:ext cx="925513" cy="384175"/>
                </a:xfrm>
                <a:custGeom>
                  <a:avLst/>
                  <a:gdLst>
                    <a:gd name="T0" fmla="*/ 581 w 583"/>
                    <a:gd name="T1" fmla="*/ 242 h 242"/>
                    <a:gd name="T2" fmla="*/ 15 w 583"/>
                    <a:gd name="T3" fmla="*/ 242 h 242"/>
                    <a:gd name="T4" fmla="*/ 0 w 583"/>
                    <a:gd name="T5" fmla="*/ 0 h 242"/>
                    <a:gd name="T6" fmla="*/ 583 w 583"/>
                    <a:gd name="T7" fmla="*/ 114 h 242"/>
                    <a:gd name="T8" fmla="*/ 581 w 583"/>
                    <a:gd name="T9" fmla="*/ 242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3" h="242">
                      <a:moveTo>
                        <a:pt x="581" y="242"/>
                      </a:moveTo>
                      <a:lnTo>
                        <a:pt x="15" y="242"/>
                      </a:lnTo>
                      <a:lnTo>
                        <a:pt x="0" y="0"/>
                      </a:lnTo>
                      <a:lnTo>
                        <a:pt x="583" y="114"/>
                      </a:lnTo>
                      <a:lnTo>
                        <a:pt x="581" y="242"/>
                      </a:lnTo>
                      <a:close/>
                    </a:path>
                  </a:pathLst>
                </a:custGeom>
                <a:solidFill>
                  <a:srgbClr val="F4D6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350"/>
                </a:p>
              </p:txBody>
            </p:sp>
            <p:sp>
              <p:nvSpPr>
                <p:cNvPr id="34" name="Rectangle 47"/>
                <p:cNvSpPr>
                  <a:spLocks noChangeArrowheads="1"/>
                </p:cNvSpPr>
                <p:nvPr/>
              </p:nvSpPr>
              <p:spPr bwMode="auto">
                <a:xfrm>
                  <a:off x="1630363" y="5319713"/>
                  <a:ext cx="1027113" cy="142875"/>
                </a:xfrm>
                <a:prstGeom prst="rect">
                  <a:avLst/>
                </a:prstGeom>
                <a:solidFill>
                  <a:srgbClr val="EAEA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350"/>
                </a:p>
              </p:txBody>
            </p:sp>
            <p:sp>
              <p:nvSpPr>
                <p:cNvPr id="35" name="Freeform 48"/>
                <p:cNvSpPr>
                  <a:spLocks/>
                </p:cNvSpPr>
                <p:nvPr/>
              </p:nvSpPr>
              <p:spPr bwMode="auto">
                <a:xfrm>
                  <a:off x="1552576" y="4173538"/>
                  <a:ext cx="1270000" cy="1171575"/>
                </a:xfrm>
                <a:custGeom>
                  <a:avLst/>
                  <a:gdLst>
                    <a:gd name="T0" fmla="*/ 166 w 338"/>
                    <a:gd name="T1" fmla="*/ 276 h 312"/>
                    <a:gd name="T2" fmla="*/ 73 w 338"/>
                    <a:gd name="T3" fmla="*/ 253 h 312"/>
                    <a:gd name="T4" fmla="*/ 7 w 338"/>
                    <a:gd name="T5" fmla="*/ 180 h 312"/>
                    <a:gd name="T6" fmla="*/ 7 w 338"/>
                    <a:gd name="T7" fmla="*/ 59 h 312"/>
                    <a:gd name="T8" fmla="*/ 85 w 338"/>
                    <a:gd name="T9" fmla="*/ 8 h 312"/>
                    <a:gd name="T10" fmla="*/ 279 w 338"/>
                    <a:gd name="T11" fmla="*/ 47 h 312"/>
                    <a:gd name="T12" fmla="*/ 331 w 338"/>
                    <a:gd name="T13" fmla="*/ 125 h 312"/>
                    <a:gd name="T14" fmla="*/ 278 w 338"/>
                    <a:gd name="T15" fmla="*/ 276 h 312"/>
                    <a:gd name="T16" fmla="*/ 166 w 338"/>
                    <a:gd name="T17" fmla="*/ 276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8" h="312">
                      <a:moveTo>
                        <a:pt x="166" y="276"/>
                      </a:moveTo>
                      <a:cubicBezTo>
                        <a:pt x="73" y="253"/>
                        <a:pt x="73" y="253"/>
                        <a:pt x="73" y="253"/>
                      </a:cubicBezTo>
                      <a:cubicBezTo>
                        <a:pt x="38" y="246"/>
                        <a:pt x="0" y="216"/>
                        <a:pt x="7" y="180"/>
                      </a:cubicBezTo>
                      <a:cubicBezTo>
                        <a:pt x="7" y="59"/>
                        <a:pt x="7" y="59"/>
                        <a:pt x="7" y="59"/>
                      </a:cubicBezTo>
                      <a:cubicBezTo>
                        <a:pt x="14" y="24"/>
                        <a:pt x="50" y="0"/>
                        <a:pt x="85" y="8"/>
                      </a:cubicBezTo>
                      <a:cubicBezTo>
                        <a:pt x="279" y="47"/>
                        <a:pt x="279" y="47"/>
                        <a:pt x="279" y="47"/>
                      </a:cubicBezTo>
                      <a:cubicBezTo>
                        <a:pt x="315" y="54"/>
                        <a:pt x="338" y="89"/>
                        <a:pt x="331" y="125"/>
                      </a:cubicBezTo>
                      <a:cubicBezTo>
                        <a:pt x="278" y="276"/>
                        <a:pt x="278" y="276"/>
                        <a:pt x="278" y="276"/>
                      </a:cubicBezTo>
                      <a:cubicBezTo>
                        <a:pt x="271" y="312"/>
                        <a:pt x="202" y="284"/>
                        <a:pt x="166" y="276"/>
                      </a:cubicBezTo>
                    </a:path>
                  </a:pathLst>
                </a:custGeom>
                <a:solidFill>
                  <a:srgbClr val="F4D6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350"/>
                </a:p>
              </p:txBody>
            </p:sp>
            <p:sp>
              <p:nvSpPr>
                <p:cNvPr id="36" name="Freeform 49"/>
                <p:cNvSpPr>
                  <a:spLocks/>
                </p:cNvSpPr>
                <p:nvPr/>
              </p:nvSpPr>
              <p:spPr bwMode="auto">
                <a:xfrm>
                  <a:off x="1706563" y="4379913"/>
                  <a:ext cx="939800" cy="808038"/>
                </a:xfrm>
                <a:custGeom>
                  <a:avLst/>
                  <a:gdLst>
                    <a:gd name="T0" fmla="*/ 41 w 250"/>
                    <a:gd name="T1" fmla="*/ 0 h 215"/>
                    <a:gd name="T2" fmla="*/ 10 w 250"/>
                    <a:gd name="T3" fmla="*/ 72 h 215"/>
                    <a:gd name="T4" fmla="*/ 91 w 250"/>
                    <a:gd name="T5" fmla="*/ 131 h 215"/>
                    <a:gd name="T6" fmla="*/ 225 w 250"/>
                    <a:gd name="T7" fmla="*/ 139 h 215"/>
                    <a:gd name="T8" fmla="*/ 41 w 250"/>
                    <a:gd name="T9" fmla="*/ 0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0" h="215">
                      <a:moveTo>
                        <a:pt x="41" y="0"/>
                      </a:moveTo>
                      <a:cubicBezTo>
                        <a:pt x="41" y="0"/>
                        <a:pt x="0" y="80"/>
                        <a:pt x="10" y="72"/>
                      </a:cubicBezTo>
                      <a:cubicBezTo>
                        <a:pt x="17" y="67"/>
                        <a:pt x="40" y="15"/>
                        <a:pt x="91" y="131"/>
                      </a:cubicBezTo>
                      <a:cubicBezTo>
                        <a:pt x="113" y="180"/>
                        <a:pt x="200" y="215"/>
                        <a:pt x="225" y="139"/>
                      </a:cubicBezTo>
                      <a:cubicBezTo>
                        <a:pt x="250" y="63"/>
                        <a:pt x="41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F2C9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350"/>
                </a:p>
              </p:txBody>
            </p:sp>
            <p:sp>
              <p:nvSpPr>
                <p:cNvPr id="37" name="Freeform 64"/>
                <p:cNvSpPr>
                  <a:spLocks/>
                </p:cNvSpPr>
                <p:nvPr/>
              </p:nvSpPr>
              <p:spPr bwMode="auto">
                <a:xfrm>
                  <a:off x="2322513" y="5210175"/>
                  <a:ext cx="274638" cy="44450"/>
                </a:xfrm>
                <a:custGeom>
                  <a:avLst/>
                  <a:gdLst>
                    <a:gd name="T0" fmla="*/ 73 w 73"/>
                    <a:gd name="T1" fmla="*/ 0 h 12"/>
                    <a:gd name="T2" fmla="*/ 0 w 73"/>
                    <a:gd name="T3" fmla="*/ 11 h 12"/>
                    <a:gd name="T4" fmla="*/ 66 w 73"/>
                    <a:gd name="T5" fmla="*/ 12 h 12"/>
                    <a:gd name="T6" fmla="*/ 73 w 73"/>
                    <a:gd name="T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3" h="12">
                      <a:moveTo>
                        <a:pt x="73" y="0"/>
                      </a:moveTo>
                      <a:cubicBezTo>
                        <a:pt x="73" y="0"/>
                        <a:pt x="31" y="9"/>
                        <a:pt x="0" y="11"/>
                      </a:cubicBezTo>
                      <a:cubicBezTo>
                        <a:pt x="66" y="12"/>
                        <a:pt x="66" y="12"/>
                        <a:pt x="66" y="12"/>
                      </a:cubicBez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F2C9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350"/>
                </a:p>
              </p:txBody>
            </p:sp>
            <p:sp>
              <p:nvSpPr>
                <p:cNvPr id="38" name="Freeform 65"/>
                <p:cNvSpPr>
                  <a:spLocks/>
                </p:cNvSpPr>
                <p:nvPr/>
              </p:nvSpPr>
              <p:spPr bwMode="auto">
                <a:xfrm>
                  <a:off x="1627188" y="5011738"/>
                  <a:ext cx="244475" cy="168275"/>
                </a:xfrm>
                <a:custGeom>
                  <a:avLst/>
                  <a:gdLst>
                    <a:gd name="T0" fmla="*/ 0 w 65"/>
                    <a:gd name="T1" fmla="*/ 0 h 45"/>
                    <a:gd name="T2" fmla="*/ 65 w 65"/>
                    <a:gd name="T3" fmla="*/ 45 h 45"/>
                    <a:gd name="T4" fmla="*/ 4 w 65"/>
                    <a:gd name="T5" fmla="*/ 23 h 45"/>
                    <a:gd name="T6" fmla="*/ 0 w 65"/>
                    <a:gd name="T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45">
                      <a:moveTo>
                        <a:pt x="0" y="0"/>
                      </a:moveTo>
                      <a:cubicBezTo>
                        <a:pt x="0" y="0"/>
                        <a:pt x="21" y="30"/>
                        <a:pt x="65" y="45"/>
                      </a:cubicBezTo>
                      <a:cubicBezTo>
                        <a:pt x="65" y="45"/>
                        <a:pt x="4" y="28"/>
                        <a:pt x="4" y="23"/>
                      </a:cubicBezTo>
                      <a:cubicBezTo>
                        <a:pt x="3" y="1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2C9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350"/>
                </a:p>
              </p:txBody>
            </p:sp>
            <p:sp>
              <p:nvSpPr>
                <p:cNvPr id="39" name="Freeform 66"/>
                <p:cNvSpPr>
                  <a:spLocks/>
                </p:cNvSpPr>
                <p:nvPr/>
              </p:nvSpPr>
              <p:spPr bwMode="auto">
                <a:xfrm>
                  <a:off x="2089151" y="4868863"/>
                  <a:ext cx="109538" cy="325438"/>
                </a:xfrm>
                <a:custGeom>
                  <a:avLst/>
                  <a:gdLst>
                    <a:gd name="T0" fmla="*/ 9 w 29"/>
                    <a:gd name="T1" fmla="*/ 3 h 87"/>
                    <a:gd name="T2" fmla="*/ 0 w 29"/>
                    <a:gd name="T3" fmla="*/ 87 h 87"/>
                    <a:gd name="T4" fmla="*/ 26 w 29"/>
                    <a:gd name="T5" fmla="*/ 18 h 87"/>
                    <a:gd name="T6" fmla="*/ 9 w 29"/>
                    <a:gd name="T7" fmla="*/ 3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9" h="87">
                      <a:moveTo>
                        <a:pt x="9" y="3"/>
                      </a:moveTo>
                      <a:cubicBezTo>
                        <a:pt x="9" y="3"/>
                        <a:pt x="15" y="69"/>
                        <a:pt x="0" y="87"/>
                      </a:cubicBezTo>
                      <a:cubicBezTo>
                        <a:pt x="0" y="87"/>
                        <a:pt x="29" y="37"/>
                        <a:pt x="26" y="18"/>
                      </a:cubicBezTo>
                      <a:cubicBezTo>
                        <a:pt x="24" y="0"/>
                        <a:pt x="9" y="3"/>
                        <a:pt x="9" y="3"/>
                      </a:cubicBezTo>
                      <a:close/>
                    </a:path>
                  </a:pathLst>
                </a:custGeom>
                <a:solidFill>
                  <a:srgbClr val="F2C9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350"/>
                </a:p>
              </p:txBody>
            </p:sp>
            <p:sp>
              <p:nvSpPr>
                <p:cNvPr id="40" name="Freeform 68"/>
                <p:cNvSpPr>
                  <a:spLocks/>
                </p:cNvSpPr>
                <p:nvPr/>
              </p:nvSpPr>
              <p:spPr bwMode="auto">
                <a:xfrm>
                  <a:off x="1924051" y="4195763"/>
                  <a:ext cx="15875" cy="22225"/>
                </a:xfrm>
                <a:custGeom>
                  <a:avLst/>
                  <a:gdLst>
                    <a:gd name="T0" fmla="*/ 0 w 4"/>
                    <a:gd name="T1" fmla="*/ 0 h 6"/>
                    <a:gd name="T2" fmla="*/ 4 w 4"/>
                    <a:gd name="T3" fmla="*/ 6 h 6"/>
                    <a:gd name="T4" fmla="*/ 3 w 4"/>
                    <a:gd name="T5" fmla="*/ 4 h 6"/>
                    <a:gd name="T6" fmla="*/ 2 w 4"/>
                    <a:gd name="T7" fmla="*/ 3 h 6"/>
                    <a:gd name="T8" fmla="*/ 0 w 4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6">
                      <a:moveTo>
                        <a:pt x="0" y="0"/>
                      </a:moveTo>
                      <a:cubicBezTo>
                        <a:pt x="1" y="3"/>
                        <a:pt x="3" y="6"/>
                        <a:pt x="4" y="6"/>
                      </a:cubicBezTo>
                      <a:cubicBezTo>
                        <a:pt x="4" y="6"/>
                        <a:pt x="3" y="5"/>
                        <a:pt x="3" y="4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2"/>
                        <a:pt x="1" y="1"/>
                        <a:pt x="0" y="0"/>
                      </a:cubicBezTo>
                    </a:path>
                  </a:pathLst>
                </a:custGeom>
                <a:solidFill>
                  <a:srgbClr val="EADC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350"/>
                </a:p>
              </p:txBody>
            </p:sp>
            <p:sp>
              <p:nvSpPr>
                <p:cNvPr id="41" name="Freeform 71"/>
                <p:cNvSpPr>
                  <a:spLocks noEditPoints="1"/>
                </p:cNvSpPr>
                <p:nvPr/>
              </p:nvSpPr>
              <p:spPr bwMode="auto">
                <a:xfrm>
                  <a:off x="1916113" y="4052888"/>
                  <a:ext cx="60325" cy="123825"/>
                </a:xfrm>
                <a:custGeom>
                  <a:avLst/>
                  <a:gdLst>
                    <a:gd name="T0" fmla="*/ 1 w 16"/>
                    <a:gd name="T1" fmla="*/ 33 h 33"/>
                    <a:gd name="T2" fmla="*/ 0 w 16"/>
                    <a:gd name="T3" fmla="*/ 33 h 33"/>
                    <a:gd name="T4" fmla="*/ 0 w 16"/>
                    <a:gd name="T5" fmla="*/ 33 h 33"/>
                    <a:gd name="T6" fmla="*/ 1 w 16"/>
                    <a:gd name="T7" fmla="*/ 33 h 33"/>
                    <a:gd name="T8" fmla="*/ 16 w 16"/>
                    <a:gd name="T9" fmla="*/ 0 h 33"/>
                    <a:gd name="T10" fmla="*/ 9 w 16"/>
                    <a:gd name="T11" fmla="*/ 16 h 33"/>
                    <a:gd name="T12" fmla="*/ 12 w 16"/>
                    <a:gd name="T13" fmla="*/ 10 h 33"/>
                    <a:gd name="T14" fmla="*/ 16 w 16"/>
                    <a:gd name="T15" fmla="*/ 0 h 33"/>
                    <a:gd name="T16" fmla="*/ 16 w 16"/>
                    <a:gd name="T17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33">
                      <a:moveTo>
                        <a:pt x="1" y="33"/>
                      </a:move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0" y="33"/>
                        <a:pt x="0" y="33"/>
                        <a:pt x="1" y="33"/>
                      </a:cubicBezTo>
                      <a:moveTo>
                        <a:pt x="16" y="0"/>
                      </a:moveTo>
                      <a:cubicBezTo>
                        <a:pt x="16" y="0"/>
                        <a:pt x="13" y="8"/>
                        <a:pt x="9" y="16"/>
                      </a:cubicBezTo>
                      <a:cubicBezTo>
                        <a:pt x="10" y="14"/>
                        <a:pt x="11" y="12"/>
                        <a:pt x="12" y="10"/>
                      </a:cubicBezTo>
                      <a:cubicBezTo>
                        <a:pt x="14" y="7"/>
                        <a:pt x="15" y="3"/>
                        <a:pt x="16" y="0"/>
                      </a:cubicBezTo>
                      <a:cubicBezTo>
                        <a:pt x="16" y="0"/>
                        <a:pt x="16" y="0"/>
                        <a:pt x="16" y="0"/>
                      </a:cubicBezTo>
                    </a:path>
                  </a:pathLst>
                </a:custGeom>
                <a:solidFill>
                  <a:srgbClr val="F3D2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350"/>
                </a:p>
              </p:txBody>
            </p:sp>
          </p:grpSp>
          <p:grpSp>
            <p:nvGrpSpPr>
              <p:cNvPr id="6" name="Group 85"/>
              <p:cNvGrpSpPr/>
              <p:nvPr/>
            </p:nvGrpSpPr>
            <p:grpSpPr>
              <a:xfrm>
                <a:off x="3231917" y="2424111"/>
                <a:ext cx="3417888" cy="4049713"/>
                <a:chOff x="728663" y="927100"/>
                <a:chExt cx="3417888" cy="4049713"/>
              </a:xfrm>
            </p:grpSpPr>
            <p:sp>
              <p:nvSpPr>
                <p:cNvPr id="25" name="Freeform 50"/>
                <p:cNvSpPr>
                  <a:spLocks/>
                </p:cNvSpPr>
                <p:nvPr/>
              </p:nvSpPr>
              <p:spPr bwMode="auto">
                <a:xfrm>
                  <a:off x="1492251" y="3475038"/>
                  <a:ext cx="1258888" cy="1501775"/>
                </a:xfrm>
                <a:custGeom>
                  <a:avLst/>
                  <a:gdLst>
                    <a:gd name="T0" fmla="*/ 290 w 335"/>
                    <a:gd name="T1" fmla="*/ 375 h 400"/>
                    <a:gd name="T2" fmla="*/ 290 w 335"/>
                    <a:gd name="T3" fmla="*/ 375 h 400"/>
                    <a:gd name="T4" fmla="*/ 178 w 335"/>
                    <a:gd name="T5" fmla="*/ 355 h 400"/>
                    <a:gd name="T6" fmla="*/ 26 w 335"/>
                    <a:gd name="T7" fmla="*/ 138 h 400"/>
                    <a:gd name="T8" fmla="*/ 45 w 335"/>
                    <a:gd name="T9" fmla="*/ 26 h 400"/>
                    <a:gd name="T10" fmla="*/ 157 w 335"/>
                    <a:gd name="T11" fmla="*/ 45 h 400"/>
                    <a:gd name="T12" fmla="*/ 310 w 335"/>
                    <a:gd name="T13" fmla="*/ 262 h 400"/>
                    <a:gd name="T14" fmla="*/ 290 w 335"/>
                    <a:gd name="T15" fmla="*/ 375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35" h="400">
                      <a:moveTo>
                        <a:pt x="290" y="375"/>
                      </a:moveTo>
                      <a:cubicBezTo>
                        <a:pt x="290" y="375"/>
                        <a:pt x="290" y="375"/>
                        <a:pt x="290" y="375"/>
                      </a:cubicBezTo>
                      <a:cubicBezTo>
                        <a:pt x="254" y="400"/>
                        <a:pt x="203" y="391"/>
                        <a:pt x="178" y="355"/>
                      </a:cubicBezTo>
                      <a:cubicBezTo>
                        <a:pt x="26" y="138"/>
                        <a:pt x="26" y="138"/>
                        <a:pt x="26" y="138"/>
                      </a:cubicBezTo>
                      <a:cubicBezTo>
                        <a:pt x="0" y="102"/>
                        <a:pt x="9" y="51"/>
                        <a:pt x="45" y="26"/>
                      </a:cubicBezTo>
                      <a:cubicBezTo>
                        <a:pt x="81" y="0"/>
                        <a:pt x="132" y="9"/>
                        <a:pt x="157" y="45"/>
                      </a:cubicBezTo>
                      <a:cubicBezTo>
                        <a:pt x="310" y="262"/>
                        <a:pt x="310" y="262"/>
                        <a:pt x="310" y="262"/>
                      </a:cubicBezTo>
                      <a:cubicBezTo>
                        <a:pt x="335" y="299"/>
                        <a:pt x="326" y="349"/>
                        <a:pt x="290" y="375"/>
                      </a:cubicBezTo>
                    </a:path>
                  </a:pathLst>
                </a:custGeom>
                <a:solidFill>
                  <a:srgbClr val="E6E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350"/>
                </a:p>
              </p:txBody>
            </p:sp>
            <p:sp>
              <p:nvSpPr>
                <p:cNvPr id="26" name="Freeform 77"/>
                <p:cNvSpPr>
                  <a:spLocks/>
                </p:cNvSpPr>
                <p:nvPr/>
              </p:nvSpPr>
              <p:spPr bwMode="auto">
                <a:xfrm>
                  <a:off x="2932113" y="1550988"/>
                  <a:ext cx="771525" cy="769938"/>
                </a:xfrm>
                <a:custGeom>
                  <a:avLst/>
                  <a:gdLst>
                    <a:gd name="T0" fmla="*/ 31 w 205"/>
                    <a:gd name="T1" fmla="*/ 158 h 205"/>
                    <a:gd name="T2" fmla="*/ 159 w 205"/>
                    <a:gd name="T3" fmla="*/ 174 h 205"/>
                    <a:gd name="T4" fmla="*/ 174 w 205"/>
                    <a:gd name="T5" fmla="*/ 46 h 205"/>
                    <a:gd name="T6" fmla="*/ 46 w 205"/>
                    <a:gd name="T7" fmla="*/ 31 h 205"/>
                    <a:gd name="T8" fmla="*/ 31 w 205"/>
                    <a:gd name="T9" fmla="*/ 158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5" h="205">
                      <a:moveTo>
                        <a:pt x="31" y="158"/>
                      </a:moveTo>
                      <a:cubicBezTo>
                        <a:pt x="62" y="198"/>
                        <a:pt x="119" y="205"/>
                        <a:pt x="159" y="174"/>
                      </a:cubicBezTo>
                      <a:cubicBezTo>
                        <a:pt x="198" y="143"/>
                        <a:pt x="205" y="85"/>
                        <a:pt x="174" y="46"/>
                      </a:cubicBezTo>
                      <a:cubicBezTo>
                        <a:pt x="143" y="6"/>
                        <a:pt x="86" y="0"/>
                        <a:pt x="46" y="31"/>
                      </a:cubicBezTo>
                      <a:cubicBezTo>
                        <a:pt x="7" y="62"/>
                        <a:pt x="0" y="119"/>
                        <a:pt x="31" y="158"/>
                      </a:cubicBezTo>
                      <a:close/>
                    </a:path>
                  </a:pathLst>
                </a:custGeom>
                <a:solidFill>
                  <a:srgbClr val="E6E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350"/>
                </a:p>
              </p:txBody>
            </p:sp>
            <p:sp>
              <p:nvSpPr>
                <p:cNvPr id="27" name="Freeform 78"/>
                <p:cNvSpPr>
                  <a:spLocks/>
                </p:cNvSpPr>
                <p:nvPr/>
              </p:nvSpPr>
              <p:spPr bwMode="auto">
                <a:xfrm>
                  <a:off x="2398713" y="927100"/>
                  <a:ext cx="1747838" cy="2133600"/>
                </a:xfrm>
                <a:custGeom>
                  <a:avLst/>
                  <a:gdLst>
                    <a:gd name="T0" fmla="*/ 452 w 465"/>
                    <a:gd name="T1" fmla="*/ 500 h 568"/>
                    <a:gd name="T2" fmla="*/ 445 w 465"/>
                    <a:gd name="T3" fmla="*/ 555 h 568"/>
                    <a:gd name="T4" fmla="*/ 391 w 465"/>
                    <a:gd name="T5" fmla="*/ 548 h 568"/>
                    <a:gd name="T6" fmla="*/ 13 w 465"/>
                    <a:gd name="T7" fmla="*/ 68 h 568"/>
                    <a:gd name="T8" fmla="*/ 20 w 465"/>
                    <a:gd name="T9" fmla="*/ 13 h 568"/>
                    <a:gd name="T10" fmla="*/ 74 w 465"/>
                    <a:gd name="T11" fmla="*/ 20 h 568"/>
                    <a:gd name="T12" fmla="*/ 452 w 465"/>
                    <a:gd name="T13" fmla="*/ 500 h 5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65" h="568">
                      <a:moveTo>
                        <a:pt x="452" y="500"/>
                      </a:moveTo>
                      <a:cubicBezTo>
                        <a:pt x="465" y="517"/>
                        <a:pt x="462" y="541"/>
                        <a:pt x="445" y="555"/>
                      </a:cubicBezTo>
                      <a:cubicBezTo>
                        <a:pt x="428" y="568"/>
                        <a:pt x="404" y="565"/>
                        <a:pt x="391" y="548"/>
                      </a:cubicBezTo>
                      <a:cubicBezTo>
                        <a:pt x="13" y="68"/>
                        <a:pt x="13" y="68"/>
                        <a:pt x="13" y="68"/>
                      </a:cubicBezTo>
                      <a:cubicBezTo>
                        <a:pt x="0" y="51"/>
                        <a:pt x="3" y="27"/>
                        <a:pt x="20" y="13"/>
                      </a:cubicBezTo>
                      <a:cubicBezTo>
                        <a:pt x="36" y="0"/>
                        <a:pt x="61" y="3"/>
                        <a:pt x="74" y="20"/>
                      </a:cubicBezTo>
                      <a:lnTo>
                        <a:pt x="452" y="500"/>
                      </a:lnTo>
                      <a:close/>
                    </a:path>
                  </a:pathLst>
                </a:custGeom>
                <a:solidFill>
                  <a:srgbClr val="CC51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350"/>
                </a:p>
              </p:txBody>
            </p:sp>
            <p:sp>
              <p:nvSpPr>
                <p:cNvPr id="28" name="Freeform 79"/>
                <p:cNvSpPr>
                  <a:spLocks/>
                </p:cNvSpPr>
                <p:nvPr/>
              </p:nvSpPr>
              <p:spPr bwMode="auto">
                <a:xfrm>
                  <a:off x="728663" y="1168400"/>
                  <a:ext cx="3144838" cy="2997200"/>
                </a:xfrm>
                <a:custGeom>
                  <a:avLst/>
                  <a:gdLst>
                    <a:gd name="T0" fmla="*/ 836 w 836"/>
                    <a:gd name="T1" fmla="*/ 477 h 798"/>
                    <a:gd name="T2" fmla="*/ 575 w 836"/>
                    <a:gd name="T3" fmla="*/ 522 h 798"/>
                    <a:gd name="T4" fmla="*/ 282 w 836"/>
                    <a:gd name="T5" fmla="*/ 753 h 798"/>
                    <a:gd name="T6" fmla="*/ 96 w 836"/>
                    <a:gd name="T7" fmla="*/ 728 h 798"/>
                    <a:gd name="T8" fmla="*/ 46 w 836"/>
                    <a:gd name="T9" fmla="*/ 664 h 798"/>
                    <a:gd name="T10" fmla="*/ 65 w 836"/>
                    <a:gd name="T11" fmla="*/ 478 h 798"/>
                    <a:gd name="T12" fmla="*/ 359 w 836"/>
                    <a:gd name="T13" fmla="*/ 247 h 798"/>
                    <a:gd name="T14" fmla="*/ 461 w 836"/>
                    <a:gd name="T15" fmla="*/ 0 h 798"/>
                    <a:gd name="T16" fmla="*/ 836 w 836"/>
                    <a:gd name="T17" fmla="*/ 477 h 7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36" h="798">
                      <a:moveTo>
                        <a:pt x="836" y="477"/>
                      </a:moveTo>
                      <a:cubicBezTo>
                        <a:pt x="836" y="477"/>
                        <a:pt x="657" y="458"/>
                        <a:pt x="575" y="522"/>
                      </a:cubicBezTo>
                      <a:cubicBezTo>
                        <a:pt x="282" y="753"/>
                        <a:pt x="282" y="753"/>
                        <a:pt x="282" y="753"/>
                      </a:cubicBezTo>
                      <a:cubicBezTo>
                        <a:pt x="225" y="798"/>
                        <a:pt x="142" y="786"/>
                        <a:pt x="96" y="728"/>
                      </a:cubicBezTo>
                      <a:cubicBezTo>
                        <a:pt x="46" y="664"/>
                        <a:pt x="46" y="664"/>
                        <a:pt x="46" y="664"/>
                      </a:cubicBezTo>
                      <a:cubicBezTo>
                        <a:pt x="0" y="605"/>
                        <a:pt x="9" y="522"/>
                        <a:pt x="65" y="478"/>
                      </a:cubicBezTo>
                      <a:cubicBezTo>
                        <a:pt x="359" y="247"/>
                        <a:pt x="359" y="247"/>
                        <a:pt x="359" y="247"/>
                      </a:cubicBezTo>
                      <a:cubicBezTo>
                        <a:pt x="469" y="156"/>
                        <a:pt x="461" y="0"/>
                        <a:pt x="461" y="0"/>
                      </a:cubicBezTo>
                      <a:lnTo>
                        <a:pt x="836" y="477"/>
                      </a:lnTo>
                      <a:close/>
                    </a:path>
                  </a:pathLst>
                </a:custGeom>
                <a:solidFill>
                  <a:srgbClr val="E6E6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350"/>
                </a:p>
              </p:txBody>
            </p:sp>
            <p:sp>
              <p:nvSpPr>
                <p:cNvPr id="29" name="Freeform 80"/>
                <p:cNvSpPr>
                  <a:spLocks/>
                </p:cNvSpPr>
                <p:nvPr/>
              </p:nvSpPr>
              <p:spPr bwMode="auto">
                <a:xfrm>
                  <a:off x="728663" y="2433638"/>
                  <a:ext cx="1733550" cy="1731963"/>
                </a:xfrm>
                <a:custGeom>
                  <a:avLst/>
                  <a:gdLst>
                    <a:gd name="T0" fmla="*/ 65 w 461"/>
                    <a:gd name="T1" fmla="*/ 141 h 461"/>
                    <a:gd name="T2" fmla="*/ 46 w 461"/>
                    <a:gd name="T3" fmla="*/ 327 h 461"/>
                    <a:gd name="T4" fmla="*/ 96 w 461"/>
                    <a:gd name="T5" fmla="*/ 391 h 461"/>
                    <a:gd name="T6" fmla="*/ 282 w 461"/>
                    <a:gd name="T7" fmla="*/ 416 h 461"/>
                    <a:gd name="T8" fmla="*/ 461 w 461"/>
                    <a:gd name="T9" fmla="*/ 276 h 461"/>
                    <a:gd name="T10" fmla="*/ 244 w 461"/>
                    <a:gd name="T11" fmla="*/ 0 h 461"/>
                    <a:gd name="T12" fmla="*/ 65 w 461"/>
                    <a:gd name="T13" fmla="*/ 141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61" h="461">
                      <a:moveTo>
                        <a:pt x="65" y="141"/>
                      </a:moveTo>
                      <a:cubicBezTo>
                        <a:pt x="9" y="185"/>
                        <a:pt x="0" y="268"/>
                        <a:pt x="46" y="327"/>
                      </a:cubicBezTo>
                      <a:cubicBezTo>
                        <a:pt x="96" y="391"/>
                        <a:pt x="96" y="391"/>
                        <a:pt x="96" y="391"/>
                      </a:cubicBezTo>
                      <a:cubicBezTo>
                        <a:pt x="142" y="449"/>
                        <a:pt x="225" y="461"/>
                        <a:pt x="282" y="416"/>
                      </a:cubicBezTo>
                      <a:cubicBezTo>
                        <a:pt x="461" y="276"/>
                        <a:pt x="461" y="276"/>
                        <a:pt x="461" y="276"/>
                      </a:cubicBezTo>
                      <a:cubicBezTo>
                        <a:pt x="244" y="0"/>
                        <a:pt x="244" y="0"/>
                        <a:pt x="244" y="0"/>
                      </a:cubicBezTo>
                      <a:lnTo>
                        <a:pt x="65" y="141"/>
                      </a:lnTo>
                      <a:close/>
                    </a:path>
                  </a:pathLst>
                </a:custGeom>
                <a:solidFill>
                  <a:srgbClr val="CC51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350"/>
                </a:p>
              </p:txBody>
            </p:sp>
            <p:sp>
              <p:nvSpPr>
                <p:cNvPr id="30" name="Freeform 81"/>
                <p:cNvSpPr>
                  <a:spLocks/>
                </p:cNvSpPr>
                <p:nvPr/>
              </p:nvSpPr>
              <p:spPr bwMode="auto">
                <a:xfrm>
                  <a:off x="825501" y="3587750"/>
                  <a:ext cx="327025" cy="396875"/>
                </a:xfrm>
                <a:custGeom>
                  <a:avLst/>
                  <a:gdLst>
                    <a:gd name="T0" fmla="*/ 109 w 206"/>
                    <a:gd name="T1" fmla="*/ 125 h 250"/>
                    <a:gd name="T2" fmla="*/ 109 w 206"/>
                    <a:gd name="T3" fmla="*/ 125 h 250"/>
                    <a:gd name="T4" fmla="*/ 17 w 206"/>
                    <a:gd name="T5" fmla="*/ 0 h 250"/>
                    <a:gd name="T6" fmla="*/ 0 w 206"/>
                    <a:gd name="T7" fmla="*/ 49 h 250"/>
                    <a:gd name="T8" fmla="*/ 41 w 206"/>
                    <a:gd name="T9" fmla="*/ 187 h 250"/>
                    <a:gd name="T10" fmla="*/ 154 w 206"/>
                    <a:gd name="T11" fmla="*/ 250 h 250"/>
                    <a:gd name="T12" fmla="*/ 206 w 206"/>
                    <a:gd name="T13" fmla="*/ 239 h 250"/>
                    <a:gd name="T14" fmla="*/ 109 w 206"/>
                    <a:gd name="T15" fmla="*/ 125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6" h="250">
                      <a:moveTo>
                        <a:pt x="109" y="125"/>
                      </a:moveTo>
                      <a:lnTo>
                        <a:pt x="109" y="125"/>
                      </a:lnTo>
                      <a:lnTo>
                        <a:pt x="17" y="0"/>
                      </a:lnTo>
                      <a:lnTo>
                        <a:pt x="0" y="49"/>
                      </a:lnTo>
                      <a:lnTo>
                        <a:pt x="41" y="187"/>
                      </a:lnTo>
                      <a:lnTo>
                        <a:pt x="154" y="250"/>
                      </a:lnTo>
                      <a:lnTo>
                        <a:pt x="206" y="239"/>
                      </a:lnTo>
                      <a:lnTo>
                        <a:pt x="109" y="125"/>
                      </a:lnTo>
                      <a:close/>
                    </a:path>
                  </a:pathLst>
                </a:custGeom>
                <a:solidFill>
                  <a:srgbClr val="4A49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350"/>
                </a:p>
              </p:txBody>
            </p:sp>
            <p:sp>
              <p:nvSpPr>
                <p:cNvPr id="31" name="Freeform 82"/>
                <p:cNvSpPr>
                  <a:spLocks/>
                </p:cNvSpPr>
                <p:nvPr/>
              </p:nvSpPr>
              <p:spPr bwMode="auto">
                <a:xfrm>
                  <a:off x="1751013" y="1306513"/>
                  <a:ext cx="996950" cy="1416050"/>
                </a:xfrm>
                <a:custGeom>
                  <a:avLst/>
                  <a:gdLst>
                    <a:gd name="T0" fmla="*/ 265 w 265"/>
                    <a:gd name="T1" fmla="*/ 60 h 377"/>
                    <a:gd name="T2" fmla="*/ 180 w 265"/>
                    <a:gd name="T3" fmla="*/ 257 h 377"/>
                    <a:gd name="T4" fmla="*/ 32 w 265"/>
                    <a:gd name="T5" fmla="*/ 377 h 377"/>
                    <a:gd name="T6" fmla="*/ 0 w 265"/>
                    <a:gd name="T7" fmla="*/ 336 h 377"/>
                    <a:gd name="T8" fmla="*/ 149 w 265"/>
                    <a:gd name="T9" fmla="*/ 214 h 377"/>
                    <a:gd name="T10" fmla="*/ 218 w 265"/>
                    <a:gd name="T11" fmla="*/ 0 h 377"/>
                    <a:gd name="T12" fmla="*/ 265 w 265"/>
                    <a:gd name="T13" fmla="*/ 60 h 3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5" h="377">
                      <a:moveTo>
                        <a:pt x="265" y="60"/>
                      </a:moveTo>
                      <a:cubicBezTo>
                        <a:pt x="265" y="60"/>
                        <a:pt x="256" y="184"/>
                        <a:pt x="180" y="257"/>
                      </a:cubicBezTo>
                      <a:cubicBezTo>
                        <a:pt x="105" y="329"/>
                        <a:pt x="32" y="377"/>
                        <a:pt x="32" y="377"/>
                      </a:cubicBezTo>
                      <a:cubicBezTo>
                        <a:pt x="0" y="336"/>
                        <a:pt x="0" y="336"/>
                        <a:pt x="0" y="336"/>
                      </a:cubicBezTo>
                      <a:cubicBezTo>
                        <a:pt x="149" y="214"/>
                        <a:pt x="149" y="214"/>
                        <a:pt x="149" y="214"/>
                      </a:cubicBezTo>
                      <a:cubicBezTo>
                        <a:pt x="149" y="214"/>
                        <a:pt x="227" y="96"/>
                        <a:pt x="218" y="0"/>
                      </a:cubicBezTo>
                      <a:lnTo>
                        <a:pt x="265" y="60"/>
                      </a:lnTo>
                      <a:close/>
                    </a:path>
                  </a:pathLst>
                </a:custGeom>
                <a:solidFill>
                  <a:srgbClr val="F7F7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350"/>
                </a:p>
              </p:txBody>
            </p:sp>
            <p:sp>
              <p:nvSpPr>
                <p:cNvPr id="32" name="Freeform 83"/>
                <p:cNvSpPr>
                  <a:spLocks/>
                </p:cNvSpPr>
                <p:nvPr/>
              </p:nvSpPr>
              <p:spPr bwMode="auto">
                <a:xfrm>
                  <a:off x="765176" y="2568575"/>
                  <a:ext cx="1106488" cy="950913"/>
                </a:xfrm>
                <a:custGeom>
                  <a:avLst/>
                  <a:gdLst>
                    <a:gd name="T0" fmla="*/ 262 w 294"/>
                    <a:gd name="T1" fmla="*/ 0 h 253"/>
                    <a:gd name="T2" fmla="*/ 9 w 294"/>
                    <a:gd name="T3" fmla="*/ 180 h 253"/>
                    <a:gd name="T4" fmla="*/ 15 w 294"/>
                    <a:gd name="T5" fmla="*/ 253 h 253"/>
                    <a:gd name="T6" fmla="*/ 294 w 294"/>
                    <a:gd name="T7" fmla="*/ 41 h 253"/>
                    <a:gd name="T8" fmla="*/ 262 w 294"/>
                    <a:gd name="T9" fmla="*/ 0 h 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4" h="253">
                      <a:moveTo>
                        <a:pt x="262" y="0"/>
                      </a:moveTo>
                      <a:cubicBezTo>
                        <a:pt x="9" y="180"/>
                        <a:pt x="9" y="180"/>
                        <a:pt x="9" y="180"/>
                      </a:cubicBezTo>
                      <a:cubicBezTo>
                        <a:pt x="9" y="180"/>
                        <a:pt x="0" y="219"/>
                        <a:pt x="15" y="253"/>
                      </a:cubicBezTo>
                      <a:cubicBezTo>
                        <a:pt x="294" y="41"/>
                        <a:pt x="294" y="41"/>
                        <a:pt x="294" y="41"/>
                      </a:cubicBezTo>
                      <a:lnTo>
                        <a:pt x="262" y="0"/>
                      </a:lnTo>
                      <a:close/>
                    </a:path>
                  </a:pathLst>
                </a:custGeom>
                <a:solidFill>
                  <a:schemeClr val="bg1">
                    <a:alpha val="16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350"/>
                </a:p>
              </p:txBody>
            </p:sp>
          </p:grpSp>
          <p:grpSp>
            <p:nvGrpSpPr>
              <p:cNvPr id="7" name="Group 88"/>
              <p:cNvGrpSpPr/>
              <p:nvPr/>
            </p:nvGrpSpPr>
            <p:grpSpPr>
              <a:xfrm>
                <a:off x="3916923" y="5181600"/>
                <a:ext cx="1377951" cy="1366838"/>
                <a:chOff x="1487488" y="3786188"/>
                <a:chExt cx="1377951" cy="1366838"/>
              </a:xfrm>
            </p:grpSpPr>
            <p:grpSp>
              <p:nvGrpSpPr>
                <p:cNvPr id="8" name="Group 87"/>
                <p:cNvGrpSpPr/>
                <p:nvPr/>
              </p:nvGrpSpPr>
              <p:grpSpPr>
                <a:xfrm>
                  <a:off x="1487488" y="3910013"/>
                  <a:ext cx="546100" cy="1243013"/>
                  <a:chOff x="1487488" y="3910013"/>
                  <a:chExt cx="546100" cy="1243013"/>
                </a:xfrm>
              </p:grpSpPr>
              <p:sp>
                <p:nvSpPr>
                  <p:cNvPr id="23" name="Freeform 56"/>
                  <p:cNvSpPr>
                    <a:spLocks/>
                  </p:cNvSpPr>
                  <p:nvPr/>
                </p:nvSpPr>
                <p:spPr bwMode="auto">
                  <a:xfrm>
                    <a:off x="1487488" y="3910013"/>
                    <a:ext cx="546100" cy="1243013"/>
                  </a:xfrm>
                  <a:custGeom>
                    <a:avLst/>
                    <a:gdLst>
                      <a:gd name="T0" fmla="*/ 77 w 145"/>
                      <a:gd name="T1" fmla="*/ 320 h 331"/>
                      <a:gd name="T2" fmla="*/ 37 w 145"/>
                      <a:gd name="T3" fmla="*/ 293 h 331"/>
                      <a:gd name="T4" fmla="*/ 12 w 145"/>
                      <a:gd name="T5" fmla="*/ 117 h 331"/>
                      <a:gd name="T6" fmla="*/ 74 w 145"/>
                      <a:gd name="T7" fmla="*/ 28 h 331"/>
                      <a:gd name="T8" fmla="*/ 127 w 145"/>
                      <a:gd name="T9" fmla="*/ 17 h 331"/>
                      <a:gd name="T10" fmla="*/ 95 w 145"/>
                      <a:gd name="T11" fmla="*/ 102 h 331"/>
                      <a:gd name="T12" fmla="*/ 73 w 145"/>
                      <a:gd name="T13" fmla="*/ 169 h 331"/>
                      <a:gd name="T14" fmla="*/ 77 w 145"/>
                      <a:gd name="T15" fmla="*/ 320 h 3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45" h="331">
                        <a:moveTo>
                          <a:pt x="77" y="320"/>
                        </a:moveTo>
                        <a:cubicBezTo>
                          <a:pt x="37" y="293"/>
                          <a:pt x="37" y="293"/>
                          <a:pt x="37" y="293"/>
                        </a:cubicBezTo>
                        <a:cubicBezTo>
                          <a:pt x="20" y="282"/>
                          <a:pt x="0" y="134"/>
                          <a:pt x="12" y="117"/>
                        </a:cubicBezTo>
                        <a:cubicBezTo>
                          <a:pt x="74" y="28"/>
                          <a:pt x="74" y="28"/>
                          <a:pt x="74" y="28"/>
                        </a:cubicBezTo>
                        <a:cubicBezTo>
                          <a:pt x="86" y="10"/>
                          <a:pt x="114" y="0"/>
                          <a:pt x="127" y="17"/>
                        </a:cubicBezTo>
                        <a:cubicBezTo>
                          <a:pt x="145" y="28"/>
                          <a:pt x="106" y="85"/>
                          <a:pt x="95" y="102"/>
                        </a:cubicBezTo>
                        <a:cubicBezTo>
                          <a:pt x="73" y="169"/>
                          <a:pt x="73" y="169"/>
                          <a:pt x="73" y="169"/>
                        </a:cubicBezTo>
                        <a:cubicBezTo>
                          <a:pt x="61" y="187"/>
                          <a:pt x="94" y="331"/>
                          <a:pt x="77" y="320"/>
                        </a:cubicBezTo>
                      </a:path>
                    </a:pathLst>
                  </a:custGeom>
                  <a:solidFill>
                    <a:srgbClr val="F4D6B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350"/>
                  </a:p>
                </p:txBody>
              </p:sp>
              <p:sp>
                <p:nvSpPr>
                  <p:cNvPr id="24" name="Freeform 63"/>
                  <p:cNvSpPr>
                    <a:spLocks/>
                  </p:cNvSpPr>
                  <p:nvPr/>
                </p:nvSpPr>
                <p:spPr bwMode="auto">
                  <a:xfrm>
                    <a:off x="1743076" y="3932238"/>
                    <a:ext cx="177800" cy="158750"/>
                  </a:xfrm>
                  <a:custGeom>
                    <a:avLst/>
                    <a:gdLst>
                      <a:gd name="T0" fmla="*/ 41 w 47"/>
                      <a:gd name="T1" fmla="*/ 2 h 42"/>
                      <a:gd name="T2" fmla="*/ 37 w 47"/>
                      <a:gd name="T3" fmla="*/ 25 h 42"/>
                      <a:gd name="T4" fmla="*/ 24 w 47"/>
                      <a:gd name="T5" fmla="*/ 42 h 42"/>
                      <a:gd name="T6" fmla="*/ 0 w 47"/>
                      <a:gd name="T7" fmla="*/ 31 h 42"/>
                      <a:gd name="T8" fmla="*/ 41 w 47"/>
                      <a:gd name="T9" fmla="*/ 2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42">
                        <a:moveTo>
                          <a:pt x="41" y="2"/>
                        </a:moveTo>
                        <a:cubicBezTo>
                          <a:pt x="41" y="2"/>
                          <a:pt x="47" y="13"/>
                          <a:pt x="37" y="25"/>
                        </a:cubicBezTo>
                        <a:cubicBezTo>
                          <a:pt x="27" y="36"/>
                          <a:pt x="24" y="42"/>
                          <a:pt x="24" y="42"/>
                        </a:cubicBezTo>
                        <a:cubicBezTo>
                          <a:pt x="0" y="31"/>
                          <a:pt x="0" y="31"/>
                          <a:pt x="0" y="31"/>
                        </a:cubicBezTo>
                        <a:cubicBezTo>
                          <a:pt x="0" y="31"/>
                          <a:pt x="15" y="0"/>
                          <a:pt x="41" y="2"/>
                        </a:cubicBezTo>
                        <a:close/>
                      </a:path>
                    </a:pathLst>
                  </a:custGeom>
                  <a:solidFill>
                    <a:srgbClr val="FFEA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350"/>
                  </a:p>
                </p:txBody>
              </p:sp>
            </p:grpSp>
            <p:grpSp>
              <p:nvGrpSpPr>
                <p:cNvPr id="9" name="Group 86"/>
                <p:cNvGrpSpPr/>
                <p:nvPr/>
              </p:nvGrpSpPr>
              <p:grpSpPr>
                <a:xfrm>
                  <a:off x="1890713" y="3786188"/>
                  <a:ext cx="974726" cy="992188"/>
                  <a:chOff x="1890713" y="3786188"/>
                  <a:chExt cx="974726" cy="992188"/>
                </a:xfrm>
              </p:grpSpPr>
              <p:sp>
                <p:nvSpPr>
                  <p:cNvPr id="10" name="Freeform 51"/>
                  <p:cNvSpPr>
                    <a:spLocks/>
                  </p:cNvSpPr>
                  <p:nvPr/>
                </p:nvSpPr>
                <p:spPr bwMode="auto">
                  <a:xfrm>
                    <a:off x="1901826" y="3786188"/>
                    <a:ext cx="623888" cy="488950"/>
                  </a:xfrm>
                  <a:custGeom>
                    <a:avLst/>
                    <a:gdLst>
                      <a:gd name="T0" fmla="*/ 149 w 166"/>
                      <a:gd name="T1" fmla="*/ 57 h 130"/>
                      <a:gd name="T2" fmla="*/ 48 w 166"/>
                      <a:gd name="T3" fmla="*/ 122 h 130"/>
                      <a:gd name="T4" fmla="*/ 9 w 166"/>
                      <a:gd name="T5" fmla="*/ 113 h 130"/>
                      <a:gd name="T6" fmla="*/ 8 w 166"/>
                      <a:gd name="T7" fmla="*/ 112 h 130"/>
                      <a:gd name="T8" fmla="*/ 17 w 166"/>
                      <a:gd name="T9" fmla="*/ 73 h 130"/>
                      <a:gd name="T10" fmla="*/ 117 w 166"/>
                      <a:gd name="T11" fmla="*/ 8 h 130"/>
                      <a:gd name="T12" fmla="*/ 157 w 166"/>
                      <a:gd name="T13" fmla="*/ 17 h 130"/>
                      <a:gd name="T14" fmla="*/ 157 w 166"/>
                      <a:gd name="T15" fmla="*/ 18 h 130"/>
                      <a:gd name="T16" fmla="*/ 149 w 166"/>
                      <a:gd name="T17" fmla="*/ 57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66" h="130">
                        <a:moveTo>
                          <a:pt x="149" y="57"/>
                        </a:moveTo>
                        <a:cubicBezTo>
                          <a:pt x="48" y="122"/>
                          <a:pt x="48" y="122"/>
                          <a:pt x="48" y="122"/>
                        </a:cubicBezTo>
                        <a:cubicBezTo>
                          <a:pt x="35" y="130"/>
                          <a:pt x="17" y="126"/>
                          <a:pt x="9" y="113"/>
                        </a:cubicBezTo>
                        <a:cubicBezTo>
                          <a:pt x="8" y="112"/>
                          <a:pt x="8" y="112"/>
                          <a:pt x="8" y="112"/>
                        </a:cubicBezTo>
                        <a:cubicBezTo>
                          <a:pt x="0" y="99"/>
                          <a:pt x="4" y="81"/>
                          <a:pt x="17" y="73"/>
                        </a:cubicBezTo>
                        <a:cubicBezTo>
                          <a:pt x="117" y="8"/>
                          <a:pt x="117" y="8"/>
                          <a:pt x="117" y="8"/>
                        </a:cubicBezTo>
                        <a:cubicBezTo>
                          <a:pt x="131" y="0"/>
                          <a:pt x="148" y="4"/>
                          <a:pt x="157" y="17"/>
                        </a:cubicBezTo>
                        <a:cubicBezTo>
                          <a:pt x="157" y="18"/>
                          <a:pt x="157" y="18"/>
                          <a:pt x="157" y="18"/>
                        </a:cubicBezTo>
                        <a:cubicBezTo>
                          <a:pt x="166" y="31"/>
                          <a:pt x="162" y="49"/>
                          <a:pt x="149" y="57"/>
                        </a:cubicBezTo>
                      </a:path>
                    </a:pathLst>
                  </a:custGeom>
                  <a:solidFill>
                    <a:srgbClr val="F4D6B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350"/>
                  </a:p>
                </p:txBody>
              </p:sp>
              <p:sp>
                <p:nvSpPr>
                  <p:cNvPr id="11" name="Freeform 52"/>
                  <p:cNvSpPr>
                    <a:spLocks/>
                  </p:cNvSpPr>
                  <p:nvPr/>
                </p:nvSpPr>
                <p:spPr bwMode="auto">
                  <a:xfrm>
                    <a:off x="1984376" y="3973513"/>
                    <a:ext cx="650875" cy="508000"/>
                  </a:xfrm>
                  <a:custGeom>
                    <a:avLst/>
                    <a:gdLst>
                      <a:gd name="T0" fmla="*/ 156 w 173"/>
                      <a:gd name="T1" fmla="*/ 57 h 135"/>
                      <a:gd name="T2" fmla="*/ 48 w 173"/>
                      <a:gd name="T3" fmla="*/ 126 h 135"/>
                      <a:gd name="T4" fmla="*/ 8 w 173"/>
                      <a:gd name="T5" fmla="*/ 117 h 135"/>
                      <a:gd name="T6" fmla="*/ 8 w 173"/>
                      <a:gd name="T7" fmla="*/ 117 h 135"/>
                      <a:gd name="T8" fmla="*/ 17 w 173"/>
                      <a:gd name="T9" fmla="*/ 77 h 135"/>
                      <a:gd name="T10" fmla="*/ 124 w 173"/>
                      <a:gd name="T11" fmla="*/ 8 h 135"/>
                      <a:gd name="T12" fmla="*/ 164 w 173"/>
                      <a:gd name="T13" fmla="*/ 17 h 135"/>
                      <a:gd name="T14" fmla="*/ 156 w 173"/>
                      <a:gd name="T15" fmla="*/ 57 h 1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3" h="135">
                        <a:moveTo>
                          <a:pt x="156" y="57"/>
                        </a:moveTo>
                        <a:cubicBezTo>
                          <a:pt x="48" y="126"/>
                          <a:pt x="48" y="126"/>
                          <a:pt x="48" y="126"/>
                        </a:cubicBezTo>
                        <a:cubicBezTo>
                          <a:pt x="35" y="135"/>
                          <a:pt x="17" y="131"/>
                          <a:pt x="8" y="117"/>
                        </a:cubicBezTo>
                        <a:cubicBezTo>
                          <a:pt x="8" y="117"/>
                          <a:pt x="8" y="117"/>
                          <a:pt x="8" y="117"/>
                        </a:cubicBezTo>
                        <a:cubicBezTo>
                          <a:pt x="0" y="104"/>
                          <a:pt x="3" y="86"/>
                          <a:pt x="17" y="77"/>
                        </a:cubicBezTo>
                        <a:cubicBezTo>
                          <a:pt x="124" y="8"/>
                          <a:pt x="124" y="8"/>
                          <a:pt x="124" y="8"/>
                        </a:cubicBezTo>
                        <a:cubicBezTo>
                          <a:pt x="138" y="0"/>
                          <a:pt x="156" y="4"/>
                          <a:pt x="164" y="17"/>
                        </a:cubicBezTo>
                        <a:cubicBezTo>
                          <a:pt x="173" y="31"/>
                          <a:pt x="169" y="49"/>
                          <a:pt x="156" y="57"/>
                        </a:cubicBezTo>
                        <a:close/>
                      </a:path>
                    </a:pathLst>
                  </a:custGeom>
                  <a:solidFill>
                    <a:srgbClr val="F4D6B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350"/>
                  </a:p>
                </p:txBody>
              </p:sp>
              <p:sp>
                <p:nvSpPr>
                  <p:cNvPr id="12" name="Freeform 53"/>
                  <p:cNvSpPr>
                    <a:spLocks/>
                  </p:cNvSpPr>
                  <p:nvPr/>
                </p:nvSpPr>
                <p:spPr bwMode="auto">
                  <a:xfrm>
                    <a:off x="2149476" y="4154488"/>
                    <a:ext cx="609600" cy="481013"/>
                  </a:xfrm>
                  <a:custGeom>
                    <a:avLst/>
                    <a:gdLst>
                      <a:gd name="T0" fmla="*/ 146 w 162"/>
                      <a:gd name="T1" fmla="*/ 57 h 128"/>
                      <a:gd name="T2" fmla="*/ 48 w 162"/>
                      <a:gd name="T3" fmla="*/ 119 h 128"/>
                      <a:gd name="T4" fmla="*/ 10 w 162"/>
                      <a:gd name="T5" fmla="*/ 111 h 128"/>
                      <a:gd name="T6" fmla="*/ 8 w 162"/>
                      <a:gd name="T7" fmla="*/ 109 h 128"/>
                      <a:gd name="T8" fmla="*/ 17 w 162"/>
                      <a:gd name="T9" fmla="*/ 70 h 128"/>
                      <a:gd name="T10" fmla="*/ 114 w 162"/>
                      <a:gd name="T11" fmla="*/ 8 h 128"/>
                      <a:gd name="T12" fmla="*/ 153 w 162"/>
                      <a:gd name="T13" fmla="*/ 17 h 128"/>
                      <a:gd name="T14" fmla="*/ 154 w 162"/>
                      <a:gd name="T15" fmla="*/ 18 h 128"/>
                      <a:gd name="T16" fmla="*/ 146 w 162"/>
                      <a:gd name="T17" fmla="*/ 57 h 1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62" h="128">
                        <a:moveTo>
                          <a:pt x="146" y="57"/>
                        </a:moveTo>
                        <a:cubicBezTo>
                          <a:pt x="48" y="119"/>
                          <a:pt x="48" y="119"/>
                          <a:pt x="48" y="119"/>
                        </a:cubicBezTo>
                        <a:cubicBezTo>
                          <a:pt x="35" y="128"/>
                          <a:pt x="18" y="124"/>
                          <a:pt x="10" y="111"/>
                        </a:cubicBezTo>
                        <a:cubicBezTo>
                          <a:pt x="8" y="109"/>
                          <a:pt x="8" y="109"/>
                          <a:pt x="8" y="109"/>
                        </a:cubicBezTo>
                        <a:cubicBezTo>
                          <a:pt x="0" y="96"/>
                          <a:pt x="4" y="79"/>
                          <a:pt x="17" y="70"/>
                        </a:cubicBezTo>
                        <a:cubicBezTo>
                          <a:pt x="114" y="8"/>
                          <a:pt x="114" y="8"/>
                          <a:pt x="114" y="8"/>
                        </a:cubicBezTo>
                        <a:cubicBezTo>
                          <a:pt x="127" y="0"/>
                          <a:pt x="145" y="4"/>
                          <a:pt x="153" y="17"/>
                        </a:cubicBezTo>
                        <a:cubicBezTo>
                          <a:pt x="154" y="18"/>
                          <a:pt x="154" y="18"/>
                          <a:pt x="154" y="18"/>
                        </a:cubicBezTo>
                        <a:cubicBezTo>
                          <a:pt x="162" y="31"/>
                          <a:pt x="158" y="49"/>
                          <a:pt x="146" y="57"/>
                        </a:cubicBezTo>
                        <a:close/>
                      </a:path>
                    </a:pathLst>
                  </a:custGeom>
                  <a:solidFill>
                    <a:srgbClr val="F4D6B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350"/>
                  </a:p>
                </p:txBody>
              </p:sp>
              <p:sp>
                <p:nvSpPr>
                  <p:cNvPr id="13" name="Freeform 54"/>
                  <p:cNvSpPr>
                    <a:spLocks/>
                  </p:cNvSpPr>
                  <p:nvPr/>
                </p:nvSpPr>
                <p:spPr bwMode="auto">
                  <a:xfrm>
                    <a:off x="2333626" y="4338638"/>
                    <a:ext cx="531813" cy="431800"/>
                  </a:xfrm>
                  <a:custGeom>
                    <a:avLst/>
                    <a:gdLst>
                      <a:gd name="T0" fmla="*/ 126 w 141"/>
                      <a:gd name="T1" fmla="*/ 57 h 115"/>
                      <a:gd name="T2" fmla="*/ 47 w 141"/>
                      <a:gd name="T3" fmla="*/ 107 h 115"/>
                      <a:gd name="T4" fmla="*/ 11 w 141"/>
                      <a:gd name="T5" fmla="*/ 99 h 115"/>
                      <a:gd name="T6" fmla="*/ 8 w 141"/>
                      <a:gd name="T7" fmla="*/ 94 h 115"/>
                      <a:gd name="T8" fmla="*/ 16 w 141"/>
                      <a:gd name="T9" fmla="*/ 58 h 115"/>
                      <a:gd name="T10" fmla="*/ 94 w 141"/>
                      <a:gd name="T11" fmla="*/ 8 h 115"/>
                      <a:gd name="T12" fmla="*/ 130 w 141"/>
                      <a:gd name="T13" fmla="*/ 15 h 115"/>
                      <a:gd name="T14" fmla="*/ 134 w 141"/>
                      <a:gd name="T15" fmla="*/ 21 h 115"/>
                      <a:gd name="T16" fmla="*/ 126 w 141"/>
                      <a:gd name="T17" fmla="*/ 57 h 1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1" h="115">
                        <a:moveTo>
                          <a:pt x="126" y="57"/>
                        </a:moveTo>
                        <a:cubicBezTo>
                          <a:pt x="47" y="107"/>
                          <a:pt x="47" y="107"/>
                          <a:pt x="47" y="107"/>
                        </a:cubicBezTo>
                        <a:cubicBezTo>
                          <a:pt x="35" y="115"/>
                          <a:pt x="19" y="111"/>
                          <a:pt x="11" y="99"/>
                        </a:cubicBezTo>
                        <a:cubicBezTo>
                          <a:pt x="8" y="94"/>
                          <a:pt x="8" y="94"/>
                          <a:pt x="8" y="94"/>
                        </a:cubicBezTo>
                        <a:cubicBezTo>
                          <a:pt x="0" y="82"/>
                          <a:pt x="4" y="66"/>
                          <a:pt x="16" y="58"/>
                        </a:cubicBezTo>
                        <a:cubicBezTo>
                          <a:pt x="94" y="8"/>
                          <a:pt x="94" y="8"/>
                          <a:pt x="94" y="8"/>
                        </a:cubicBezTo>
                        <a:cubicBezTo>
                          <a:pt x="106" y="0"/>
                          <a:pt x="123" y="3"/>
                          <a:pt x="130" y="15"/>
                        </a:cubicBezTo>
                        <a:cubicBezTo>
                          <a:pt x="134" y="21"/>
                          <a:pt x="134" y="21"/>
                          <a:pt x="134" y="21"/>
                        </a:cubicBezTo>
                        <a:cubicBezTo>
                          <a:pt x="141" y="33"/>
                          <a:pt x="138" y="49"/>
                          <a:pt x="126" y="57"/>
                        </a:cubicBezTo>
                        <a:close/>
                      </a:path>
                    </a:pathLst>
                  </a:custGeom>
                  <a:solidFill>
                    <a:srgbClr val="F4D6B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350"/>
                  </a:p>
                </p:txBody>
              </p:sp>
              <p:sp>
                <p:nvSpPr>
                  <p:cNvPr id="14" name="Freeform 55"/>
                  <p:cNvSpPr>
                    <a:spLocks/>
                  </p:cNvSpPr>
                  <p:nvPr/>
                </p:nvSpPr>
                <p:spPr bwMode="auto">
                  <a:xfrm>
                    <a:off x="1890713" y="4060825"/>
                    <a:ext cx="198438" cy="206375"/>
                  </a:xfrm>
                  <a:custGeom>
                    <a:avLst/>
                    <a:gdLst>
                      <a:gd name="T0" fmla="*/ 30 w 53"/>
                      <a:gd name="T1" fmla="*/ 0 h 55"/>
                      <a:gd name="T2" fmla="*/ 53 w 53"/>
                      <a:gd name="T3" fmla="*/ 34 h 55"/>
                      <a:gd name="T4" fmla="*/ 20 w 53"/>
                      <a:gd name="T5" fmla="*/ 36 h 55"/>
                      <a:gd name="T6" fmla="*/ 30 w 53"/>
                      <a:gd name="T7" fmla="*/ 0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3" h="55">
                        <a:moveTo>
                          <a:pt x="30" y="0"/>
                        </a:moveTo>
                        <a:cubicBezTo>
                          <a:pt x="53" y="34"/>
                          <a:pt x="53" y="34"/>
                          <a:pt x="53" y="34"/>
                        </a:cubicBezTo>
                        <a:cubicBezTo>
                          <a:pt x="53" y="34"/>
                          <a:pt x="39" y="55"/>
                          <a:pt x="20" y="36"/>
                        </a:cubicBezTo>
                        <a:cubicBezTo>
                          <a:pt x="20" y="36"/>
                          <a:pt x="0" y="16"/>
                          <a:pt x="30" y="0"/>
                        </a:cubicBezTo>
                      </a:path>
                    </a:pathLst>
                  </a:custGeom>
                  <a:solidFill>
                    <a:srgbClr val="FFEA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350"/>
                  </a:p>
                </p:txBody>
              </p:sp>
              <p:sp>
                <p:nvSpPr>
                  <p:cNvPr id="15" name="Freeform 57"/>
                  <p:cNvSpPr>
                    <a:spLocks/>
                  </p:cNvSpPr>
                  <p:nvPr/>
                </p:nvSpPr>
                <p:spPr bwMode="auto">
                  <a:xfrm>
                    <a:off x="2352676" y="4349750"/>
                    <a:ext cx="406400" cy="255588"/>
                  </a:xfrm>
                  <a:custGeom>
                    <a:avLst/>
                    <a:gdLst>
                      <a:gd name="T0" fmla="*/ 4 w 108"/>
                      <a:gd name="T1" fmla="*/ 61 h 68"/>
                      <a:gd name="T2" fmla="*/ 96 w 108"/>
                      <a:gd name="T3" fmla="*/ 2 h 68"/>
                      <a:gd name="T4" fmla="*/ 108 w 108"/>
                      <a:gd name="T5" fmla="*/ 1 h 68"/>
                      <a:gd name="T6" fmla="*/ 0 w 108"/>
                      <a:gd name="T7" fmla="*/ 68 h 68"/>
                      <a:gd name="T8" fmla="*/ 4 w 108"/>
                      <a:gd name="T9" fmla="*/ 61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8" h="68">
                        <a:moveTo>
                          <a:pt x="4" y="61"/>
                        </a:moveTo>
                        <a:cubicBezTo>
                          <a:pt x="6" y="60"/>
                          <a:pt x="96" y="2"/>
                          <a:pt x="96" y="2"/>
                        </a:cubicBezTo>
                        <a:cubicBezTo>
                          <a:pt x="96" y="2"/>
                          <a:pt x="105" y="0"/>
                          <a:pt x="108" y="1"/>
                        </a:cubicBezTo>
                        <a:cubicBezTo>
                          <a:pt x="0" y="68"/>
                          <a:pt x="0" y="68"/>
                          <a:pt x="0" y="68"/>
                        </a:cubicBezTo>
                        <a:cubicBezTo>
                          <a:pt x="0" y="68"/>
                          <a:pt x="2" y="62"/>
                          <a:pt x="4" y="61"/>
                        </a:cubicBezTo>
                        <a:close/>
                      </a:path>
                    </a:pathLst>
                  </a:custGeom>
                  <a:solidFill>
                    <a:srgbClr val="F2C9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350"/>
                  </a:p>
                </p:txBody>
              </p:sp>
              <p:sp>
                <p:nvSpPr>
                  <p:cNvPr id="16" name="Freeform 58"/>
                  <p:cNvSpPr>
                    <a:spLocks/>
                  </p:cNvSpPr>
                  <p:nvPr/>
                </p:nvSpPr>
                <p:spPr bwMode="auto">
                  <a:xfrm>
                    <a:off x="2160588" y="4168775"/>
                    <a:ext cx="455613" cy="327025"/>
                  </a:xfrm>
                  <a:custGeom>
                    <a:avLst/>
                    <a:gdLst>
                      <a:gd name="T0" fmla="*/ 112 w 121"/>
                      <a:gd name="T1" fmla="*/ 3 h 87"/>
                      <a:gd name="T2" fmla="*/ 16 w 121"/>
                      <a:gd name="T3" fmla="*/ 64 h 87"/>
                      <a:gd name="T4" fmla="*/ 1 w 121"/>
                      <a:gd name="T5" fmla="*/ 87 h 87"/>
                      <a:gd name="T6" fmla="*/ 121 w 121"/>
                      <a:gd name="T7" fmla="*/ 0 h 87"/>
                      <a:gd name="T8" fmla="*/ 112 w 121"/>
                      <a:gd name="T9" fmla="*/ 3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87">
                        <a:moveTo>
                          <a:pt x="112" y="3"/>
                        </a:moveTo>
                        <a:cubicBezTo>
                          <a:pt x="16" y="64"/>
                          <a:pt x="16" y="64"/>
                          <a:pt x="16" y="64"/>
                        </a:cubicBezTo>
                        <a:cubicBezTo>
                          <a:pt x="16" y="64"/>
                          <a:pt x="0" y="76"/>
                          <a:pt x="1" y="87"/>
                        </a:cubicBezTo>
                        <a:cubicBezTo>
                          <a:pt x="121" y="0"/>
                          <a:pt x="121" y="0"/>
                          <a:pt x="121" y="0"/>
                        </a:cubicBezTo>
                        <a:lnTo>
                          <a:pt x="112" y="3"/>
                        </a:lnTo>
                        <a:close/>
                      </a:path>
                    </a:pathLst>
                  </a:custGeom>
                  <a:solidFill>
                    <a:srgbClr val="F2C9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350"/>
                  </a:p>
                </p:txBody>
              </p:sp>
              <p:sp>
                <p:nvSpPr>
                  <p:cNvPr id="17" name="Freeform 59"/>
                  <p:cNvSpPr>
                    <a:spLocks/>
                  </p:cNvSpPr>
                  <p:nvPr/>
                </p:nvSpPr>
                <p:spPr bwMode="auto">
                  <a:xfrm>
                    <a:off x="2124076" y="4418013"/>
                    <a:ext cx="209550" cy="220663"/>
                  </a:xfrm>
                  <a:custGeom>
                    <a:avLst/>
                    <a:gdLst>
                      <a:gd name="T0" fmla="*/ 32 w 56"/>
                      <a:gd name="T1" fmla="*/ 0 h 59"/>
                      <a:gd name="T2" fmla="*/ 56 w 56"/>
                      <a:gd name="T3" fmla="*/ 36 h 59"/>
                      <a:gd name="T4" fmla="*/ 21 w 56"/>
                      <a:gd name="T5" fmla="*/ 39 h 59"/>
                      <a:gd name="T6" fmla="*/ 32 w 56"/>
                      <a:gd name="T7" fmla="*/ 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6" h="59">
                        <a:moveTo>
                          <a:pt x="32" y="0"/>
                        </a:moveTo>
                        <a:cubicBezTo>
                          <a:pt x="56" y="36"/>
                          <a:pt x="56" y="36"/>
                          <a:pt x="56" y="36"/>
                        </a:cubicBezTo>
                        <a:cubicBezTo>
                          <a:pt x="56" y="36"/>
                          <a:pt x="41" y="59"/>
                          <a:pt x="21" y="39"/>
                        </a:cubicBezTo>
                        <a:cubicBezTo>
                          <a:pt x="21" y="39"/>
                          <a:pt x="0" y="17"/>
                          <a:pt x="32" y="0"/>
                        </a:cubicBezTo>
                        <a:close/>
                      </a:path>
                    </a:pathLst>
                  </a:custGeom>
                  <a:solidFill>
                    <a:srgbClr val="FFEA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350"/>
                  </a:p>
                </p:txBody>
              </p:sp>
              <p:sp>
                <p:nvSpPr>
                  <p:cNvPr id="18" name="Freeform 60"/>
                  <p:cNvSpPr>
                    <a:spLocks/>
                  </p:cNvSpPr>
                  <p:nvPr/>
                </p:nvSpPr>
                <p:spPr bwMode="auto">
                  <a:xfrm>
                    <a:off x="2319338" y="4567238"/>
                    <a:ext cx="200025" cy="211138"/>
                  </a:xfrm>
                  <a:custGeom>
                    <a:avLst/>
                    <a:gdLst>
                      <a:gd name="T0" fmla="*/ 30 w 53"/>
                      <a:gd name="T1" fmla="*/ 0 h 56"/>
                      <a:gd name="T2" fmla="*/ 53 w 53"/>
                      <a:gd name="T3" fmla="*/ 34 h 56"/>
                      <a:gd name="T4" fmla="*/ 19 w 53"/>
                      <a:gd name="T5" fmla="*/ 36 h 56"/>
                      <a:gd name="T6" fmla="*/ 30 w 53"/>
                      <a:gd name="T7" fmla="*/ 0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3" h="56">
                        <a:moveTo>
                          <a:pt x="30" y="0"/>
                        </a:moveTo>
                        <a:cubicBezTo>
                          <a:pt x="53" y="34"/>
                          <a:pt x="53" y="34"/>
                          <a:pt x="53" y="34"/>
                        </a:cubicBezTo>
                        <a:cubicBezTo>
                          <a:pt x="53" y="34"/>
                          <a:pt x="38" y="56"/>
                          <a:pt x="19" y="36"/>
                        </a:cubicBezTo>
                        <a:cubicBezTo>
                          <a:pt x="19" y="36"/>
                          <a:pt x="0" y="16"/>
                          <a:pt x="30" y="0"/>
                        </a:cubicBezTo>
                        <a:close/>
                      </a:path>
                    </a:pathLst>
                  </a:custGeom>
                  <a:solidFill>
                    <a:srgbClr val="FFEA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350"/>
                  </a:p>
                </p:txBody>
              </p:sp>
              <p:sp>
                <p:nvSpPr>
                  <p:cNvPr id="19" name="Freeform 61"/>
                  <p:cNvSpPr>
                    <a:spLocks/>
                  </p:cNvSpPr>
                  <p:nvPr/>
                </p:nvSpPr>
                <p:spPr bwMode="auto">
                  <a:xfrm>
                    <a:off x="1965326" y="4278313"/>
                    <a:ext cx="200025" cy="211138"/>
                  </a:xfrm>
                  <a:custGeom>
                    <a:avLst/>
                    <a:gdLst>
                      <a:gd name="T0" fmla="*/ 30 w 53"/>
                      <a:gd name="T1" fmla="*/ 0 h 56"/>
                      <a:gd name="T2" fmla="*/ 53 w 53"/>
                      <a:gd name="T3" fmla="*/ 34 h 56"/>
                      <a:gd name="T4" fmla="*/ 20 w 53"/>
                      <a:gd name="T5" fmla="*/ 36 h 56"/>
                      <a:gd name="T6" fmla="*/ 30 w 53"/>
                      <a:gd name="T7" fmla="*/ 0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3" h="56">
                        <a:moveTo>
                          <a:pt x="30" y="0"/>
                        </a:moveTo>
                        <a:cubicBezTo>
                          <a:pt x="53" y="34"/>
                          <a:pt x="53" y="34"/>
                          <a:pt x="53" y="34"/>
                        </a:cubicBezTo>
                        <a:cubicBezTo>
                          <a:pt x="53" y="34"/>
                          <a:pt x="38" y="56"/>
                          <a:pt x="20" y="36"/>
                        </a:cubicBezTo>
                        <a:cubicBezTo>
                          <a:pt x="20" y="36"/>
                          <a:pt x="0" y="16"/>
                          <a:pt x="30" y="0"/>
                        </a:cubicBezTo>
                        <a:close/>
                      </a:path>
                    </a:pathLst>
                  </a:custGeom>
                  <a:solidFill>
                    <a:srgbClr val="FFEA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350"/>
                  </a:p>
                </p:txBody>
              </p:sp>
              <p:sp>
                <p:nvSpPr>
                  <p:cNvPr id="20" name="Freeform 62"/>
                  <p:cNvSpPr>
                    <a:spLocks/>
                  </p:cNvSpPr>
                  <p:nvPr/>
                </p:nvSpPr>
                <p:spPr bwMode="auto">
                  <a:xfrm>
                    <a:off x="2003426" y="3989388"/>
                    <a:ext cx="508000" cy="330200"/>
                  </a:xfrm>
                  <a:custGeom>
                    <a:avLst/>
                    <a:gdLst>
                      <a:gd name="T0" fmla="*/ 124 w 135"/>
                      <a:gd name="T1" fmla="*/ 2 h 88"/>
                      <a:gd name="T2" fmla="*/ 16 w 135"/>
                      <a:gd name="T3" fmla="*/ 70 h 88"/>
                      <a:gd name="T4" fmla="*/ 0 w 135"/>
                      <a:gd name="T5" fmla="*/ 88 h 88"/>
                      <a:gd name="T6" fmla="*/ 135 w 135"/>
                      <a:gd name="T7" fmla="*/ 0 h 88"/>
                      <a:gd name="T8" fmla="*/ 124 w 135"/>
                      <a:gd name="T9" fmla="*/ 2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5" h="88">
                        <a:moveTo>
                          <a:pt x="124" y="2"/>
                        </a:moveTo>
                        <a:cubicBezTo>
                          <a:pt x="16" y="70"/>
                          <a:pt x="16" y="70"/>
                          <a:pt x="16" y="70"/>
                        </a:cubicBezTo>
                        <a:cubicBezTo>
                          <a:pt x="16" y="70"/>
                          <a:pt x="3" y="78"/>
                          <a:pt x="0" y="88"/>
                        </a:cubicBezTo>
                        <a:cubicBezTo>
                          <a:pt x="135" y="0"/>
                          <a:pt x="135" y="0"/>
                          <a:pt x="135" y="0"/>
                        </a:cubicBezTo>
                        <a:cubicBezTo>
                          <a:pt x="135" y="0"/>
                          <a:pt x="128" y="0"/>
                          <a:pt x="124" y="2"/>
                        </a:cubicBezTo>
                        <a:close/>
                      </a:path>
                    </a:pathLst>
                  </a:custGeom>
                  <a:solidFill>
                    <a:srgbClr val="F2C9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350"/>
                  </a:p>
                </p:txBody>
              </p:sp>
              <p:sp>
                <p:nvSpPr>
                  <p:cNvPr id="21" name="Freeform 69"/>
                  <p:cNvSpPr>
                    <a:spLocks noEditPoints="1"/>
                  </p:cNvSpPr>
                  <p:nvPr/>
                </p:nvSpPr>
                <p:spPr bwMode="auto">
                  <a:xfrm>
                    <a:off x="1916113" y="4052888"/>
                    <a:ext cx="71438" cy="169863"/>
                  </a:xfrm>
                  <a:custGeom>
                    <a:avLst/>
                    <a:gdLst>
                      <a:gd name="T0" fmla="*/ 6 w 19"/>
                      <a:gd name="T1" fmla="*/ 22 h 45"/>
                      <a:gd name="T2" fmla="*/ 1 w 19"/>
                      <a:gd name="T3" fmla="*/ 33 h 45"/>
                      <a:gd name="T4" fmla="*/ 0 w 19"/>
                      <a:gd name="T5" fmla="*/ 33 h 45"/>
                      <a:gd name="T6" fmla="*/ 2 w 19"/>
                      <a:gd name="T7" fmla="*/ 38 h 45"/>
                      <a:gd name="T8" fmla="*/ 4 w 19"/>
                      <a:gd name="T9" fmla="*/ 41 h 45"/>
                      <a:gd name="T10" fmla="*/ 5 w 19"/>
                      <a:gd name="T11" fmla="*/ 42 h 45"/>
                      <a:gd name="T12" fmla="*/ 6 w 19"/>
                      <a:gd name="T13" fmla="*/ 44 h 45"/>
                      <a:gd name="T14" fmla="*/ 6 w 19"/>
                      <a:gd name="T15" fmla="*/ 44 h 45"/>
                      <a:gd name="T16" fmla="*/ 7 w 19"/>
                      <a:gd name="T17" fmla="*/ 45 h 45"/>
                      <a:gd name="T18" fmla="*/ 12 w 19"/>
                      <a:gd name="T19" fmla="*/ 37 h 45"/>
                      <a:gd name="T20" fmla="*/ 6 w 19"/>
                      <a:gd name="T21" fmla="*/ 22 h 45"/>
                      <a:gd name="T22" fmla="*/ 16 w 19"/>
                      <a:gd name="T23" fmla="*/ 0 h 45"/>
                      <a:gd name="T24" fmla="*/ 12 w 19"/>
                      <a:gd name="T25" fmla="*/ 10 h 45"/>
                      <a:gd name="T26" fmla="*/ 19 w 19"/>
                      <a:gd name="T27" fmla="*/ 4 h 45"/>
                      <a:gd name="T28" fmla="*/ 16 w 19"/>
                      <a:gd name="T29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9" h="45">
                        <a:moveTo>
                          <a:pt x="6" y="22"/>
                        </a:moveTo>
                        <a:cubicBezTo>
                          <a:pt x="5" y="26"/>
                          <a:pt x="3" y="30"/>
                          <a:pt x="1" y="33"/>
                        </a:cubicBezTo>
                        <a:cubicBezTo>
                          <a:pt x="0" y="33"/>
                          <a:pt x="0" y="33"/>
                          <a:pt x="0" y="33"/>
                        </a:cubicBezTo>
                        <a:cubicBezTo>
                          <a:pt x="1" y="33"/>
                          <a:pt x="1" y="35"/>
                          <a:pt x="2" y="38"/>
                        </a:cubicBezTo>
                        <a:cubicBezTo>
                          <a:pt x="3" y="39"/>
                          <a:pt x="3" y="40"/>
                          <a:pt x="4" y="41"/>
                        </a:cubicBezTo>
                        <a:cubicBezTo>
                          <a:pt x="5" y="42"/>
                          <a:pt x="5" y="42"/>
                          <a:pt x="5" y="42"/>
                        </a:cubicBezTo>
                        <a:cubicBezTo>
                          <a:pt x="5" y="43"/>
                          <a:pt x="6" y="44"/>
                          <a:pt x="6" y="44"/>
                        </a:cubicBezTo>
                        <a:cubicBezTo>
                          <a:pt x="6" y="44"/>
                          <a:pt x="6" y="44"/>
                          <a:pt x="6" y="44"/>
                        </a:cubicBezTo>
                        <a:cubicBezTo>
                          <a:pt x="6" y="45"/>
                          <a:pt x="7" y="45"/>
                          <a:pt x="7" y="45"/>
                        </a:cubicBezTo>
                        <a:cubicBezTo>
                          <a:pt x="8" y="45"/>
                          <a:pt x="9" y="41"/>
                          <a:pt x="12" y="37"/>
                        </a:cubicBezTo>
                        <a:cubicBezTo>
                          <a:pt x="10" y="34"/>
                          <a:pt x="6" y="29"/>
                          <a:pt x="6" y="22"/>
                        </a:cubicBezTo>
                        <a:moveTo>
                          <a:pt x="16" y="0"/>
                        </a:moveTo>
                        <a:cubicBezTo>
                          <a:pt x="15" y="3"/>
                          <a:pt x="14" y="7"/>
                          <a:pt x="12" y="10"/>
                        </a:cubicBezTo>
                        <a:cubicBezTo>
                          <a:pt x="14" y="8"/>
                          <a:pt x="16" y="6"/>
                          <a:pt x="19" y="4"/>
                        </a:cubicBezTo>
                        <a:cubicBezTo>
                          <a:pt x="19" y="2"/>
                          <a:pt x="18" y="0"/>
                          <a:pt x="16" y="0"/>
                        </a:cubicBezTo>
                      </a:path>
                    </a:pathLst>
                  </a:custGeom>
                  <a:solidFill>
                    <a:srgbClr val="F3D2A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350"/>
                  </a:p>
                </p:txBody>
              </p:sp>
              <p:sp>
                <p:nvSpPr>
                  <p:cNvPr id="22" name="Freeform 70"/>
                  <p:cNvSpPr>
                    <a:spLocks/>
                  </p:cNvSpPr>
                  <p:nvPr/>
                </p:nvSpPr>
                <p:spPr bwMode="auto">
                  <a:xfrm>
                    <a:off x="1939926" y="4068763"/>
                    <a:ext cx="55563" cy="123825"/>
                  </a:xfrm>
                  <a:custGeom>
                    <a:avLst/>
                    <a:gdLst>
                      <a:gd name="T0" fmla="*/ 13 w 15"/>
                      <a:gd name="T1" fmla="*/ 0 h 33"/>
                      <a:gd name="T2" fmla="*/ 6 w 15"/>
                      <a:gd name="T3" fmla="*/ 6 h 33"/>
                      <a:gd name="T4" fmla="*/ 3 w 15"/>
                      <a:gd name="T5" fmla="*/ 12 h 33"/>
                      <a:gd name="T6" fmla="*/ 0 w 15"/>
                      <a:gd name="T7" fmla="*/ 18 h 33"/>
                      <a:gd name="T8" fmla="*/ 6 w 15"/>
                      <a:gd name="T9" fmla="*/ 33 h 33"/>
                      <a:gd name="T10" fmla="*/ 13 w 15"/>
                      <a:gd name="T11" fmla="*/ 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5" h="33">
                        <a:moveTo>
                          <a:pt x="13" y="0"/>
                        </a:moveTo>
                        <a:cubicBezTo>
                          <a:pt x="10" y="2"/>
                          <a:pt x="8" y="4"/>
                          <a:pt x="6" y="6"/>
                        </a:cubicBezTo>
                        <a:cubicBezTo>
                          <a:pt x="5" y="8"/>
                          <a:pt x="4" y="10"/>
                          <a:pt x="3" y="12"/>
                        </a:cubicBezTo>
                        <a:cubicBezTo>
                          <a:pt x="2" y="14"/>
                          <a:pt x="1" y="16"/>
                          <a:pt x="0" y="18"/>
                        </a:cubicBezTo>
                        <a:cubicBezTo>
                          <a:pt x="0" y="25"/>
                          <a:pt x="4" y="30"/>
                          <a:pt x="6" y="33"/>
                        </a:cubicBezTo>
                        <a:cubicBezTo>
                          <a:pt x="10" y="23"/>
                          <a:pt x="15" y="8"/>
                          <a:pt x="13" y="0"/>
                        </a:cubicBezTo>
                      </a:path>
                    </a:pathLst>
                  </a:custGeom>
                  <a:solidFill>
                    <a:srgbClr val="FBDFC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350"/>
                  </a:p>
                </p:txBody>
              </p:sp>
            </p:grpSp>
          </p:grpSp>
        </p:grpSp>
        <p:sp>
          <p:nvSpPr>
            <p:cNvPr id="163" name="矩形 162"/>
            <p:cNvSpPr/>
            <p:nvPr/>
          </p:nvSpPr>
          <p:spPr>
            <a:xfrm rot="1200000">
              <a:off x="8861" y="4181457"/>
              <a:ext cx="968175" cy="1258101"/>
            </a:xfrm>
            <a:custGeom>
              <a:avLst/>
              <a:gdLst>
                <a:gd name="connsiteX0" fmla="*/ 0 w 788653"/>
                <a:gd name="connsiteY0" fmla="*/ 0 h 1192524"/>
                <a:gd name="connsiteX1" fmla="*/ 788653 w 788653"/>
                <a:gd name="connsiteY1" fmla="*/ 0 h 1192524"/>
                <a:gd name="connsiteX2" fmla="*/ 788653 w 788653"/>
                <a:gd name="connsiteY2" fmla="*/ 1192524 h 1192524"/>
                <a:gd name="connsiteX3" fmla="*/ 0 w 788653"/>
                <a:gd name="connsiteY3" fmla="*/ 1192524 h 1192524"/>
                <a:gd name="connsiteX4" fmla="*/ 0 w 788653"/>
                <a:gd name="connsiteY4" fmla="*/ 0 h 1192524"/>
                <a:gd name="connsiteX0" fmla="*/ 0 w 924273"/>
                <a:gd name="connsiteY0" fmla="*/ 0 h 1288566"/>
                <a:gd name="connsiteX1" fmla="*/ 788653 w 924273"/>
                <a:gd name="connsiteY1" fmla="*/ 0 h 1288566"/>
                <a:gd name="connsiteX2" fmla="*/ 924273 w 924273"/>
                <a:gd name="connsiteY2" fmla="*/ 1288566 h 1288566"/>
                <a:gd name="connsiteX3" fmla="*/ 0 w 924273"/>
                <a:gd name="connsiteY3" fmla="*/ 1192524 h 1288566"/>
                <a:gd name="connsiteX4" fmla="*/ 0 w 924273"/>
                <a:gd name="connsiteY4" fmla="*/ 0 h 1288566"/>
                <a:gd name="connsiteX0" fmla="*/ 0 w 924273"/>
                <a:gd name="connsiteY0" fmla="*/ 0 h 1288566"/>
                <a:gd name="connsiteX1" fmla="*/ 788653 w 924273"/>
                <a:gd name="connsiteY1" fmla="*/ 0 h 1288566"/>
                <a:gd name="connsiteX2" fmla="*/ 924273 w 924273"/>
                <a:gd name="connsiteY2" fmla="*/ 1288566 h 1288566"/>
                <a:gd name="connsiteX3" fmla="*/ 44556 w 924273"/>
                <a:gd name="connsiteY3" fmla="*/ 1196651 h 1288566"/>
                <a:gd name="connsiteX4" fmla="*/ 0 w 924273"/>
                <a:gd name="connsiteY4" fmla="*/ 1192524 h 1288566"/>
                <a:gd name="connsiteX5" fmla="*/ 0 w 924273"/>
                <a:gd name="connsiteY5" fmla="*/ 0 h 1288566"/>
                <a:gd name="connsiteX0" fmla="*/ 87981 w 1012254"/>
                <a:gd name="connsiteY0" fmla="*/ 0 h 1288566"/>
                <a:gd name="connsiteX1" fmla="*/ 876634 w 1012254"/>
                <a:gd name="connsiteY1" fmla="*/ 0 h 1288566"/>
                <a:gd name="connsiteX2" fmla="*/ 1012254 w 1012254"/>
                <a:gd name="connsiteY2" fmla="*/ 1288566 h 1288566"/>
                <a:gd name="connsiteX3" fmla="*/ 132537 w 1012254"/>
                <a:gd name="connsiteY3" fmla="*/ 1196651 h 1288566"/>
                <a:gd name="connsiteX4" fmla="*/ 0 w 1012254"/>
                <a:gd name="connsiteY4" fmla="*/ 1258101 h 1288566"/>
                <a:gd name="connsiteX5" fmla="*/ 87981 w 1012254"/>
                <a:gd name="connsiteY5" fmla="*/ 0 h 1288566"/>
                <a:gd name="connsiteX0" fmla="*/ 87981 w 968175"/>
                <a:gd name="connsiteY0" fmla="*/ 0 h 1258101"/>
                <a:gd name="connsiteX1" fmla="*/ 876634 w 968175"/>
                <a:gd name="connsiteY1" fmla="*/ 0 h 1258101"/>
                <a:gd name="connsiteX2" fmla="*/ 968175 w 968175"/>
                <a:gd name="connsiteY2" fmla="*/ 1013804 h 1258101"/>
                <a:gd name="connsiteX3" fmla="*/ 132537 w 968175"/>
                <a:gd name="connsiteY3" fmla="*/ 1196651 h 1258101"/>
                <a:gd name="connsiteX4" fmla="*/ 0 w 968175"/>
                <a:gd name="connsiteY4" fmla="*/ 1258101 h 1258101"/>
                <a:gd name="connsiteX5" fmla="*/ 87981 w 968175"/>
                <a:gd name="connsiteY5" fmla="*/ 0 h 1258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8175" h="1258101">
                  <a:moveTo>
                    <a:pt x="87981" y="0"/>
                  </a:moveTo>
                  <a:lnTo>
                    <a:pt x="876634" y="0"/>
                  </a:lnTo>
                  <a:lnTo>
                    <a:pt x="968175" y="1013804"/>
                  </a:lnTo>
                  <a:lnTo>
                    <a:pt x="132537" y="1196651"/>
                  </a:lnTo>
                  <a:lnTo>
                    <a:pt x="0" y="1258101"/>
                  </a:lnTo>
                  <a:lnTo>
                    <a:pt x="87981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0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1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92" name="飞哥PPT眉头"/>
          <p:cNvSpPr txBox="1"/>
          <p:nvPr/>
        </p:nvSpPr>
        <p:spPr>
          <a:xfrm>
            <a:off x="539552" y="13220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重点工作回顾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1154745"/>
      </p:ext>
    </p:extLst>
  </p:cSld>
  <p:clrMapOvr>
    <a:masterClrMapping/>
  </p:clrMapOvr>
  <p:transition spd="slow" advTm="692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Line 321"/>
          <p:cNvSpPr>
            <a:spLocks noChangeShapeType="1"/>
          </p:cNvSpPr>
          <p:nvPr/>
        </p:nvSpPr>
        <p:spPr bwMode="auto">
          <a:xfrm flipV="1">
            <a:off x="3205546" y="1352773"/>
            <a:ext cx="1003828" cy="1350169"/>
          </a:xfrm>
          <a:prstGeom prst="line">
            <a:avLst/>
          </a:prstGeom>
          <a:noFill/>
          <a:ln w="19050" cap="rnd">
            <a:solidFill>
              <a:srgbClr val="4D4D4D"/>
            </a:solidFill>
            <a:prstDash val="sysDot"/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3" tIns="34286" rIns="68573" bIns="34286"/>
          <a:lstStyle/>
          <a:p>
            <a:endParaRPr lang="zh-CN" altLang="en-US"/>
          </a:p>
        </p:txBody>
      </p:sp>
      <p:sp>
        <p:nvSpPr>
          <p:cNvPr id="133" name="Line 322"/>
          <p:cNvSpPr>
            <a:spLocks noChangeShapeType="1"/>
          </p:cNvSpPr>
          <p:nvPr/>
        </p:nvSpPr>
        <p:spPr bwMode="auto">
          <a:xfrm flipV="1">
            <a:off x="3203164" y="1892125"/>
            <a:ext cx="1003828" cy="809625"/>
          </a:xfrm>
          <a:prstGeom prst="line">
            <a:avLst/>
          </a:prstGeom>
          <a:noFill/>
          <a:ln w="19050" cap="rnd">
            <a:solidFill>
              <a:srgbClr val="4D4D4D"/>
            </a:solidFill>
            <a:prstDash val="sysDot"/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3" tIns="34286" rIns="68573" bIns="34286"/>
          <a:lstStyle/>
          <a:p>
            <a:endParaRPr lang="zh-CN" altLang="en-US"/>
          </a:p>
        </p:txBody>
      </p:sp>
      <p:sp>
        <p:nvSpPr>
          <p:cNvPr id="134" name="Line 323"/>
          <p:cNvSpPr>
            <a:spLocks noChangeShapeType="1"/>
          </p:cNvSpPr>
          <p:nvPr/>
        </p:nvSpPr>
        <p:spPr bwMode="auto">
          <a:xfrm flipV="1">
            <a:off x="4204610" y="1351582"/>
            <a:ext cx="403674" cy="0"/>
          </a:xfrm>
          <a:prstGeom prst="line">
            <a:avLst/>
          </a:prstGeom>
          <a:noFill/>
          <a:ln w="19050" cap="rnd">
            <a:solidFill>
              <a:srgbClr val="4D4D4D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3" tIns="34286" rIns="68573" bIns="34286"/>
          <a:lstStyle/>
          <a:p>
            <a:endParaRPr lang="zh-CN" altLang="en-US"/>
          </a:p>
        </p:txBody>
      </p:sp>
      <p:sp>
        <p:nvSpPr>
          <p:cNvPr id="135" name="Line 324"/>
          <p:cNvSpPr>
            <a:spLocks noChangeShapeType="1"/>
          </p:cNvSpPr>
          <p:nvPr/>
        </p:nvSpPr>
        <p:spPr bwMode="auto">
          <a:xfrm flipV="1">
            <a:off x="4204610" y="1890934"/>
            <a:ext cx="403674" cy="0"/>
          </a:xfrm>
          <a:prstGeom prst="line">
            <a:avLst/>
          </a:prstGeom>
          <a:noFill/>
          <a:ln w="19050" cap="rnd">
            <a:solidFill>
              <a:srgbClr val="4D4D4D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3" tIns="34286" rIns="68573" bIns="34286"/>
          <a:lstStyle/>
          <a:p>
            <a:endParaRPr lang="zh-CN" altLang="en-US"/>
          </a:p>
        </p:txBody>
      </p:sp>
      <p:sp>
        <p:nvSpPr>
          <p:cNvPr id="136" name="Line 325"/>
          <p:cNvSpPr>
            <a:spLocks noChangeShapeType="1"/>
          </p:cNvSpPr>
          <p:nvPr/>
        </p:nvSpPr>
        <p:spPr bwMode="auto">
          <a:xfrm flipV="1">
            <a:off x="4229617" y="2485057"/>
            <a:ext cx="403675" cy="0"/>
          </a:xfrm>
          <a:prstGeom prst="line">
            <a:avLst/>
          </a:prstGeom>
          <a:noFill/>
          <a:ln w="19050" cap="rnd">
            <a:solidFill>
              <a:srgbClr val="4D4D4D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3" tIns="34286" rIns="68573" bIns="34286"/>
          <a:lstStyle/>
          <a:p>
            <a:endParaRPr lang="zh-CN" altLang="en-US"/>
          </a:p>
        </p:txBody>
      </p:sp>
      <p:sp>
        <p:nvSpPr>
          <p:cNvPr id="137" name="Line 326"/>
          <p:cNvSpPr>
            <a:spLocks noChangeShapeType="1"/>
          </p:cNvSpPr>
          <p:nvPr/>
        </p:nvSpPr>
        <p:spPr bwMode="auto">
          <a:xfrm>
            <a:off x="4243907" y="3072035"/>
            <a:ext cx="389385" cy="7144"/>
          </a:xfrm>
          <a:prstGeom prst="line">
            <a:avLst/>
          </a:prstGeom>
          <a:noFill/>
          <a:ln w="19050" cap="rnd">
            <a:solidFill>
              <a:srgbClr val="4D4D4D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3" tIns="34286" rIns="68573" bIns="34286"/>
          <a:lstStyle/>
          <a:p>
            <a:endParaRPr lang="zh-CN" altLang="en-US"/>
          </a:p>
        </p:txBody>
      </p:sp>
      <p:sp>
        <p:nvSpPr>
          <p:cNvPr id="138" name="Line 327"/>
          <p:cNvSpPr>
            <a:spLocks noChangeShapeType="1"/>
          </p:cNvSpPr>
          <p:nvPr/>
        </p:nvSpPr>
        <p:spPr bwMode="auto">
          <a:xfrm flipV="1">
            <a:off x="4240334" y="3682825"/>
            <a:ext cx="403674" cy="0"/>
          </a:xfrm>
          <a:prstGeom prst="line">
            <a:avLst/>
          </a:prstGeom>
          <a:noFill/>
          <a:ln w="19050" cap="rnd">
            <a:solidFill>
              <a:srgbClr val="4D4D4D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3" tIns="34286" rIns="68573" bIns="34286"/>
          <a:lstStyle/>
          <a:p>
            <a:endParaRPr lang="zh-CN" altLang="en-US"/>
          </a:p>
        </p:txBody>
      </p:sp>
      <p:sp>
        <p:nvSpPr>
          <p:cNvPr id="139" name="Line 328"/>
          <p:cNvSpPr>
            <a:spLocks noChangeShapeType="1"/>
          </p:cNvSpPr>
          <p:nvPr/>
        </p:nvSpPr>
        <p:spPr bwMode="auto">
          <a:xfrm flipV="1">
            <a:off x="4233189" y="4245991"/>
            <a:ext cx="403674" cy="0"/>
          </a:xfrm>
          <a:prstGeom prst="line">
            <a:avLst/>
          </a:prstGeom>
          <a:noFill/>
          <a:ln w="19050" cap="rnd">
            <a:solidFill>
              <a:srgbClr val="4D4D4D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3" tIns="34286" rIns="68573" bIns="34286"/>
          <a:lstStyle/>
          <a:p>
            <a:endParaRPr lang="zh-CN" altLang="en-US"/>
          </a:p>
        </p:txBody>
      </p:sp>
      <p:sp>
        <p:nvSpPr>
          <p:cNvPr id="140" name="Line 335"/>
          <p:cNvSpPr>
            <a:spLocks noChangeShapeType="1"/>
          </p:cNvSpPr>
          <p:nvPr/>
        </p:nvSpPr>
        <p:spPr bwMode="auto">
          <a:xfrm flipV="1">
            <a:off x="3203164" y="2485058"/>
            <a:ext cx="1026452" cy="215503"/>
          </a:xfrm>
          <a:prstGeom prst="line">
            <a:avLst/>
          </a:prstGeom>
          <a:noFill/>
          <a:ln w="19050" cap="rnd">
            <a:solidFill>
              <a:srgbClr val="4D4D4D"/>
            </a:solidFill>
            <a:prstDash val="sysDot"/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3" tIns="34286" rIns="68573" bIns="34286"/>
          <a:lstStyle/>
          <a:p>
            <a:endParaRPr lang="zh-CN" altLang="en-US"/>
          </a:p>
        </p:txBody>
      </p:sp>
      <p:sp>
        <p:nvSpPr>
          <p:cNvPr id="141" name="Line 336"/>
          <p:cNvSpPr>
            <a:spLocks noChangeShapeType="1"/>
          </p:cNvSpPr>
          <p:nvPr/>
        </p:nvSpPr>
        <p:spPr bwMode="auto">
          <a:xfrm>
            <a:off x="3203164" y="2701751"/>
            <a:ext cx="1080038" cy="377428"/>
          </a:xfrm>
          <a:prstGeom prst="line">
            <a:avLst/>
          </a:prstGeom>
          <a:noFill/>
          <a:ln w="19050" cap="rnd">
            <a:solidFill>
              <a:srgbClr val="4D4D4D"/>
            </a:solidFill>
            <a:prstDash val="sysDot"/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3" tIns="34286" rIns="68573" bIns="34286"/>
          <a:lstStyle/>
          <a:p>
            <a:endParaRPr lang="zh-CN" altLang="en-US"/>
          </a:p>
        </p:txBody>
      </p:sp>
      <p:sp>
        <p:nvSpPr>
          <p:cNvPr id="142" name="Line 337"/>
          <p:cNvSpPr>
            <a:spLocks noChangeShapeType="1"/>
          </p:cNvSpPr>
          <p:nvPr/>
        </p:nvSpPr>
        <p:spPr bwMode="auto">
          <a:xfrm>
            <a:off x="3203164" y="2701750"/>
            <a:ext cx="1026452" cy="971550"/>
          </a:xfrm>
          <a:prstGeom prst="line">
            <a:avLst/>
          </a:prstGeom>
          <a:noFill/>
          <a:ln w="19050" cap="rnd">
            <a:solidFill>
              <a:srgbClr val="4D4D4D"/>
            </a:solidFill>
            <a:prstDash val="sysDot"/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3" tIns="34286" rIns="68573" bIns="34286"/>
          <a:lstStyle/>
          <a:p>
            <a:endParaRPr lang="zh-CN" altLang="en-US"/>
          </a:p>
        </p:txBody>
      </p:sp>
      <p:sp>
        <p:nvSpPr>
          <p:cNvPr id="143" name="Line 338"/>
          <p:cNvSpPr>
            <a:spLocks noChangeShapeType="1"/>
          </p:cNvSpPr>
          <p:nvPr/>
        </p:nvSpPr>
        <p:spPr bwMode="auto">
          <a:xfrm>
            <a:off x="3203164" y="2701751"/>
            <a:ext cx="1026452" cy="1565672"/>
          </a:xfrm>
          <a:prstGeom prst="line">
            <a:avLst/>
          </a:prstGeom>
          <a:noFill/>
          <a:ln w="19050" cap="rnd">
            <a:solidFill>
              <a:srgbClr val="4D4D4D"/>
            </a:solidFill>
            <a:prstDash val="sysDot"/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3" tIns="34286" rIns="68573" bIns="34286"/>
          <a:lstStyle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1" t="1133" r="29339" b="-1133"/>
          <a:stretch/>
        </p:blipFill>
        <p:spPr>
          <a:xfrm>
            <a:off x="1052256" y="1470576"/>
            <a:ext cx="1997938" cy="2663918"/>
          </a:xfrm>
          <a:prstGeom prst="rect">
            <a:avLst/>
          </a:prstGeom>
        </p:spPr>
      </p:pic>
      <p:pic>
        <p:nvPicPr>
          <p:cNvPr id="3" name="H0006(Black_iPhone6)2.png"/>
          <p:cNvPicPr/>
          <p:nvPr/>
        </p:nvPicPr>
        <p:blipFill>
          <a:blip r:embed="rId4">
            <a:extLst/>
          </a:blip>
          <a:srcRect b="14998"/>
          <a:stretch>
            <a:fillRect/>
          </a:stretch>
        </p:blipFill>
        <p:spPr>
          <a:xfrm>
            <a:off x="395536" y="1183779"/>
            <a:ext cx="3383042" cy="39609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8" name="组合 147"/>
          <p:cNvGrpSpPr/>
          <p:nvPr/>
        </p:nvGrpSpPr>
        <p:grpSpPr>
          <a:xfrm>
            <a:off x="4747714" y="1101496"/>
            <a:ext cx="501631" cy="501631"/>
            <a:chOff x="4641550" y="1440594"/>
            <a:chExt cx="587801" cy="587801"/>
          </a:xfrm>
        </p:grpSpPr>
        <p:grpSp>
          <p:nvGrpSpPr>
            <p:cNvPr id="149" name="组合 148"/>
            <p:cNvGrpSpPr/>
            <p:nvPr/>
          </p:nvGrpSpPr>
          <p:grpSpPr>
            <a:xfrm>
              <a:off x="4641550" y="1440594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5" name="同心圆 15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6" name="椭圆 15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0" name="组合 149"/>
            <p:cNvGrpSpPr/>
            <p:nvPr/>
          </p:nvGrpSpPr>
          <p:grpSpPr>
            <a:xfrm>
              <a:off x="4795215" y="1597882"/>
              <a:ext cx="286520" cy="248944"/>
              <a:chOff x="2601913" y="584200"/>
              <a:chExt cx="581025" cy="504825"/>
            </a:xfrm>
            <a:solidFill>
              <a:schemeClr val="accent1"/>
            </a:solidFill>
          </p:grpSpPr>
          <p:sp>
            <p:nvSpPr>
              <p:cNvPr id="151" name="Freeform 21"/>
              <p:cNvSpPr>
                <a:spLocks/>
              </p:cNvSpPr>
              <p:nvPr/>
            </p:nvSpPr>
            <p:spPr bwMode="auto">
              <a:xfrm>
                <a:off x="2601913" y="1054100"/>
                <a:ext cx="581025" cy="34925"/>
              </a:xfrm>
              <a:custGeom>
                <a:avLst/>
                <a:gdLst>
                  <a:gd name="T0" fmla="*/ 352 w 366"/>
                  <a:gd name="T1" fmla="*/ 0 h 22"/>
                  <a:gd name="T2" fmla="*/ 14 w 366"/>
                  <a:gd name="T3" fmla="*/ 0 h 22"/>
                  <a:gd name="T4" fmla="*/ 14 w 366"/>
                  <a:gd name="T5" fmla="*/ 0 h 22"/>
                  <a:gd name="T6" fmla="*/ 8 w 366"/>
                  <a:gd name="T7" fmla="*/ 0 h 22"/>
                  <a:gd name="T8" fmla="*/ 4 w 366"/>
                  <a:gd name="T9" fmla="*/ 2 h 22"/>
                  <a:gd name="T10" fmla="*/ 0 w 366"/>
                  <a:gd name="T11" fmla="*/ 6 h 22"/>
                  <a:gd name="T12" fmla="*/ 0 w 366"/>
                  <a:gd name="T13" fmla="*/ 10 h 22"/>
                  <a:gd name="T14" fmla="*/ 0 w 366"/>
                  <a:gd name="T15" fmla="*/ 12 h 22"/>
                  <a:gd name="T16" fmla="*/ 0 w 366"/>
                  <a:gd name="T17" fmla="*/ 12 h 22"/>
                  <a:gd name="T18" fmla="*/ 0 w 366"/>
                  <a:gd name="T19" fmla="*/ 16 h 22"/>
                  <a:gd name="T20" fmla="*/ 4 w 366"/>
                  <a:gd name="T21" fmla="*/ 20 h 22"/>
                  <a:gd name="T22" fmla="*/ 8 w 366"/>
                  <a:gd name="T23" fmla="*/ 22 h 22"/>
                  <a:gd name="T24" fmla="*/ 14 w 366"/>
                  <a:gd name="T25" fmla="*/ 22 h 22"/>
                  <a:gd name="T26" fmla="*/ 352 w 366"/>
                  <a:gd name="T27" fmla="*/ 22 h 22"/>
                  <a:gd name="T28" fmla="*/ 352 w 366"/>
                  <a:gd name="T29" fmla="*/ 22 h 22"/>
                  <a:gd name="T30" fmla="*/ 358 w 366"/>
                  <a:gd name="T31" fmla="*/ 22 h 22"/>
                  <a:gd name="T32" fmla="*/ 362 w 366"/>
                  <a:gd name="T33" fmla="*/ 20 h 22"/>
                  <a:gd name="T34" fmla="*/ 366 w 366"/>
                  <a:gd name="T35" fmla="*/ 16 h 22"/>
                  <a:gd name="T36" fmla="*/ 366 w 366"/>
                  <a:gd name="T37" fmla="*/ 12 h 22"/>
                  <a:gd name="T38" fmla="*/ 366 w 366"/>
                  <a:gd name="T39" fmla="*/ 10 h 22"/>
                  <a:gd name="T40" fmla="*/ 366 w 366"/>
                  <a:gd name="T41" fmla="*/ 10 h 22"/>
                  <a:gd name="T42" fmla="*/ 366 w 366"/>
                  <a:gd name="T43" fmla="*/ 6 h 22"/>
                  <a:gd name="T44" fmla="*/ 362 w 366"/>
                  <a:gd name="T45" fmla="*/ 2 h 22"/>
                  <a:gd name="T46" fmla="*/ 358 w 366"/>
                  <a:gd name="T47" fmla="*/ 0 h 22"/>
                  <a:gd name="T48" fmla="*/ 352 w 366"/>
                  <a:gd name="T49" fmla="*/ 0 h 22"/>
                  <a:gd name="T50" fmla="*/ 352 w 366"/>
                  <a:gd name="T5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6" h="22">
                    <a:moveTo>
                      <a:pt x="352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352" y="22"/>
                    </a:lnTo>
                    <a:lnTo>
                      <a:pt x="352" y="22"/>
                    </a:lnTo>
                    <a:lnTo>
                      <a:pt x="358" y="22"/>
                    </a:lnTo>
                    <a:lnTo>
                      <a:pt x="362" y="20"/>
                    </a:lnTo>
                    <a:lnTo>
                      <a:pt x="366" y="16"/>
                    </a:lnTo>
                    <a:lnTo>
                      <a:pt x="366" y="12"/>
                    </a:lnTo>
                    <a:lnTo>
                      <a:pt x="366" y="10"/>
                    </a:lnTo>
                    <a:lnTo>
                      <a:pt x="366" y="10"/>
                    </a:lnTo>
                    <a:lnTo>
                      <a:pt x="366" y="6"/>
                    </a:lnTo>
                    <a:lnTo>
                      <a:pt x="362" y="2"/>
                    </a:lnTo>
                    <a:lnTo>
                      <a:pt x="358" y="0"/>
                    </a:lnTo>
                    <a:lnTo>
                      <a:pt x="352" y="0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Freeform 22"/>
              <p:cNvSpPr>
                <a:spLocks noEditPoints="1"/>
              </p:cNvSpPr>
              <p:nvPr/>
            </p:nvSpPr>
            <p:spPr bwMode="auto">
              <a:xfrm>
                <a:off x="2687638" y="752475"/>
                <a:ext cx="409575" cy="206375"/>
              </a:xfrm>
              <a:custGeom>
                <a:avLst/>
                <a:gdLst>
                  <a:gd name="T0" fmla="*/ 118 w 258"/>
                  <a:gd name="T1" fmla="*/ 0 h 130"/>
                  <a:gd name="T2" fmla="*/ 112 w 258"/>
                  <a:gd name="T3" fmla="*/ 2 h 130"/>
                  <a:gd name="T4" fmla="*/ 104 w 258"/>
                  <a:gd name="T5" fmla="*/ 8 h 130"/>
                  <a:gd name="T6" fmla="*/ 104 w 258"/>
                  <a:gd name="T7" fmla="*/ 116 h 130"/>
                  <a:gd name="T8" fmla="*/ 104 w 258"/>
                  <a:gd name="T9" fmla="*/ 122 h 130"/>
                  <a:gd name="T10" fmla="*/ 112 w 258"/>
                  <a:gd name="T11" fmla="*/ 128 h 130"/>
                  <a:gd name="T12" fmla="*/ 140 w 258"/>
                  <a:gd name="T13" fmla="*/ 130 h 130"/>
                  <a:gd name="T14" fmla="*/ 146 w 258"/>
                  <a:gd name="T15" fmla="*/ 128 h 130"/>
                  <a:gd name="T16" fmla="*/ 154 w 258"/>
                  <a:gd name="T17" fmla="*/ 122 h 130"/>
                  <a:gd name="T18" fmla="*/ 154 w 258"/>
                  <a:gd name="T19" fmla="*/ 14 h 130"/>
                  <a:gd name="T20" fmla="*/ 154 w 258"/>
                  <a:gd name="T21" fmla="*/ 8 h 130"/>
                  <a:gd name="T22" fmla="*/ 146 w 258"/>
                  <a:gd name="T23" fmla="*/ 2 h 130"/>
                  <a:gd name="T24" fmla="*/ 140 w 258"/>
                  <a:gd name="T25" fmla="*/ 0 h 130"/>
                  <a:gd name="T26" fmla="*/ 14 w 258"/>
                  <a:gd name="T27" fmla="*/ 0 h 130"/>
                  <a:gd name="T28" fmla="*/ 8 w 258"/>
                  <a:gd name="T29" fmla="*/ 2 h 130"/>
                  <a:gd name="T30" fmla="*/ 2 w 258"/>
                  <a:gd name="T31" fmla="*/ 8 h 130"/>
                  <a:gd name="T32" fmla="*/ 0 w 258"/>
                  <a:gd name="T33" fmla="*/ 116 h 130"/>
                  <a:gd name="T34" fmla="*/ 2 w 258"/>
                  <a:gd name="T35" fmla="*/ 122 h 130"/>
                  <a:gd name="T36" fmla="*/ 8 w 258"/>
                  <a:gd name="T37" fmla="*/ 128 h 130"/>
                  <a:gd name="T38" fmla="*/ 38 w 258"/>
                  <a:gd name="T39" fmla="*/ 130 h 130"/>
                  <a:gd name="T40" fmla="*/ 42 w 258"/>
                  <a:gd name="T41" fmla="*/ 128 h 130"/>
                  <a:gd name="T42" fmla="*/ 50 w 258"/>
                  <a:gd name="T43" fmla="*/ 122 h 130"/>
                  <a:gd name="T44" fmla="*/ 52 w 258"/>
                  <a:gd name="T45" fmla="*/ 14 h 130"/>
                  <a:gd name="T46" fmla="*/ 50 w 258"/>
                  <a:gd name="T47" fmla="*/ 8 h 130"/>
                  <a:gd name="T48" fmla="*/ 42 w 258"/>
                  <a:gd name="T49" fmla="*/ 2 h 130"/>
                  <a:gd name="T50" fmla="*/ 38 w 258"/>
                  <a:gd name="T51" fmla="*/ 0 h 130"/>
                  <a:gd name="T52" fmla="*/ 220 w 258"/>
                  <a:gd name="T53" fmla="*/ 0 h 130"/>
                  <a:gd name="T54" fmla="*/ 216 w 258"/>
                  <a:gd name="T55" fmla="*/ 2 h 130"/>
                  <a:gd name="T56" fmla="*/ 208 w 258"/>
                  <a:gd name="T57" fmla="*/ 8 h 130"/>
                  <a:gd name="T58" fmla="*/ 206 w 258"/>
                  <a:gd name="T59" fmla="*/ 116 h 130"/>
                  <a:gd name="T60" fmla="*/ 208 w 258"/>
                  <a:gd name="T61" fmla="*/ 122 h 130"/>
                  <a:gd name="T62" fmla="*/ 216 w 258"/>
                  <a:gd name="T63" fmla="*/ 128 h 130"/>
                  <a:gd name="T64" fmla="*/ 244 w 258"/>
                  <a:gd name="T65" fmla="*/ 130 h 130"/>
                  <a:gd name="T66" fmla="*/ 250 w 258"/>
                  <a:gd name="T67" fmla="*/ 128 h 130"/>
                  <a:gd name="T68" fmla="*/ 256 w 258"/>
                  <a:gd name="T69" fmla="*/ 122 h 130"/>
                  <a:gd name="T70" fmla="*/ 258 w 258"/>
                  <a:gd name="T71" fmla="*/ 14 h 130"/>
                  <a:gd name="T72" fmla="*/ 256 w 258"/>
                  <a:gd name="T73" fmla="*/ 8 h 130"/>
                  <a:gd name="T74" fmla="*/ 250 w 258"/>
                  <a:gd name="T75" fmla="*/ 2 h 130"/>
                  <a:gd name="T76" fmla="*/ 244 w 258"/>
                  <a:gd name="T77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8" h="130">
                    <a:moveTo>
                      <a:pt x="140" y="0"/>
                    </a:moveTo>
                    <a:lnTo>
                      <a:pt x="118" y="0"/>
                    </a:lnTo>
                    <a:lnTo>
                      <a:pt x="118" y="0"/>
                    </a:lnTo>
                    <a:lnTo>
                      <a:pt x="112" y="2"/>
                    </a:lnTo>
                    <a:lnTo>
                      <a:pt x="108" y="4"/>
                    </a:lnTo>
                    <a:lnTo>
                      <a:pt x="104" y="8"/>
                    </a:lnTo>
                    <a:lnTo>
                      <a:pt x="104" y="14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22"/>
                    </a:lnTo>
                    <a:lnTo>
                      <a:pt x="108" y="126"/>
                    </a:lnTo>
                    <a:lnTo>
                      <a:pt x="112" y="128"/>
                    </a:lnTo>
                    <a:lnTo>
                      <a:pt x="118" y="130"/>
                    </a:lnTo>
                    <a:lnTo>
                      <a:pt x="140" y="130"/>
                    </a:lnTo>
                    <a:lnTo>
                      <a:pt x="140" y="130"/>
                    </a:lnTo>
                    <a:lnTo>
                      <a:pt x="146" y="128"/>
                    </a:lnTo>
                    <a:lnTo>
                      <a:pt x="150" y="126"/>
                    </a:lnTo>
                    <a:lnTo>
                      <a:pt x="154" y="122"/>
                    </a:lnTo>
                    <a:lnTo>
                      <a:pt x="154" y="116"/>
                    </a:lnTo>
                    <a:lnTo>
                      <a:pt x="154" y="14"/>
                    </a:lnTo>
                    <a:lnTo>
                      <a:pt x="154" y="14"/>
                    </a:lnTo>
                    <a:lnTo>
                      <a:pt x="154" y="8"/>
                    </a:lnTo>
                    <a:lnTo>
                      <a:pt x="150" y="4"/>
                    </a:lnTo>
                    <a:lnTo>
                      <a:pt x="146" y="2"/>
                    </a:lnTo>
                    <a:lnTo>
                      <a:pt x="140" y="0"/>
                    </a:lnTo>
                    <a:lnTo>
                      <a:pt x="140" y="0"/>
                    </a:lnTo>
                    <a:close/>
                    <a:moveTo>
                      <a:pt x="38" y="0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22"/>
                    </a:lnTo>
                    <a:lnTo>
                      <a:pt x="4" y="126"/>
                    </a:lnTo>
                    <a:lnTo>
                      <a:pt x="8" y="128"/>
                    </a:lnTo>
                    <a:lnTo>
                      <a:pt x="14" y="130"/>
                    </a:lnTo>
                    <a:lnTo>
                      <a:pt x="38" y="130"/>
                    </a:lnTo>
                    <a:lnTo>
                      <a:pt x="38" y="130"/>
                    </a:lnTo>
                    <a:lnTo>
                      <a:pt x="42" y="128"/>
                    </a:lnTo>
                    <a:lnTo>
                      <a:pt x="48" y="126"/>
                    </a:lnTo>
                    <a:lnTo>
                      <a:pt x="50" y="122"/>
                    </a:lnTo>
                    <a:lnTo>
                      <a:pt x="52" y="116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0" y="8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8" y="0"/>
                    </a:lnTo>
                    <a:close/>
                    <a:moveTo>
                      <a:pt x="244" y="0"/>
                    </a:moveTo>
                    <a:lnTo>
                      <a:pt x="220" y="0"/>
                    </a:lnTo>
                    <a:lnTo>
                      <a:pt x="220" y="0"/>
                    </a:lnTo>
                    <a:lnTo>
                      <a:pt x="216" y="2"/>
                    </a:lnTo>
                    <a:lnTo>
                      <a:pt x="210" y="4"/>
                    </a:lnTo>
                    <a:lnTo>
                      <a:pt x="208" y="8"/>
                    </a:lnTo>
                    <a:lnTo>
                      <a:pt x="206" y="14"/>
                    </a:lnTo>
                    <a:lnTo>
                      <a:pt x="206" y="116"/>
                    </a:lnTo>
                    <a:lnTo>
                      <a:pt x="206" y="116"/>
                    </a:lnTo>
                    <a:lnTo>
                      <a:pt x="208" y="122"/>
                    </a:lnTo>
                    <a:lnTo>
                      <a:pt x="210" y="126"/>
                    </a:lnTo>
                    <a:lnTo>
                      <a:pt x="216" y="128"/>
                    </a:lnTo>
                    <a:lnTo>
                      <a:pt x="220" y="130"/>
                    </a:lnTo>
                    <a:lnTo>
                      <a:pt x="244" y="130"/>
                    </a:lnTo>
                    <a:lnTo>
                      <a:pt x="244" y="130"/>
                    </a:lnTo>
                    <a:lnTo>
                      <a:pt x="250" y="128"/>
                    </a:lnTo>
                    <a:lnTo>
                      <a:pt x="254" y="126"/>
                    </a:lnTo>
                    <a:lnTo>
                      <a:pt x="256" y="122"/>
                    </a:lnTo>
                    <a:lnTo>
                      <a:pt x="258" y="116"/>
                    </a:lnTo>
                    <a:lnTo>
                      <a:pt x="258" y="14"/>
                    </a:lnTo>
                    <a:lnTo>
                      <a:pt x="258" y="14"/>
                    </a:lnTo>
                    <a:lnTo>
                      <a:pt x="256" y="8"/>
                    </a:lnTo>
                    <a:lnTo>
                      <a:pt x="254" y="4"/>
                    </a:lnTo>
                    <a:lnTo>
                      <a:pt x="250" y="2"/>
                    </a:lnTo>
                    <a:lnTo>
                      <a:pt x="244" y="0"/>
                    </a:lnTo>
                    <a:lnTo>
                      <a:pt x="2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Freeform 23"/>
              <p:cNvSpPr>
                <a:spLocks/>
              </p:cNvSpPr>
              <p:nvPr/>
            </p:nvSpPr>
            <p:spPr bwMode="auto">
              <a:xfrm>
                <a:off x="2601913" y="584200"/>
                <a:ext cx="581025" cy="136525"/>
              </a:xfrm>
              <a:custGeom>
                <a:avLst/>
                <a:gdLst>
                  <a:gd name="T0" fmla="*/ 358 w 366"/>
                  <a:gd name="T1" fmla="*/ 66 h 86"/>
                  <a:gd name="T2" fmla="*/ 186 w 366"/>
                  <a:gd name="T3" fmla="*/ 0 h 86"/>
                  <a:gd name="T4" fmla="*/ 186 w 366"/>
                  <a:gd name="T5" fmla="*/ 0 h 86"/>
                  <a:gd name="T6" fmla="*/ 180 w 366"/>
                  <a:gd name="T7" fmla="*/ 0 h 86"/>
                  <a:gd name="T8" fmla="*/ 8 w 366"/>
                  <a:gd name="T9" fmla="*/ 66 h 86"/>
                  <a:gd name="T10" fmla="*/ 8 w 366"/>
                  <a:gd name="T11" fmla="*/ 66 h 86"/>
                  <a:gd name="T12" fmla="*/ 4 w 366"/>
                  <a:gd name="T13" fmla="*/ 68 h 86"/>
                  <a:gd name="T14" fmla="*/ 2 w 366"/>
                  <a:gd name="T15" fmla="*/ 70 h 86"/>
                  <a:gd name="T16" fmla="*/ 0 w 366"/>
                  <a:gd name="T17" fmla="*/ 74 h 86"/>
                  <a:gd name="T18" fmla="*/ 0 w 366"/>
                  <a:gd name="T19" fmla="*/ 78 h 86"/>
                  <a:gd name="T20" fmla="*/ 0 w 366"/>
                  <a:gd name="T21" fmla="*/ 78 h 86"/>
                  <a:gd name="T22" fmla="*/ 2 w 366"/>
                  <a:gd name="T23" fmla="*/ 80 h 86"/>
                  <a:gd name="T24" fmla="*/ 4 w 366"/>
                  <a:gd name="T25" fmla="*/ 82 h 86"/>
                  <a:gd name="T26" fmla="*/ 6 w 366"/>
                  <a:gd name="T27" fmla="*/ 84 h 86"/>
                  <a:gd name="T28" fmla="*/ 10 w 366"/>
                  <a:gd name="T29" fmla="*/ 86 h 86"/>
                  <a:gd name="T30" fmla="*/ 356 w 366"/>
                  <a:gd name="T31" fmla="*/ 86 h 86"/>
                  <a:gd name="T32" fmla="*/ 356 w 366"/>
                  <a:gd name="T33" fmla="*/ 86 h 86"/>
                  <a:gd name="T34" fmla="*/ 360 w 366"/>
                  <a:gd name="T35" fmla="*/ 84 h 86"/>
                  <a:gd name="T36" fmla="*/ 362 w 366"/>
                  <a:gd name="T37" fmla="*/ 82 h 86"/>
                  <a:gd name="T38" fmla="*/ 364 w 366"/>
                  <a:gd name="T39" fmla="*/ 80 h 86"/>
                  <a:gd name="T40" fmla="*/ 366 w 366"/>
                  <a:gd name="T41" fmla="*/ 78 h 86"/>
                  <a:gd name="T42" fmla="*/ 366 w 366"/>
                  <a:gd name="T43" fmla="*/ 78 h 86"/>
                  <a:gd name="T44" fmla="*/ 366 w 366"/>
                  <a:gd name="T45" fmla="*/ 74 h 86"/>
                  <a:gd name="T46" fmla="*/ 364 w 366"/>
                  <a:gd name="T47" fmla="*/ 70 h 86"/>
                  <a:gd name="T48" fmla="*/ 362 w 366"/>
                  <a:gd name="T49" fmla="*/ 68 h 86"/>
                  <a:gd name="T50" fmla="*/ 358 w 366"/>
                  <a:gd name="T51" fmla="*/ 66 h 86"/>
                  <a:gd name="T52" fmla="*/ 358 w 366"/>
                  <a:gd name="T53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6" h="86">
                    <a:moveTo>
                      <a:pt x="358" y="66"/>
                    </a:moveTo>
                    <a:lnTo>
                      <a:pt x="186" y="0"/>
                    </a:lnTo>
                    <a:lnTo>
                      <a:pt x="186" y="0"/>
                    </a:lnTo>
                    <a:lnTo>
                      <a:pt x="180" y="0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4" y="68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0"/>
                    </a:lnTo>
                    <a:lnTo>
                      <a:pt x="4" y="82"/>
                    </a:lnTo>
                    <a:lnTo>
                      <a:pt x="6" y="84"/>
                    </a:lnTo>
                    <a:lnTo>
                      <a:pt x="10" y="86"/>
                    </a:lnTo>
                    <a:lnTo>
                      <a:pt x="356" y="86"/>
                    </a:lnTo>
                    <a:lnTo>
                      <a:pt x="356" y="86"/>
                    </a:lnTo>
                    <a:lnTo>
                      <a:pt x="360" y="84"/>
                    </a:lnTo>
                    <a:lnTo>
                      <a:pt x="362" y="82"/>
                    </a:lnTo>
                    <a:lnTo>
                      <a:pt x="364" y="80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66" y="74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8" y="66"/>
                    </a:lnTo>
                    <a:lnTo>
                      <a:pt x="358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84"/>
              <p:cNvSpPr>
                <a:spLocks/>
              </p:cNvSpPr>
              <p:nvPr/>
            </p:nvSpPr>
            <p:spPr bwMode="auto">
              <a:xfrm>
                <a:off x="2630488" y="987425"/>
                <a:ext cx="523875" cy="38100"/>
              </a:xfrm>
              <a:custGeom>
                <a:avLst/>
                <a:gdLst>
                  <a:gd name="T0" fmla="*/ 330 w 330"/>
                  <a:gd name="T1" fmla="*/ 12 h 24"/>
                  <a:gd name="T2" fmla="*/ 330 w 330"/>
                  <a:gd name="T3" fmla="*/ 12 h 24"/>
                  <a:gd name="T4" fmla="*/ 330 w 330"/>
                  <a:gd name="T5" fmla="*/ 12 h 24"/>
                  <a:gd name="T6" fmla="*/ 330 w 330"/>
                  <a:gd name="T7" fmla="*/ 18 h 24"/>
                  <a:gd name="T8" fmla="*/ 326 w 330"/>
                  <a:gd name="T9" fmla="*/ 20 h 24"/>
                  <a:gd name="T10" fmla="*/ 322 w 330"/>
                  <a:gd name="T11" fmla="*/ 24 h 24"/>
                  <a:gd name="T12" fmla="*/ 316 w 330"/>
                  <a:gd name="T13" fmla="*/ 24 h 24"/>
                  <a:gd name="T14" fmla="*/ 14 w 330"/>
                  <a:gd name="T15" fmla="*/ 24 h 24"/>
                  <a:gd name="T16" fmla="*/ 14 w 330"/>
                  <a:gd name="T17" fmla="*/ 24 h 24"/>
                  <a:gd name="T18" fmla="*/ 8 w 330"/>
                  <a:gd name="T19" fmla="*/ 24 h 24"/>
                  <a:gd name="T20" fmla="*/ 4 w 330"/>
                  <a:gd name="T21" fmla="*/ 20 h 24"/>
                  <a:gd name="T22" fmla="*/ 0 w 330"/>
                  <a:gd name="T23" fmla="*/ 18 h 24"/>
                  <a:gd name="T24" fmla="*/ 0 w 330"/>
                  <a:gd name="T25" fmla="*/ 12 h 24"/>
                  <a:gd name="T26" fmla="*/ 0 w 330"/>
                  <a:gd name="T27" fmla="*/ 12 h 24"/>
                  <a:gd name="T28" fmla="*/ 0 w 330"/>
                  <a:gd name="T29" fmla="*/ 12 h 24"/>
                  <a:gd name="T30" fmla="*/ 0 w 330"/>
                  <a:gd name="T31" fmla="*/ 8 h 24"/>
                  <a:gd name="T32" fmla="*/ 4 w 330"/>
                  <a:gd name="T33" fmla="*/ 4 h 24"/>
                  <a:gd name="T34" fmla="*/ 8 w 330"/>
                  <a:gd name="T35" fmla="*/ 2 h 24"/>
                  <a:gd name="T36" fmla="*/ 14 w 330"/>
                  <a:gd name="T37" fmla="*/ 0 h 24"/>
                  <a:gd name="T38" fmla="*/ 316 w 330"/>
                  <a:gd name="T39" fmla="*/ 0 h 24"/>
                  <a:gd name="T40" fmla="*/ 316 w 330"/>
                  <a:gd name="T41" fmla="*/ 0 h 24"/>
                  <a:gd name="T42" fmla="*/ 322 w 330"/>
                  <a:gd name="T43" fmla="*/ 2 h 24"/>
                  <a:gd name="T44" fmla="*/ 326 w 330"/>
                  <a:gd name="T45" fmla="*/ 4 h 24"/>
                  <a:gd name="T46" fmla="*/ 330 w 330"/>
                  <a:gd name="T47" fmla="*/ 8 h 24"/>
                  <a:gd name="T48" fmla="*/ 330 w 330"/>
                  <a:gd name="T49" fmla="*/ 12 h 24"/>
                  <a:gd name="T50" fmla="*/ 330 w 330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0" h="24">
                    <a:moveTo>
                      <a:pt x="330" y="12"/>
                    </a:moveTo>
                    <a:lnTo>
                      <a:pt x="330" y="12"/>
                    </a:lnTo>
                    <a:lnTo>
                      <a:pt x="330" y="12"/>
                    </a:lnTo>
                    <a:lnTo>
                      <a:pt x="330" y="18"/>
                    </a:lnTo>
                    <a:lnTo>
                      <a:pt x="326" y="20"/>
                    </a:lnTo>
                    <a:lnTo>
                      <a:pt x="322" y="24"/>
                    </a:lnTo>
                    <a:lnTo>
                      <a:pt x="316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22" y="2"/>
                    </a:lnTo>
                    <a:lnTo>
                      <a:pt x="326" y="4"/>
                    </a:lnTo>
                    <a:lnTo>
                      <a:pt x="330" y="8"/>
                    </a:lnTo>
                    <a:lnTo>
                      <a:pt x="330" y="12"/>
                    </a:lnTo>
                    <a:lnTo>
                      <a:pt x="33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57" name="组合 156"/>
          <p:cNvGrpSpPr/>
          <p:nvPr/>
        </p:nvGrpSpPr>
        <p:grpSpPr>
          <a:xfrm>
            <a:off x="4747714" y="2282428"/>
            <a:ext cx="501631" cy="501631"/>
            <a:chOff x="4641550" y="3027270"/>
            <a:chExt cx="587801" cy="587801"/>
          </a:xfrm>
        </p:grpSpPr>
        <p:grpSp>
          <p:nvGrpSpPr>
            <p:cNvPr id="158" name="组合 157"/>
            <p:cNvGrpSpPr/>
            <p:nvPr/>
          </p:nvGrpSpPr>
          <p:grpSpPr>
            <a:xfrm>
              <a:off x="4641550" y="3027270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62" name="同心圆 16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椭圆 16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9" name="组合 158"/>
            <p:cNvGrpSpPr/>
            <p:nvPr/>
          </p:nvGrpSpPr>
          <p:grpSpPr>
            <a:xfrm>
              <a:off x="4790609" y="3178517"/>
              <a:ext cx="289682" cy="293110"/>
              <a:chOff x="2627313" y="1546225"/>
              <a:chExt cx="536575" cy="542925"/>
            </a:xfrm>
            <a:solidFill>
              <a:schemeClr val="accent3"/>
            </a:solidFill>
          </p:grpSpPr>
          <p:sp>
            <p:nvSpPr>
              <p:cNvPr id="160" name="Freeform 30"/>
              <p:cNvSpPr>
                <a:spLocks noEditPoints="1"/>
              </p:cNvSpPr>
              <p:nvPr/>
            </p:nvSpPr>
            <p:spPr bwMode="auto">
              <a:xfrm>
                <a:off x="2627313" y="1616075"/>
                <a:ext cx="536575" cy="473075"/>
              </a:xfrm>
              <a:custGeom>
                <a:avLst/>
                <a:gdLst>
                  <a:gd name="T0" fmla="*/ 310 w 338"/>
                  <a:gd name="T1" fmla="*/ 134 h 298"/>
                  <a:gd name="T2" fmla="*/ 296 w 338"/>
                  <a:gd name="T3" fmla="*/ 94 h 298"/>
                  <a:gd name="T4" fmla="*/ 270 w 338"/>
                  <a:gd name="T5" fmla="*/ 62 h 298"/>
                  <a:gd name="T6" fmla="*/ 248 w 338"/>
                  <a:gd name="T7" fmla="*/ 46 h 298"/>
                  <a:gd name="T8" fmla="*/ 208 w 338"/>
                  <a:gd name="T9" fmla="*/ 72 h 298"/>
                  <a:gd name="T10" fmla="*/ 182 w 338"/>
                  <a:gd name="T11" fmla="*/ 72 h 298"/>
                  <a:gd name="T12" fmla="*/ 152 w 338"/>
                  <a:gd name="T13" fmla="*/ 60 h 298"/>
                  <a:gd name="T14" fmla="*/ 132 w 338"/>
                  <a:gd name="T15" fmla="*/ 36 h 298"/>
                  <a:gd name="T16" fmla="*/ 94 w 338"/>
                  <a:gd name="T17" fmla="*/ 2 h 298"/>
                  <a:gd name="T18" fmla="*/ 86 w 338"/>
                  <a:gd name="T19" fmla="*/ 2 h 298"/>
                  <a:gd name="T20" fmla="*/ 80 w 338"/>
                  <a:gd name="T21" fmla="*/ 56 h 298"/>
                  <a:gd name="T22" fmla="*/ 48 w 338"/>
                  <a:gd name="T23" fmla="*/ 92 h 298"/>
                  <a:gd name="T24" fmla="*/ 18 w 338"/>
                  <a:gd name="T25" fmla="*/ 108 h 298"/>
                  <a:gd name="T26" fmla="*/ 2 w 338"/>
                  <a:gd name="T27" fmla="*/ 118 h 298"/>
                  <a:gd name="T28" fmla="*/ 0 w 338"/>
                  <a:gd name="T29" fmla="*/ 174 h 298"/>
                  <a:gd name="T30" fmla="*/ 10 w 338"/>
                  <a:gd name="T31" fmla="*/ 188 h 298"/>
                  <a:gd name="T32" fmla="*/ 36 w 338"/>
                  <a:gd name="T33" fmla="*/ 190 h 298"/>
                  <a:gd name="T34" fmla="*/ 74 w 338"/>
                  <a:gd name="T35" fmla="*/ 246 h 298"/>
                  <a:gd name="T36" fmla="*/ 92 w 338"/>
                  <a:gd name="T37" fmla="*/ 290 h 298"/>
                  <a:gd name="T38" fmla="*/ 136 w 338"/>
                  <a:gd name="T39" fmla="*/ 298 h 298"/>
                  <a:gd name="T40" fmla="*/ 144 w 338"/>
                  <a:gd name="T41" fmla="*/ 290 h 298"/>
                  <a:gd name="T42" fmla="*/ 156 w 338"/>
                  <a:gd name="T43" fmla="*/ 280 h 298"/>
                  <a:gd name="T44" fmla="*/ 184 w 338"/>
                  <a:gd name="T45" fmla="*/ 280 h 298"/>
                  <a:gd name="T46" fmla="*/ 198 w 338"/>
                  <a:gd name="T47" fmla="*/ 290 h 298"/>
                  <a:gd name="T48" fmla="*/ 242 w 338"/>
                  <a:gd name="T49" fmla="*/ 298 h 298"/>
                  <a:gd name="T50" fmla="*/ 248 w 338"/>
                  <a:gd name="T51" fmla="*/ 290 h 298"/>
                  <a:gd name="T52" fmla="*/ 262 w 338"/>
                  <a:gd name="T53" fmla="*/ 250 h 298"/>
                  <a:gd name="T54" fmla="*/ 290 w 338"/>
                  <a:gd name="T55" fmla="*/ 220 h 298"/>
                  <a:gd name="T56" fmla="*/ 308 w 338"/>
                  <a:gd name="T57" fmla="*/ 180 h 298"/>
                  <a:gd name="T58" fmla="*/ 322 w 338"/>
                  <a:gd name="T59" fmla="*/ 166 h 298"/>
                  <a:gd name="T60" fmla="*/ 336 w 338"/>
                  <a:gd name="T61" fmla="*/ 156 h 298"/>
                  <a:gd name="T62" fmla="*/ 336 w 338"/>
                  <a:gd name="T63" fmla="*/ 144 h 298"/>
                  <a:gd name="T64" fmla="*/ 322 w 338"/>
                  <a:gd name="T65" fmla="*/ 134 h 298"/>
                  <a:gd name="T66" fmla="*/ 96 w 338"/>
                  <a:gd name="T67" fmla="*/ 120 h 298"/>
                  <a:gd name="T68" fmla="*/ 78 w 338"/>
                  <a:gd name="T69" fmla="*/ 110 h 298"/>
                  <a:gd name="T70" fmla="*/ 80 w 338"/>
                  <a:gd name="T71" fmla="*/ 108 h 298"/>
                  <a:gd name="T72" fmla="*/ 92 w 338"/>
                  <a:gd name="T73" fmla="*/ 108 h 298"/>
                  <a:gd name="T74" fmla="*/ 102 w 338"/>
                  <a:gd name="T75" fmla="*/ 94 h 298"/>
                  <a:gd name="T76" fmla="*/ 98 w 338"/>
                  <a:gd name="T77" fmla="*/ 84 h 298"/>
                  <a:gd name="T78" fmla="*/ 88 w 338"/>
                  <a:gd name="T79" fmla="*/ 80 h 298"/>
                  <a:gd name="T80" fmla="*/ 90 w 338"/>
                  <a:gd name="T81" fmla="*/ 78 h 298"/>
                  <a:gd name="T82" fmla="*/ 104 w 338"/>
                  <a:gd name="T83" fmla="*/ 78 h 298"/>
                  <a:gd name="T84" fmla="*/ 116 w 338"/>
                  <a:gd name="T85" fmla="*/ 98 h 298"/>
                  <a:gd name="T86" fmla="*/ 110 w 338"/>
                  <a:gd name="T87" fmla="*/ 114 h 298"/>
                  <a:gd name="T88" fmla="*/ 96 w 338"/>
                  <a:gd name="T89" fmla="*/ 12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8" h="298">
                    <a:moveTo>
                      <a:pt x="322" y="134"/>
                    </a:moveTo>
                    <a:lnTo>
                      <a:pt x="310" y="134"/>
                    </a:lnTo>
                    <a:lnTo>
                      <a:pt x="310" y="134"/>
                    </a:lnTo>
                    <a:lnTo>
                      <a:pt x="306" y="120"/>
                    </a:lnTo>
                    <a:lnTo>
                      <a:pt x="302" y="108"/>
                    </a:lnTo>
                    <a:lnTo>
                      <a:pt x="296" y="94"/>
                    </a:lnTo>
                    <a:lnTo>
                      <a:pt x="288" y="84"/>
                    </a:lnTo>
                    <a:lnTo>
                      <a:pt x="280" y="72"/>
                    </a:lnTo>
                    <a:lnTo>
                      <a:pt x="270" y="62"/>
                    </a:lnTo>
                    <a:lnTo>
                      <a:pt x="260" y="54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36" y="58"/>
                    </a:lnTo>
                    <a:lnTo>
                      <a:pt x="224" y="66"/>
                    </a:lnTo>
                    <a:lnTo>
                      <a:pt x="208" y="72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82" y="72"/>
                    </a:lnTo>
                    <a:lnTo>
                      <a:pt x="172" y="70"/>
                    </a:lnTo>
                    <a:lnTo>
                      <a:pt x="162" y="66"/>
                    </a:lnTo>
                    <a:lnTo>
                      <a:pt x="152" y="60"/>
                    </a:lnTo>
                    <a:lnTo>
                      <a:pt x="144" y="54"/>
                    </a:lnTo>
                    <a:lnTo>
                      <a:pt x="138" y="46"/>
                    </a:lnTo>
                    <a:lnTo>
                      <a:pt x="132" y="36"/>
                    </a:lnTo>
                    <a:lnTo>
                      <a:pt x="128" y="28"/>
                    </a:lnTo>
                    <a:lnTo>
                      <a:pt x="94" y="2"/>
                    </a:lnTo>
                    <a:lnTo>
                      <a:pt x="94" y="2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6" y="2"/>
                    </a:lnTo>
                    <a:lnTo>
                      <a:pt x="86" y="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68" y="66"/>
                    </a:lnTo>
                    <a:lnTo>
                      <a:pt x="56" y="80"/>
                    </a:lnTo>
                    <a:lnTo>
                      <a:pt x="48" y="92"/>
                    </a:lnTo>
                    <a:lnTo>
                      <a:pt x="40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0" y="108"/>
                    </a:lnTo>
                    <a:lnTo>
                      <a:pt x="6" y="112"/>
                    </a:lnTo>
                    <a:lnTo>
                      <a:pt x="2" y="118"/>
                    </a:lnTo>
                    <a:lnTo>
                      <a:pt x="0" y="124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2" y="180"/>
                    </a:lnTo>
                    <a:lnTo>
                      <a:pt x="6" y="184"/>
                    </a:lnTo>
                    <a:lnTo>
                      <a:pt x="10" y="188"/>
                    </a:lnTo>
                    <a:lnTo>
                      <a:pt x="18" y="190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46" y="210"/>
                    </a:lnTo>
                    <a:lnTo>
                      <a:pt x="58" y="228"/>
                    </a:lnTo>
                    <a:lnTo>
                      <a:pt x="74" y="246"/>
                    </a:lnTo>
                    <a:lnTo>
                      <a:pt x="92" y="258"/>
                    </a:lnTo>
                    <a:lnTo>
                      <a:pt x="92" y="290"/>
                    </a:lnTo>
                    <a:lnTo>
                      <a:pt x="92" y="290"/>
                    </a:lnTo>
                    <a:lnTo>
                      <a:pt x="96" y="296"/>
                    </a:lnTo>
                    <a:lnTo>
                      <a:pt x="100" y="298"/>
                    </a:lnTo>
                    <a:lnTo>
                      <a:pt x="136" y="298"/>
                    </a:lnTo>
                    <a:lnTo>
                      <a:pt x="136" y="298"/>
                    </a:lnTo>
                    <a:lnTo>
                      <a:pt x="142" y="296"/>
                    </a:lnTo>
                    <a:lnTo>
                      <a:pt x="144" y="290"/>
                    </a:lnTo>
                    <a:lnTo>
                      <a:pt x="144" y="278"/>
                    </a:lnTo>
                    <a:lnTo>
                      <a:pt x="144" y="278"/>
                    </a:lnTo>
                    <a:lnTo>
                      <a:pt x="156" y="280"/>
                    </a:lnTo>
                    <a:lnTo>
                      <a:pt x="170" y="280"/>
                    </a:lnTo>
                    <a:lnTo>
                      <a:pt x="170" y="280"/>
                    </a:lnTo>
                    <a:lnTo>
                      <a:pt x="184" y="280"/>
                    </a:lnTo>
                    <a:lnTo>
                      <a:pt x="198" y="278"/>
                    </a:lnTo>
                    <a:lnTo>
                      <a:pt x="198" y="290"/>
                    </a:lnTo>
                    <a:lnTo>
                      <a:pt x="198" y="290"/>
                    </a:lnTo>
                    <a:lnTo>
                      <a:pt x="200" y="296"/>
                    </a:lnTo>
                    <a:lnTo>
                      <a:pt x="206" y="298"/>
                    </a:lnTo>
                    <a:lnTo>
                      <a:pt x="242" y="298"/>
                    </a:lnTo>
                    <a:lnTo>
                      <a:pt x="242" y="298"/>
                    </a:lnTo>
                    <a:lnTo>
                      <a:pt x="246" y="296"/>
                    </a:lnTo>
                    <a:lnTo>
                      <a:pt x="248" y="290"/>
                    </a:lnTo>
                    <a:lnTo>
                      <a:pt x="248" y="258"/>
                    </a:lnTo>
                    <a:lnTo>
                      <a:pt x="248" y="258"/>
                    </a:lnTo>
                    <a:lnTo>
                      <a:pt x="262" y="250"/>
                    </a:lnTo>
                    <a:lnTo>
                      <a:pt x="272" y="242"/>
                    </a:lnTo>
                    <a:lnTo>
                      <a:pt x="282" y="230"/>
                    </a:lnTo>
                    <a:lnTo>
                      <a:pt x="290" y="220"/>
                    </a:lnTo>
                    <a:lnTo>
                      <a:pt x="298" y="208"/>
                    </a:lnTo>
                    <a:lnTo>
                      <a:pt x="304" y="194"/>
                    </a:lnTo>
                    <a:lnTo>
                      <a:pt x="308" y="180"/>
                    </a:lnTo>
                    <a:lnTo>
                      <a:pt x="310" y="166"/>
                    </a:lnTo>
                    <a:lnTo>
                      <a:pt x="322" y="166"/>
                    </a:lnTo>
                    <a:lnTo>
                      <a:pt x="322" y="166"/>
                    </a:lnTo>
                    <a:lnTo>
                      <a:pt x="328" y="166"/>
                    </a:lnTo>
                    <a:lnTo>
                      <a:pt x="332" y="162"/>
                    </a:lnTo>
                    <a:lnTo>
                      <a:pt x="336" y="156"/>
                    </a:lnTo>
                    <a:lnTo>
                      <a:pt x="338" y="150"/>
                    </a:lnTo>
                    <a:lnTo>
                      <a:pt x="338" y="150"/>
                    </a:lnTo>
                    <a:lnTo>
                      <a:pt x="336" y="144"/>
                    </a:lnTo>
                    <a:lnTo>
                      <a:pt x="332" y="138"/>
                    </a:lnTo>
                    <a:lnTo>
                      <a:pt x="328" y="136"/>
                    </a:lnTo>
                    <a:lnTo>
                      <a:pt x="322" y="134"/>
                    </a:lnTo>
                    <a:lnTo>
                      <a:pt x="322" y="134"/>
                    </a:lnTo>
                    <a:close/>
                    <a:moveTo>
                      <a:pt x="96" y="120"/>
                    </a:moveTo>
                    <a:lnTo>
                      <a:pt x="96" y="120"/>
                    </a:lnTo>
                    <a:lnTo>
                      <a:pt x="88" y="118"/>
                    </a:lnTo>
                    <a:lnTo>
                      <a:pt x="82" y="114"/>
                    </a:lnTo>
                    <a:lnTo>
                      <a:pt x="78" y="110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80" y="108"/>
                    </a:lnTo>
                    <a:lnTo>
                      <a:pt x="88" y="110"/>
                    </a:lnTo>
                    <a:lnTo>
                      <a:pt x="88" y="110"/>
                    </a:lnTo>
                    <a:lnTo>
                      <a:pt x="92" y="108"/>
                    </a:lnTo>
                    <a:lnTo>
                      <a:pt x="98" y="106"/>
                    </a:lnTo>
                    <a:lnTo>
                      <a:pt x="100" y="100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0" y="88"/>
                    </a:lnTo>
                    <a:lnTo>
                      <a:pt x="98" y="84"/>
                    </a:lnTo>
                    <a:lnTo>
                      <a:pt x="92" y="82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6" y="80"/>
                    </a:lnTo>
                    <a:lnTo>
                      <a:pt x="86" y="80"/>
                    </a:lnTo>
                    <a:lnTo>
                      <a:pt x="9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4" y="78"/>
                    </a:lnTo>
                    <a:lnTo>
                      <a:pt x="110" y="84"/>
                    </a:lnTo>
                    <a:lnTo>
                      <a:pt x="116" y="90"/>
                    </a:lnTo>
                    <a:lnTo>
                      <a:pt x="116" y="98"/>
                    </a:lnTo>
                    <a:lnTo>
                      <a:pt x="116" y="98"/>
                    </a:lnTo>
                    <a:lnTo>
                      <a:pt x="116" y="106"/>
                    </a:lnTo>
                    <a:lnTo>
                      <a:pt x="110" y="114"/>
                    </a:lnTo>
                    <a:lnTo>
                      <a:pt x="104" y="118"/>
                    </a:lnTo>
                    <a:lnTo>
                      <a:pt x="96" y="120"/>
                    </a:ln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31"/>
              <p:cNvSpPr>
                <a:spLocks noEditPoints="1"/>
              </p:cNvSpPr>
              <p:nvPr/>
            </p:nvSpPr>
            <p:spPr bwMode="auto">
              <a:xfrm>
                <a:off x="2855913" y="1546225"/>
                <a:ext cx="155575" cy="155575"/>
              </a:xfrm>
              <a:custGeom>
                <a:avLst/>
                <a:gdLst>
                  <a:gd name="T0" fmla="*/ 48 w 98"/>
                  <a:gd name="T1" fmla="*/ 0 h 98"/>
                  <a:gd name="T2" fmla="*/ 30 w 98"/>
                  <a:gd name="T3" fmla="*/ 4 h 98"/>
                  <a:gd name="T4" fmla="*/ 14 w 98"/>
                  <a:gd name="T5" fmla="*/ 16 h 98"/>
                  <a:gd name="T6" fmla="*/ 4 w 98"/>
                  <a:gd name="T7" fmla="*/ 30 h 98"/>
                  <a:gd name="T8" fmla="*/ 0 w 98"/>
                  <a:gd name="T9" fmla="*/ 50 h 98"/>
                  <a:gd name="T10" fmla="*/ 0 w 98"/>
                  <a:gd name="T11" fmla="*/ 60 h 98"/>
                  <a:gd name="T12" fmla="*/ 8 w 98"/>
                  <a:gd name="T13" fmla="*/ 78 h 98"/>
                  <a:gd name="T14" fmla="*/ 22 w 98"/>
                  <a:gd name="T15" fmla="*/ 90 h 98"/>
                  <a:gd name="T16" fmla="*/ 38 w 98"/>
                  <a:gd name="T17" fmla="*/ 98 h 98"/>
                  <a:gd name="T18" fmla="*/ 48 w 98"/>
                  <a:gd name="T19" fmla="*/ 98 h 98"/>
                  <a:gd name="T20" fmla="*/ 68 w 98"/>
                  <a:gd name="T21" fmla="*/ 94 h 98"/>
                  <a:gd name="T22" fmla="*/ 84 w 98"/>
                  <a:gd name="T23" fmla="*/ 84 h 98"/>
                  <a:gd name="T24" fmla="*/ 94 w 98"/>
                  <a:gd name="T25" fmla="*/ 68 h 98"/>
                  <a:gd name="T26" fmla="*/ 98 w 98"/>
                  <a:gd name="T27" fmla="*/ 50 h 98"/>
                  <a:gd name="T28" fmla="*/ 96 w 98"/>
                  <a:gd name="T29" fmla="*/ 40 h 98"/>
                  <a:gd name="T30" fmla="*/ 90 w 98"/>
                  <a:gd name="T31" fmla="*/ 22 h 98"/>
                  <a:gd name="T32" fmla="*/ 76 w 98"/>
                  <a:gd name="T33" fmla="*/ 10 h 98"/>
                  <a:gd name="T34" fmla="*/ 58 w 98"/>
                  <a:gd name="T35" fmla="*/ 2 h 98"/>
                  <a:gd name="T36" fmla="*/ 48 w 98"/>
                  <a:gd name="T37" fmla="*/ 0 h 98"/>
                  <a:gd name="T38" fmla="*/ 52 w 98"/>
                  <a:gd name="T39" fmla="*/ 82 h 98"/>
                  <a:gd name="T40" fmla="*/ 42 w 98"/>
                  <a:gd name="T41" fmla="*/ 74 h 98"/>
                  <a:gd name="T42" fmla="*/ 34 w 98"/>
                  <a:gd name="T43" fmla="*/ 74 h 98"/>
                  <a:gd name="T44" fmla="*/ 30 w 98"/>
                  <a:gd name="T45" fmla="*/ 60 h 98"/>
                  <a:gd name="T46" fmla="*/ 36 w 98"/>
                  <a:gd name="T47" fmla="*/ 62 h 98"/>
                  <a:gd name="T48" fmla="*/ 46 w 98"/>
                  <a:gd name="T49" fmla="*/ 64 h 98"/>
                  <a:gd name="T50" fmla="*/ 52 w 98"/>
                  <a:gd name="T51" fmla="*/ 60 h 98"/>
                  <a:gd name="T52" fmla="*/ 50 w 98"/>
                  <a:gd name="T53" fmla="*/ 56 h 98"/>
                  <a:gd name="T54" fmla="*/ 44 w 98"/>
                  <a:gd name="T55" fmla="*/ 54 h 98"/>
                  <a:gd name="T56" fmla="*/ 32 w 98"/>
                  <a:gd name="T57" fmla="*/ 48 h 98"/>
                  <a:gd name="T58" fmla="*/ 28 w 98"/>
                  <a:gd name="T59" fmla="*/ 38 h 98"/>
                  <a:gd name="T60" fmla="*/ 28 w 98"/>
                  <a:gd name="T61" fmla="*/ 34 h 98"/>
                  <a:gd name="T62" fmla="*/ 36 w 98"/>
                  <a:gd name="T63" fmla="*/ 26 h 98"/>
                  <a:gd name="T64" fmla="*/ 42 w 98"/>
                  <a:gd name="T65" fmla="*/ 16 h 98"/>
                  <a:gd name="T66" fmla="*/ 52 w 98"/>
                  <a:gd name="T67" fmla="*/ 22 h 98"/>
                  <a:gd name="T68" fmla="*/ 60 w 98"/>
                  <a:gd name="T69" fmla="*/ 24 h 98"/>
                  <a:gd name="T70" fmla="*/ 64 w 98"/>
                  <a:gd name="T71" fmla="*/ 36 h 98"/>
                  <a:gd name="T72" fmla="*/ 58 w 98"/>
                  <a:gd name="T73" fmla="*/ 34 h 98"/>
                  <a:gd name="T74" fmla="*/ 50 w 98"/>
                  <a:gd name="T75" fmla="*/ 34 h 98"/>
                  <a:gd name="T76" fmla="*/ 44 w 98"/>
                  <a:gd name="T77" fmla="*/ 38 h 98"/>
                  <a:gd name="T78" fmla="*/ 46 w 98"/>
                  <a:gd name="T79" fmla="*/ 40 h 98"/>
                  <a:gd name="T80" fmla="*/ 54 w 98"/>
                  <a:gd name="T81" fmla="*/ 44 h 98"/>
                  <a:gd name="T82" fmla="*/ 66 w 98"/>
                  <a:gd name="T83" fmla="*/ 50 h 98"/>
                  <a:gd name="T84" fmla="*/ 70 w 98"/>
                  <a:gd name="T85" fmla="*/ 58 h 98"/>
                  <a:gd name="T86" fmla="*/ 68 w 98"/>
                  <a:gd name="T87" fmla="*/ 64 h 98"/>
                  <a:gd name="T88" fmla="*/ 60 w 98"/>
                  <a:gd name="T89" fmla="*/ 72 h 98"/>
                  <a:gd name="T90" fmla="*/ 52 w 98"/>
                  <a:gd name="T91" fmla="*/ 7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" h="98">
                    <a:moveTo>
                      <a:pt x="48" y="0"/>
                    </a:moveTo>
                    <a:lnTo>
                      <a:pt x="48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2" y="10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60"/>
                    </a:lnTo>
                    <a:lnTo>
                      <a:pt x="4" y="68"/>
                    </a:lnTo>
                    <a:lnTo>
                      <a:pt x="8" y="78"/>
                    </a:lnTo>
                    <a:lnTo>
                      <a:pt x="14" y="84"/>
                    </a:lnTo>
                    <a:lnTo>
                      <a:pt x="22" y="90"/>
                    </a:lnTo>
                    <a:lnTo>
                      <a:pt x="30" y="94"/>
                    </a:lnTo>
                    <a:lnTo>
                      <a:pt x="3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58" y="98"/>
                    </a:lnTo>
                    <a:lnTo>
                      <a:pt x="68" y="94"/>
                    </a:lnTo>
                    <a:lnTo>
                      <a:pt x="76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4" y="68"/>
                    </a:lnTo>
                    <a:lnTo>
                      <a:pt x="96" y="60"/>
                    </a:lnTo>
                    <a:lnTo>
                      <a:pt x="98" y="50"/>
                    </a:lnTo>
                    <a:lnTo>
                      <a:pt x="98" y="50"/>
                    </a:lnTo>
                    <a:lnTo>
                      <a:pt x="96" y="40"/>
                    </a:lnTo>
                    <a:lnTo>
                      <a:pt x="94" y="30"/>
                    </a:lnTo>
                    <a:lnTo>
                      <a:pt x="90" y="22"/>
                    </a:lnTo>
                    <a:lnTo>
                      <a:pt x="84" y="16"/>
                    </a:lnTo>
                    <a:lnTo>
                      <a:pt x="76" y="10"/>
                    </a:lnTo>
                    <a:lnTo>
                      <a:pt x="68" y="4"/>
                    </a:lnTo>
                    <a:lnTo>
                      <a:pt x="58" y="2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  <a:moveTo>
                      <a:pt x="52" y="74"/>
                    </a:moveTo>
                    <a:lnTo>
                      <a:pt x="52" y="82"/>
                    </a:lnTo>
                    <a:lnTo>
                      <a:pt x="42" y="82"/>
                    </a:lnTo>
                    <a:lnTo>
                      <a:pt x="42" y="74"/>
                    </a:lnTo>
                    <a:lnTo>
                      <a:pt x="42" y="74"/>
                    </a:lnTo>
                    <a:lnTo>
                      <a:pt x="34" y="74"/>
                    </a:lnTo>
                    <a:lnTo>
                      <a:pt x="26" y="72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6" y="62"/>
                    </a:lnTo>
                    <a:lnTo>
                      <a:pt x="46" y="64"/>
                    </a:lnTo>
                    <a:lnTo>
                      <a:pt x="46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0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38" y="52"/>
                    </a:lnTo>
                    <a:lnTo>
                      <a:pt x="32" y="48"/>
                    </a:lnTo>
                    <a:lnTo>
                      <a:pt x="28" y="4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4"/>
                    </a:lnTo>
                    <a:lnTo>
                      <a:pt x="32" y="28"/>
                    </a:lnTo>
                    <a:lnTo>
                      <a:pt x="36" y="26"/>
                    </a:lnTo>
                    <a:lnTo>
                      <a:pt x="42" y="24"/>
                    </a:lnTo>
                    <a:lnTo>
                      <a:pt x="42" y="16"/>
                    </a:lnTo>
                    <a:lnTo>
                      <a:pt x="52" y="16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60" y="24"/>
                    </a:lnTo>
                    <a:lnTo>
                      <a:pt x="66" y="2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58" y="34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4" y="38"/>
                    </a:lnTo>
                    <a:lnTo>
                      <a:pt x="46" y="40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60" y="46"/>
                    </a:lnTo>
                    <a:lnTo>
                      <a:pt x="66" y="50"/>
                    </a:lnTo>
                    <a:lnTo>
                      <a:pt x="68" y="54"/>
                    </a:lnTo>
                    <a:lnTo>
                      <a:pt x="70" y="58"/>
                    </a:lnTo>
                    <a:lnTo>
                      <a:pt x="70" y="58"/>
                    </a:lnTo>
                    <a:lnTo>
                      <a:pt x="68" y="64"/>
                    </a:lnTo>
                    <a:lnTo>
                      <a:pt x="64" y="68"/>
                    </a:lnTo>
                    <a:lnTo>
                      <a:pt x="60" y="72"/>
                    </a:lnTo>
                    <a:lnTo>
                      <a:pt x="52" y="74"/>
                    </a:lnTo>
                    <a:lnTo>
                      <a:pt x="52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64" name="组合 163"/>
          <p:cNvGrpSpPr/>
          <p:nvPr/>
        </p:nvGrpSpPr>
        <p:grpSpPr>
          <a:xfrm>
            <a:off x="4747714" y="1691962"/>
            <a:ext cx="501631" cy="501631"/>
            <a:chOff x="4641550" y="2233932"/>
            <a:chExt cx="587801" cy="587801"/>
          </a:xfrm>
        </p:grpSpPr>
        <p:grpSp>
          <p:nvGrpSpPr>
            <p:cNvPr id="165" name="组合 164"/>
            <p:cNvGrpSpPr/>
            <p:nvPr/>
          </p:nvGrpSpPr>
          <p:grpSpPr>
            <a:xfrm>
              <a:off x="4641550" y="2233932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69" name="同心圆 16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椭圆 16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6" name="组合 165"/>
            <p:cNvGrpSpPr/>
            <p:nvPr/>
          </p:nvGrpSpPr>
          <p:grpSpPr>
            <a:xfrm>
              <a:off x="4817013" y="2396824"/>
              <a:ext cx="253510" cy="262016"/>
              <a:chOff x="2649538" y="2673350"/>
              <a:chExt cx="473075" cy="488950"/>
            </a:xfrm>
            <a:solidFill>
              <a:schemeClr val="accent2"/>
            </a:solidFill>
          </p:grpSpPr>
          <p:sp>
            <p:nvSpPr>
              <p:cNvPr id="167" name="Freeform 64"/>
              <p:cNvSpPr>
                <a:spLocks noEditPoints="1"/>
              </p:cNvSpPr>
              <p:nvPr/>
            </p:nvSpPr>
            <p:spPr bwMode="auto">
              <a:xfrm>
                <a:off x="2887663" y="2673350"/>
                <a:ext cx="234950" cy="488950"/>
              </a:xfrm>
              <a:custGeom>
                <a:avLst/>
                <a:gdLst>
                  <a:gd name="T0" fmla="*/ 148 w 148"/>
                  <a:gd name="T1" fmla="*/ 146 h 308"/>
                  <a:gd name="T2" fmla="*/ 146 w 148"/>
                  <a:gd name="T3" fmla="*/ 132 h 308"/>
                  <a:gd name="T4" fmla="*/ 140 w 148"/>
                  <a:gd name="T5" fmla="*/ 102 h 308"/>
                  <a:gd name="T6" fmla="*/ 80 w 148"/>
                  <a:gd name="T7" fmla="*/ 86 h 308"/>
                  <a:gd name="T8" fmla="*/ 86 w 148"/>
                  <a:gd name="T9" fmla="*/ 116 h 308"/>
                  <a:gd name="T10" fmla="*/ 88 w 148"/>
                  <a:gd name="T11" fmla="*/ 146 h 308"/>
                  <a:gd name="T12" fmla="*/ 48 w 148"/>
                  <a:gd name="T13" fmla="*/ 42 h 308"/>
                  <a:gd name="T14" fmla="*/ 26 w 148"/>
                  <a:gd name="T15" fmla="*/ 12 h 308"/>
                  <a:gd name="T16" fmla="*/ 0 w 148"/>
                  <a:gd name="T17" fmla="*/ 0 h 308"/>
                  <a:gd name="T18" fmla="*/ 62 w 148"/>
                  <a:gd name="T19" fmla="*/ 74 h 308"/>
                  <a:gd name="T20" fmla="*/ 56 w 148"/>
                  <a:gd name="T21" fmla="*/ 58 h 308"/>
                  <a:gd name="T22" fmla="*/ 48 w 148"/>
                  <a:gd name="T23" fmla="*/ 42 h 308"/>
                  <a:gd name="T24" fmla="*/ 0 w 148"/>
                  <a:gd name="T25" fmla="*/ 86 h 308"/>
                  <a:gd name="T26" fmla="*/ 72 w 148"/>
                  <a:gd name="T27" fmla="*/ 146 h 308"/>
                  <a:gd name="T28" fmla="*/ 70 w 148"/>
                  <a:gd name="T29" fmla="*/ 116 h 308"/>
                  <a:gd name="T30" fmla="*/ 64 w 148"/>
                  <a:gd name="T31" fmla="*/ 86 h 308"/>
                  <a:gd name="T32" fmla="*/ 126 w 148"/>
                  <a:gd name="T33" fmla="*/ 74 h 308"/>
                  <a:gd name="T34" fmla="*/ 120 w 148"/>
                  <a:gd name="T35" fmla="*/ 64 h 308"/>
                  <a:gd name="T36" fmla="*/ 100 w 148"/>
                  <a:gd name="T37" fmla="*/ 42 h 308"/>
                  <a:gd name="T38" fmla="*/ 80 w 148"/>
                  <a:gd name="T39" fmla="*/ 24 h 308"/>
                  <a:gd name="T40" fmla="*/ 54 w 148"/>
                  <a:gd name="T41" fmla="*/ 12 h 308"/>
                  <a:gd name="T42" fmla="*/ 42 w 148"/>
                  <a:gd name="T43" fmla="*/ 6 h 308"/>
                  <a:gd name="T44" fmla="*/ 62 w 148"/>
                  <a:gd name="T45" fmla="*/ 36 h 308"/>
                  <a:gd name="T46" fmla="*/ 70 w 148"/>
                  <a:gd name="T47" fmla="*/ 54 h 308"/>
                  <a:gd name="T48" fmla="*/ 78 w 148"/>
                  <a:gd name="T49" fmla="*/ 74 h 308"/>
                  <a:gd name="T50" fmla="*/ 62 w 148"/>
                  <a:gd name="T51" fmla="*/ 272 h 308"/>
                  <a:gd name="T52" fmla="*/ 42 w 148"/>
                  <a:gd name="T53" fmla="*/ 302 h 308"/>
                  <a:gd name="T54" fmla="*/ 54 w 148"/>
                  <a:gd name="T55" fmla="*/ 296 h 308"/>
                  <a:gd name="T56" fmla="*/ 80 w 148"/>
                  <a:gd name="T57" fmla="*/ 282 h 308"/>
                  <a:gd name="T58" fmla="*/ 102 w 148"/>
                  <a:gd name="T59" fmla="*/ 264 h 308"/>
                  <a:gd name="T60" fmla="*/ 120 w 148"/>
                  <a:gd name="T61" fmla="*/ 242 h 308"/>
                  <a:gd name="T62" fmla="*/ 78 w 148"/>
                  <a:gd name="T63" fmla="*/ 230 h 308"/>
                  <a:gd name="T64" fmla="*/ 70 w 148"/>
                  <a:gd name="T65" fmla="*/ 252 h 308"/>
                  <a:gd name="T66" fmla="*/ 62 w 148"/>
                  <a:gd name="T67" fmla="*/ 272 h 308"/>
                  <a:gd name="T68" fmla="*/ 88 w 148"/>
                  <a:gd name="T69" fmla="*/ 158 h 308"/>
                  <a:gd name="T70" fmla="*/ 80 w 148"/>
                  <a:gd name="T71" fmla="*/ 218 h 308"/>
                  <a:gd name="T72" fmla="*/ 134 w 148"/>
                  <a:gd name="T73" fmla="*/ 218 h 308"/>
                  <a:gd name="T74" fmla="*/ 144 w 148"/>
                  <a:gd name="T75" fmla="*/ 190 h 308"/>
                  <a:gd name="T76" fmla="*/ 148 w 148"/>
                  <a:gd name="T77" fmla="*/ 158 h 308"/>
                  <a:gd name="T78" fmla="*/ 72 w 148"/>
                  <a:gd name="T79" fmla="*/ 158 h 308"/>
                  <a:gd name="T80" fmla="*/ 0 w 148"/>
                  <a:gd name="T81" fmla="*/ 218 h 308"/>
                  <a:gd name="T82" fmla="*/ 66 w 148"/>
                  <a:gd name="T83" fmla="*/ 218 h 308"/>
                  <a:gd name="T84" fmla="*/ 72 w 148"/>
                  <a:gd name="T85" fmla="*/ 158 h 308"/>
                  <a:gd name="T86" fmla="*/ 62 w 148"/>
                  <a:gd name="T87" fmla="*/ 230 h 308"/>
                  <a:gd name="T88" fmla="*/ 0 w 148"/>
                  <a:gd name="T89" fmla="*/ 308 h 308"/>
                  <a:gd name="T90" fmla="*/ 14 w 148"/>
                  <a:gd name="T91" fmla="*/ 304 h 308"/>
                  <a:gd name="T92" fmla="*/ 38 w 148"/>
                  <a:gd name="T93" fmla="*/ 282 h 308"/>
                  <a:gd name="T94" fmla="*/ 48 w 148"/>
                  <a:gd name="T95" fmla="*/ 266 h 308"/>
                  <a:gd name="T96" fmla="*/ 62 w 148"/>
                  <a:gd name="T97" fmla="*/ 23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8" h="308">
                    <a:moveTo>
                      <a:pt x="88" y="146"/>
                    </a:moveTo>
                    <a:lnTo>
                      <a:pt x="148" y="146"/>
                    </a:lnTo>
                    <a:lnTo>
                      <a:pt x="148" y="146"/>
                    </a:lnTo>
                    <a:lnTo>
                      <a:pt x="146" y="132"/>
                    </a:lnTo>
                    <a:lnTo>
                      <a:pt x="144" y="116"/>
                    </a:lnTo>
                    <a:lnTo>
                      <a:pt x="140" y="102"/>
                    </a:lnTo>
                    <a:lnTo>
                      <a:pt x="134" y="86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6" y="116"/>
                    </a:lnTo>
                    <a:lnTo>
                      <a:pt x="88" y="146"/>
                    </a:lnTo>
                    <a:lnTo>
                      <a:pt x="88" y="146"/>
                    </a:lnTo>
                    <a:close/>
                    <a:moveTo>
                      <a:pt x="48" y="42"/>
                    </a:moveTo>
                    <a:lnTo>
                      <a:pt x="48" y="42"/>
                    </a:lnTo>
                    <a:lnTo>
                      <a:pt x="38" y="26"/>
                    </a:lnTo>
                    <a:lnTo>
                      <a:pt x="26" y="12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6" y="58"/>
                    </a:lnTo>
                    <a:lnTo>
                      <a:pt x="48" y="42"/>
                    </a:lnTo>
                    <a:lnTo>
                      <a:pt x="48" y="42"/>
                    </a:lnTo>
                    <a:close/>
                    <a:moveTo>
                      <a:pt x="64" y="86"/>
                    </a:moveTo>
                    <a:lnTo>
                      <a:pt x="0" y="86"/>
                    </a:lnTo>
                    <a:lnTo>
                      <a:pt x="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70" y="116"/>
                    </a:lnTo>
                    <a:lnTo>
                      <a:pt x="64" y="86"/>
                    </a:lnTo>
                    <a:lnTo>
                      <a:pt x="64" y="86"/>
                    </a:lnTo>
                    <a:close/>
                    <a:moveTo>
                      <a:pt x="78" y="74"/>
                    </a:moveTo>
                    <a:lnTo>
                      <a:pt x="126" y="74"/>
                    </a:lnTo>
                    <a:lnTo>
                      <a:pt x="126" y="74"/>
                    </a:lnTo>
                    <a:lnTo>
                      <a:pt x="120" y="64"/>
                    </a:lnTo>
                    <a:lnTo>
                      <a:pt x="110" y="52"/>
                    </a:lnTo>
                    <a:lnTo>
                      <a:pt x="100" y="42"/>
                    </a:lnTo>
                    <a:lnTo>
                      <a:pt x="90" y="32"/>
                    </a:lnTo>
                    <a:lnTo>
                      <a:pt x="80" y="24"/>
                    </a:lnTo>
                    <a:lnTo>
                      <a:pt x="68" y="18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52" y="20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70" y="54"/>
                    </a:lnTo>
                    <a:lnTo>
                      <a:pt x="78" y="74"/>
                    </a:lnTo>
                    <a:lnTo>
                      <a:pt x="78" y="74"/>
                    </a:lnTo>
                    <a:close/>
                    <a:moveTo>
                      <a:pt x="62" y="272"/>
                    </a:moveTo>
                    <a:lnTo>
                      <a:pt x="62" y="272"/>
                    </a:lnTo>
                    <a:lnTo>
                      <a:pt x="52" y="288"/>
                    </a:lnTo>
                    <a:lnTo>
                      <a:pt x="42" y="302"/>
                    </a:lnTo>
                    <a:lnTo>
                      <a:pt x="42" y="302"/>
                    </a:lnTo>
                    <a:lnTo>
                      <a:pt x="54" y="296"/>
                    </a:lnTo>
                    <a:lnTo>
                      <a:pt x="68" y="290"/>
                    </a:lnTo>
                    <a:lnTo>
                      <a:pt x="80" y="282"/>
                    </a:lnTo>
                    <a:lnTo>
                      <a:pt x="92" y="274"/>
                    </a:lnTo>
                    <a:lnTo>
                      <a:pt x="102" y="264"/>
                    </a:lnTo>
                    <a:lnTo>
                      <a:pt x="112" y="254"/>
                    </a:lnTo>
                    <a:lnTo>
                      <a:pt x="120" y="242"/>
                    </a:lnTo>
                    <a:lnTo>
                      <a:pt x="128" y="230"/>
                    </a:lnTo>
                    <a:lnTo>
                      <a:pt x="78" y="230"/>
                    </a:lnTo>
                    <a:lnTo>
                      <a:pt x="78" y="230"/>
                    </a:lnTo>
                    <a:lnTo>
                      <a:pt x="70" y="252"/>
                    </a:lnTo>
                    <a:lnTo>
                      <a:pt x="62" y="272"/>
                    </a:lnTo>
                    <a:lnTo>
                      <a:pt x="62" y="272"/>
                    </a:lnTo>
                    <a:close/>
                    <a:moveTo>
                      <a:pt x="88" y="158"/>
                    </a:moveTo>
                    <a:lnTo>
                      <a:pt x="88" y="158"/>
                    </a:lnTo>
                    <a:lnTo>
                      <a:pt x="86" y="190"/>
                    </a:lnTo>
                    <a:lnTo>
                      <a:pt x="80" y="218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40" y="204"/>
                    </a:lnTo>
                    <a:lnTo>
                      <a:pt x="144" y="190"/>
                    </a:lnTo>
                    <a:lnTo>
                      <a:pt x="148" y="174"/>
                    </a:lnTo>
                    <a:lnTo>
                      <a:pt x="148" y="158"/>
                    </a:lnTo>
                    <a:lnTo>
                      <a:pt x="88" y="158"/>
                    </a:lnTo>
                    <a:close/>
                    <a:moveTo>
                      <a:pt x="72" y="158"/>
                    </a:moveTo>
                    <a:lnTo>
                      <a:pt x="0" y="158"/>
                    </a:lnTo>
                    <a:lnTo>
                      <a:pt x="0" y="218"/>
                    </a:lnTo>
                    <a:lnTo>
                      <a:pt x="66" y="218"/>
                    </a:lnTo>
                    <a:lnTo>
                      <a:pt x="66" y="218"/>
                    </a:lnTo>
                    <a:lnTo>
                      <a:pt x="70" y="190"/>
                    </a:lnTo>
                    <a:lnTo>
                      <a:pt x="72" y="158"/>
                    </a:lnTo>
                    <a:lnTo>
                      <a:pt x="72" y="158"/>
                    </a:lnTo>
                    <a:close/>
                    <a:moveTo>
                      <a:pt x="62" y="230"/>
                    </a:moveTo>
                    <a:lnTo>
                      <a:pt x="0" y="230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14" y="304"/>
                    </a:lnTo>
                    <a:lnTo>
                      <a:pt x="26" y="296"/>
                    </a:lnTo>
                    <a:lnTo>
                      <a:pt x="38" y="282"/>
                    </a:lnTo>
                    <a:lnTo>
                      <a:pt x="48" y="266"/>
                    </a:lnTo>
                    <a:lnTo>
                      <a:pt x="48" y="266"/>
                    </a:lnTo>
                    <a:lnTo>
                      <a:pt x="56" y="250"/>
                    </a:lnTo>
                    <a:lnTo>
                      <a:pt x="62" y="230"/>
                    </a:lnTo>
                    <a:lnTo>
                      <a:pt x="62" y="2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65"/>
              <p:cNvSpPr>
                <a:spLocks noEditPoints="1"/>
              </p:cNvSpPr>
              <p:nvPr/>
            </p:nvSpPr>
            <p:spPr bwMode="auto">
              <a:xfrm>
                <a:off x="2649538" y="2673350"/>
                <a:ext cx="203200" cy="488950"/>
              </a:xfrm>
              <a:custGeom>
                <a:avLst/>
                <a:gdLst>
                  <a:gd name="T0" fmla="*/ 128 w 128"/>
                  <a:gd name="T1" fmla="*/ 308 h 308"/>
                  <a:gd name="T2" fmla="*/ 128 w 128"/>
                  <a:gd name="T3" fmla="*/ 0 h 308"/>
                  <a:gd name="T4" fmla="*/ 102 w 128"/>
                  <a:gd name="T5" fmla="*/ 0 h 308"/>
                  <a:gd name="T6" fmla="*/ 102 w 128"/>
                  <a:gd name="T7" fmla="*/ 14 h 308"/>
                  <a:gd name="T8" fmla="*/ 102 w 128"/>
                  <a:gd name="T9" fmla="*/ 14 h 308"/>
                  <a:gd name="T10" fmla="*/ 80 w 128"/>
                  <a:gd name="T11" fmla="*/ 16 h 308"/>
                  <a:gd name="T12" fmla="*/ 62 w 128"/>
                  <a:gd name="T13" fmla="*/ 22 h 308"/>
                  <a:gd name="T14" fmla="*/ 46 w 128"/>
                  <a:gd name="T15" fmla="*/ 30 h 308"/>
                  <a:gd name="T16" fmla="*/ 34 w 128"/>
                  <a:gd name="T17" fmla="*/ 40 h 308"/>
                  <a:gd name="T18" fmla="*/ 34 w 128"/>
                  <a:gd name="T19" fmla="*/ 40 h 308"/>
                  <a:gd name="T20" fmla="*/ 24 w 128"/>
                  <a:gd name="T21" fmla="*/ 50 h 308"/>
                  <a:gd name="T22" fmla="*/ 16 w 128"/>
                  <a:gd name="T23" fmla="*/ 64 h 308"/>
                  <a:gd name="T24" fmla="*/ 12 w 128"/>
                  <a:gd name="T25" fmla="*/ 78 h 308"/>
                  <a:gd name="T26" fmla="*/ 10 w 128"/>
                  <a:gd name="T27" fmla="*/ 94 h 308"/>
                  <a:gd name="T28" fmla="*/ 10 w 128"/>
                  <a:gd name="T29" fmla="*/ 94 h 308"/>
                  <a:gd name="T30" fmla="*/ 12 w 128"/>
                  <a:gd name="T31" fmla="*/ 106 h 308"/>
                  <a:gd name="T32" fmla="*/ 14 w 128"/>
                  <a:gd name="T33" fmla="*/ 116 h 308"/>
                  <a:gd name="T34" fmla="*/ 18 w 128"/>
                  <a:gd name="T35" fmla="*/ 126 h 308"/>
                  <a:gd name="T36" fmla="*/ 22 w 128"/>
                  <a:gd name="T37" fmla="*/ 134 h 308"/>
                  <a:gd name="T38" fmla="*/ 22 w 128"/>
                  <a:gd name="T39" fmla="*/ 134 h 308"/>
                  <a:gd name="T40" fmla="*/ 34 w 128"/>
                  <a:gd name="T41" fmla="*/ 150 h 308"/>
                  <a:gd name="T42" fmla="*/ 42 w 128"/>
                  <a:gd name="T43" fmla="*/ 154 h 308"/>
                  <a:gd name="T44" fmla="*/ 50 w 128"/>
                  <a:gd name="T45" fmla="*/ 158 h 308"/>
                  <a:gd name="T46" fmla="*/ 50 w 128"/>
                  <a:gd name="T47" fmla="*/ 158 h 308"/>
                  <a:gd name="T48" fmla="*/ 70 w 128"/>
                  <a:gd name="T49" fmla="*/ 168 h 308"/>
                  <a:gd name="T50" fmla="*/ 102 w 128"/>
                  <a:gd name="T51" fmla="*/ 176 h 308"/>
                  <a:gd name="T52" fmla="*/ 102 w 128"/>
                  <a:gd name="T53" fmla="*/ 242 h 308"/>
                  <a:gd name="T54" fmla="*/ 102 w 128"/>
                  <a:gd name="T55" fmla="*/ 242 h 308"/>
                  <a:gd name="T56" fmla="*/ 90 w 128"/>
                  <a:gd name="T57" fmla="*/ 236 h 308"/>
                  <a:gd name="T58" fmla="*/ 84 w 128"/>
                  <a:gd name="T59" fmla="*/ 228 h 308"/>
                  <a:gd name="T60" fmla="*/ 84 w 128"/>
                  <a:gd name="T61" fmla="*/ 228 h 308"/>
                  <a:gd name="T62" fmla="*/ 78 w 128"/>
                  <a:gd name="T63" fmla="*/ 218 h 308"/>
                  <a:gd name="T64" fmla="*/ 74 w 128"/>
                  <a:gd name="T65" fmla="*/ 202 h 308"/>
                  <a:gd name="T66" fmla="*/ 0 w 128"/>
                  <a:gd name="T67" fmla="*/ 210 h 308"/>
                  <a:gd name="T68" fmla="*/ 0 w 128"/>
                  <a:gd name="T69" fmla="*/ 210 h 308"/>
                  <a:gd name="T70" fmla="*/ 4 w 128"/>
                  <a:gd name="T71" fmla="*/ 228 h 308"/>
                  <a:gd name="T72" fmla="*/ 10 w 128"/>
                  <a:gd name="T73" fmla="*/ 242 h 308"/>
                  <a:gd name="T74" fmla="*/ 10 w 128"/>
                  <a:gd name="T75" fmla="*/ 242 h 308"/>
                  <a:gd name="T76" fmla="*/ 18 w 128"/>
                  <a:gd name="T77" fmla="*/ 254 h 308"/>
                  <a:gd name="T78" fmla="*/ 28 w 128"/>
                  <a:gd name="T79" fmla="*/ 266 h 308"/>
                  <a:gd name="T80" fmla="*/ 28 w 128"/>
                  <a:gd name="T81" fmla="*/ 266 h 308"/>
                  <a:gd name="T82" fmla="*/ 42 w 128"/>
                  <a:gd name="T83" fmla="*/ 276 h 308"/>
                  <a:gd name="T84" fmla="*/ 58 w 128"/>
                  <a:gd name="T85" fmla="*/ 284 h 308"/>
                  <a:gd name="T86" fmla="*/ 58 w 128"/>
                  <a:gd name="T87" fmla="*/ 284 h 308"/>
                  <a:gd name="T88" fmla="*/ 78 w 128"/>
                  <a:gd name="T89" fmla="*/ 288 h 308"/>
                  <a:gd name="T90" fmla="*/ 102 w 128"/>
                  <a:gd name="T91" fmla="*/ 292 h 308"/>
                  <a:gd name="T92" fmla="*/ 102 w 128"/>
                  <a:gd name="T93" fmla="*/ 308 h 308"/>
                  <a:gd name="T94" fmla="*/ 128 w 128"/>
                  <a:gd name="T95" fmla="*/ 308 h 308"/>
                  <a:gd name="T96" fmla="*/ 86 w 128"/>
                  <a:gd name="T97" fmla="*/ 100 h 308"/>
                  <a:gd name="T98" fmla="*/ 86 w 128"/>
                  <a:gd name="T99" fmla="*/ 100 h 308"/>
                  <a:gd name="T100" fmla="*/ 82 w 128"/>
                  <a:gd name="T101" fmla="*/ 92 h 308"/>
                  <a:gd name="T102" fmla="*/ 80 w 128"/>
                  <a:gd name="T103" fmla="*/ 86 h 308"/>
                  <a:gd name="T104" fmla="*/ 80 w 128"/>
                  <a:gd name="T105" fmla="*/ 86 h 308"/>
                  <a:gd name="T106" fmla="*/ 82 w 128"/>
                  <a:gd name="T107" fmla="*/ 78 h 308"/>
                  <a:gd name="T108" fmla="*/ 86 w 128"/>
                  <a:gd name="T109" fmla="*/ 72 h 308"/>
                  <a:gd name="T110" fmla="*/ 86 w 128"/>
                  <a:gd name="T111" fmla="*/ 72 h 308"/>
                  <a:gd name="T112" fmla="*/ 92 w 128"/>
                  <a:gd name="T113" fmla="*/ 66 h 308"/>
                  <a:gd name="T114" fmla="*/ 102 w 128"/>
                  <a:gd name="T115" fmla="*/ 62 h 308"/>
                  <a:gd name="T116" fmla="*/ 102 w 128"/>
                  <a:gd name="T117" fmla="*/ 110 h 308"/>
                  <a:gd name="T118" fmla="*/ 102 w 128"/>
                  <a:gd name="T119" fmla="*/ 110 h 308"/>
                  <a:gd name="T120" fmla="*/ 92 w 128"/>
                  <a:gd name="T121" fmla="*/ 106 h 308"/>
                  <a:gd name="T122" fmla="*/ 86 w 128"/>
                  <a:gd name="T123" fmla="*/ 100 h 308"/>
                  <a:gd name="T124" fmla="*/ 86 w 128"/>
                  <a:gd name="T125" fmla="*/ 10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8" h="308">
                    <a:moveTo>
                      <a:pt x="128" y="308"/>
                    </a:moveTo>
                    <a:lnTo>
                      <a:pt x="128" y="0"/>
                    </a:lnTo>
                    <a:lnTo>
                      <a:pt x="102" y="0"/>
                    </a:lnTo>
                    <a:lnTo>
                      <a:pt x="102" y="14"/>
                    </a:lnTo>
                    <a:lnTo>
                      <a:pt x="102" y="14"/>
                    </a:lnTo>
                    <a:lnTo>
                      <a:pt x="80" y="16"/>
                    </a:lnTo>
                    <a:lnTo>
                      <a:pt x="62" y="22"/>
                    </a:lnTo>
                    <a:lnTo>
                      <a:pt x="46" y="3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24" y="50"/>
                    </a:lnTo>
                    <a:lnTo>
                      <a:pt x="16" y="64"/>
                    </a:lnTo>
                    <a:lnTo>
                      <a:pt x="12" y="78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2" y="106"/>
                    </a:lnTo>
                    <a:lnTo>
                      <a:pt x="14" y="116"/>
                    </a:lnTo>
                    <a:lnTo>
                      <a:pt x="18" y="126"/>
                    </a:lnTo>
                    <a:lnTo>
                      <a:pt x="22" y="134"/>
                    </a:lnTo>
                    <a:lnTo>
                      <a:pt x="22" y="134"/>
                    </a:lnTo>
                    <a:lnTo>
                      <a:pt x="34" y="150"/>
                    </a:lnTo>
                    <a:lnTo>
                      <a:pt x="42" y="154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70" y="168"/>
                    </a:lnTo>
                    <a:lnTo>
                      <a:pt x="102" y="176"/>
                    </a:lnTo>
                    <a:lnTo>
                      <a:pt x="102" y="242"/>
                    </a:lnTo>
                    <a:lnTo>
                      <a:pt x="102" y="242"/>
                    </a:lnTo>
                    <a:lnTo>
                      <a:pt x="90" y="236"/>
                    </a:lnTo>
                    <a:lnTo>
                      <a:pt x="84" y="228"/>
                    </a:lnTo>
                    <a:lnTo>
                      <a:pt x="84" y="228"/>
                    </a:lnTo>
                    <a:lnTo>
                      <a:pt x="78" y="218"/>
                    </a:lnTo>
                    <a:lnTo>
                      <a:pt x="74" y="202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4" y="228"/>
                    </a:lnTo>
                    <a:lnTo>
                      <a:pt x="10" y="242"/>
                    </a:lnTo>
                    <a:lnTo>
                      <a:pt x="10" y="242"/>
                    </a:lnTo>
                    <a:lnTo>
                      <a:pt x="18" y="254"/>
                    </a:lnTo>
                    <a:lnTo>
                      <a:pt x="28" y="266"/>
                    </a:lnTo>
                    <a:lnTo>
                      <a:pt x="28" y="266"/>
                    </a:lnTo>
                    <a:lnTo>
                      <a:pt x="42" y="276"/>
                    </a:lnTo>
                    <a:lnTo>
                      <a:pt x="58" y="284"/>
                    </a:lnTo>
                    <a:lnTo>
                      <a:pt x="58" y="284"/>
                    </a:lnTo>
                    <a:lnTo>
                      <a:pt x="78" y="288"/>
                    </a:lnTo>
                    <a:lnTo>
                      <a:pt x="102" y="292"/>
                    </a:lnTo>
                    <a:lnTo>
                      <a:pt x="102" y="308"/>
                    </a:lnTo>
                    <a:lnTo>
                      <a:pt x="128" y="308"/>
                    </a:lnTo>
                    <a:close/>
                    <a:moveTo>
                      <a:pt x="86" y="100"/>
                    </a:moveTo>
                    <a:lnTo>
                      <a:pt x="86" y="100"/>
                    </a:lnTo>
                    <a:lnTo>
                      <a:pt x="82" y="92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82" y="78"/>
                    </a:lnTo>
                    <a:lnTo>
                      <a:pt x="86" y="72"/>
                    </a:lnTo>
                    <a:lnTo>
                      <a:pt x="86" y="72"/>
                    </a:lnTo>
                    <a:lnTo>
                      <a:pt x="92" y="66"/>
                    </a:lnTo>
                    <a:lnTo>
                      <a:pt x="102" y="62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92" y="106"/>
                    </a:lnTo>
                    <a:lnTo>
                      <a:pt x="86" y="100"/>
                    </a:lnTo>
                    <a:lnTo>
                      <a:pt x="86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71" name="组合 170"/>
          <p:cNvGrpSpPr/>
          <p:nvPr/>
        </p:nvGrpSpPr>
        <p:grpSpPr>
          <a:xfrm>
            <a:off x="4747714" y="2872894"/>
            <a:ext cx="501631" cy="501631"/>
            <a:chOff x="4641550" y="3820609"/>
            <a:chExt cx="587801" cy="587801"/>
          </a:xfrm>
        </p:grpSpPr>
        <p:grpSp>
          <p:nvGrpSpPr>
            <p:cNvPr id="172" name="组合 171"/>
            <p:cNvGrpSpPr/>
            <p:nvPr/>
          </p:nvGrpSpPr>
          <p:grpSpPr>
            <a:xfrm>
              <a:off x="4641550" y="3820609"/>
              <a:ext cx="587801" cy="5878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8" name="同心圆 17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9" name="椭圆 17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3" name="组合 172"/>
            <p:cNvGrpSpPr/>
            <p:nvPr/>
          </p:nvGrpSpPr>
          <p:grpSpPr>
            <a:xfrm>
              <a:off x="4767685" y="3993961"/>
              <a:ext cx="335530" cy="285698"/>
              <a:chOff x="2570163" y="3632200"/>
              <a:chExt cx="641350" cy="546100"/>
            </a:xfrm>
            <a:solidFill>
              <a:schemeClr val="accent4"/>
            </a:solidFill>
          </p:grpSpPr>
          <p:sp>
            <p:nvSpPr>
              <p:cNvPr id="174" name="Freeform 80"/>
              <p:cNvSpPr>
                <a:spLocks/>
              </p:cNvSpPr>
              <p:nvPr/>
            </p:nvSpPr>
            <p:spPr bwMode="auto">
              <a:xfrm>
                <a:off x="2970213" y="3632200"/>
                <a:ext cx="241300" cy="241300"/>
              </a:xfrm>
              <a:custGeom>
                <a:avLst/>
                <a:gdLst>
                  <a:gd name="T0" fmla="*/ 122 w 152"/>
                  <a:gd name="T1" fmla="*/ 148 h 152"/>
                  <a:gd name="T2" fmla="*/ 122 w 152"/>
                  <a:gd name="T3" fmla="*/ 148 h 152"/>
                  <a:gd name="T4" fmla="*/ 120 w 152"/>
                  <a:gd name="T5" fmla="*/ 150 h 152"/>
                  <a:gd name="T6" fmla="*/ 116 w 152"/>
                  <a:gd name="T7" fmla="*/ 152 h 152"/>
                  <a:gd name="T8" fmla="*/ 112 w 152"/>
                  <a:gd name="T9" fmla="*/ 150 h 152"/>
                  <a:gd name="T10" fmla="*/ 108 w 152"/>
                  <a:gd name="T11" fmla="*/ 148 h 152"/>
                  <a:gd name="T12" fmla="*/ 2 w 152"/>
                  <a:gd name="T13" fmla="*/ 42 h 152"/>
                  <a:gd name="T14" fmla="*/ 2 w 152"/>
                  <a:gd name="T15" fmla="*/ 42 h 152"/>
                  <a:gd name="T16" fmla="*/ 0 w 152"/>
                  <a:gd name="T17" fmla="*/ 40 h 152"/>
                  <a:gd name="T18" fmla="*/ 0 w 152"/>
                  <a:gd name="T19" fmla="*/ 36 h 152"/>
                  <a:gd name="T20" fmla="*/ 0 w 152"/>
                  <a:gd name="T21" fmla="*/ 32 h 152"/>
                  <a:gd name="T22" fmla="*/ 2 w 152"/>
                  <a:gd name="T23" fmla="*/ 28 h 152"/>
                  <a:gd name="T24" fmla="*/ 28 w 152"/>
                  <a:gd name="T25" fmla="*/ 2 h 152"/>
                  <a:gd name="T26" fmla="*/ 28 w 152"/>
                  <a:gd name="T27" fmla="*/ 2 h 152"/>
                  <a:gd name="T28" fmla="*/ 32 w 152"/>
                  <a:gd name="T29" fmla="*/ 0 h 152"/>
                  <a:gd name="T30" fmla="*/ 36 w 152"/>
                  <a:gd name="T31" fmla="*/ 0 h 152"/>
                  <a:gd name="T32" fmla="*/ 40 w 152"/>
                  <a:gd name="T33" fmla="*/ 0 h 152"/>
                  <a:gd name="T34" fmla="*/ 42 w 152"/>
                  <a:gd name="T35" fmla="*/ 2 h 152"/>
                  <a:gd name="T36" fmla="*/ 148 w 152"/>
                  <a:gd name="T37" fmla="*/ 108 h 152"/>
                  <a:gd name="T38" fmla="*/ 148 w 152"/>
                  <a:gd name="T39" fmla="*/ 108 h 152"/>
                  <a:gd name="T40" fmla="*/ 152 w 152"/>
                  <a:gd name="T41" fmla="*/ 112 h 152"/>
                  <a:gd name="T42" fmla="*/ 152 w 152"/>
                  <a:gd name="T43" fmla="*/ 116 h 152"/>
                  <a:gd name="T44" fmla="*/ 152 w 152"/>
                  <a:gd name="T45" fmla="*/ 118 h 152"/>
                  <a:gd name="T46" fmla="*/ 148 w 152"/>
                  <a:gd name="T47" fmla="*/ 122 h 152"/>
                  <a:gd name="T48" fmla="*/ 122 w 152"/>
                  <a:gd name="T49" fmla="*/ 14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152">
                    <a:moveTo>
                      <a:pt x="122" y="148"/>
                    </a:moveTo>
                    <a:lnTo>
                      <a:pt x="122" y="148"/>
                    </a:lnTo>
                    <a:lnTo>
                      <a:pt x="120" y="150"/>
                    </a:lnTo>
                    <a:lnTo>
                      <a:pt x="116" y="152"/>
                    </a:lnTo>
                    <a:lnTo>
                      <a:pt x="112" y="150"/>
                    </a:lnTo>
                    <a:lnTo>
                      <a:pt x="108" y="14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2" y="28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2" y="2"/>
                    </a:lnTo>
                    <a:lnTo>
                      <a:pt x="148" y="108"/>
                    </a:lnTo>
                    <a:lnTo>
                      <a:pt x="148" y="108"/>
                    </a:lnTo>
                    <a:lnTo>
                      <a:pt x="152" y="112"/>
                    </a:lnTo>
                    <a:lnTo>
                      <a:pt x="152" y="116"/>
                    </a:lnTo>
                    <a:lnTo>
                      <a:pt x="152" y="118"/>
                    </a:lnTo>
                    <a:lnTo>
                      <a:pt x="148" y="122"/>
                    </a:lnTo>
                    <a:lnTo>
                      <a:pt x="122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81"/>
              <p:cNvSpPr>
                <a:spLocks/>
              </p:cNvSpPr>
              <p:nvPr/>
            </p:nvSpPr>
            <p:spPr bwMode="auto">
              <a:xfrm>
                <a:off x="2671763" y="3794125"/>
                <a:ext cx="428625" cy="384175"/>
              </a:xfrm>
              <a:custGeom>
                <a:avLst/>
                <a:gdLst>
                  <a:gd name="T0" fmla="*/ 168 w 270"/>
                  <a:gd name="T1" fmla="*/ 24 h 242"/>
                  <a:gd name="T2" fmla="*/ 136 w 270"/>
                  <a:gd name="T3" fmla="*/ 54 h 242"/>
                  <a:gd name="T4" fmla="*/ 134 w 270"/>
                  <a:gd name="T5" fmla="*/ 60 h 242"/>
                  <a:gd name="T6" fmla="*/ 124 w 270"/>
                  <a:gd name="T7" fmla="*/ 70 h 242"/>
                  <a:gd name="T8" fmla="*/ 118 w 270"/>
                  <a:gd name="T9" fmla="*/ 74 h 242"/>
                  <a:gd name="T10" fmla="*/ 106 w 270"/>
                  <a:gd name="T11" fmla="*/ 78 h 242"/>
                  <a:gd name="T12" fmla="*/ 92 w 270"/>
                  <a:gd name="T13" fmla="*/ 76 h 242"/>
                  <a:gd name="T14" fmla="*/ 84 w 270"/>
                  <a:gd name="T15" fmla="*/ 72 h 242"/>
                  <a:gd name="T16" fmla="*/ 78 w 270"/>
                  <a:gd name="T17" fmla="*/ 68 h 242"/>
                  <a:gd name="T18" fmla="*/ 70 w 270"/>
                  <a:gd name="T19" fmla="*/ 50 h 242"/>
                  <a:gd name="T20" fmla="*/ 70 w 270"/>
                  <a:gd name="T21" fmla="*/ 32 h 242"/>
                  <a:gd name="T22" fmla="*/ 4 w 270"/>
                  <a:gd name="T23" fmla="*/ 78 h 242"/>
                  <a:gd name="T24" fmla="*/ 2 w 270"/>
                  <a:gd name="T25" fmla="*/ 80 h 242"/>
                  <a:gd name="T26" fmla="*/ 2 w 270"/>
                  <a:gd name="T27" fmla="*/ 86 h 242"/>
                  <a:gd name="T28" fmla="*/ 10 w 270"/>
                  <a:gd name="T29" fmla="*/ 98 h 242"/>
                  <a:gd name="T30" fmla="*/ 26 w 270"/>
                  <a:gd name="T31" fmla="*/ 82 h 242"/>
                  <a:gd name="T32" fmla="*/ 42 w 270"/>
                  <a:gd name="T33" fmla="*/ 76 h 242"/>
                  <a:gd name="T34" fmla="*/ 60 w 270"/>
                  <a:gd name="T35" fmla="*/ 82 h 242"/>
                  <a:gd name="T36" fmla="*/ 66 w 270"/>
                  <a:gd name="T37" fmla="*/ 90 h 242"/>
                  <a:gd name="T38" fmla="*/ 66 w 270"/>
                  <a:gd name="T39" fmla="*/ 100 h 242"/>
                  <a:gd name="T40" fmla="*/ 84 w 270"/>
                  <a:gd name="T41" fmla="*/ 108 h 242"/>
                  <a:gd name="T42" fmla="*/ 90 w 270"/>
                  <a:gd name="T43" fmla="*/ 116 h 242"/>
                  <a:gd name="T44" fmla="*/ 92 w 270"/>
                  <a:gd name="T45" fmla="*/ 124 h 242"/>
                  <a:gd name="T46" fmla="*/ 108 w 270"/>
                  <a:gd name="T47" fmla="*/ 132 h 242"/>
                  <a:gd name="T48" fmla="*/ 114 w 270"/>
                  <a:gd name="T49" fmla="*/ 140 h 242"/>
                  <a:gd name="T50" fmla="*/ 116 w 270"/>
                  <a:gd name="T51" fmla="*/ 148 h 242"/>
                  <a:gd name="T52" fmla="*/ 132 w 270"/>
                  <a:gd name="T53" fmla="*/ 156 h 242"/>
                  <a:gd name="T54" fmla="*/ 138 w 270"/>
                  <a:gd name="T55" fmla="*/ 164 h 242"/>
                  <a:gd name="T56" fmla="*/ 138 w 270"/>
                  <a:gd name="T57" fmla="*/ 182 h 242"/>
                  <a:gd name="T58" fmla="*/ 118 w 270"/>
                  <a:gd name="T59" fmla="*/ 204 h 242"/>
                  <a:gd name="T60" fmla="*/ 150 w 270"/>
                  <a:gd name="T61" fmla="*/ 236 h 242"/>
                  <a:gd name="T62" fmla="*/ 162 w 270"/>
                  <a:gd name="T63" fmla="*/ 242 h 242"/>
                  <a:gd name="T64" fmla="*/ 172 w 270"/>
                  <a:gd name="T65" fmla="*/ 236 h 242"/>
                  <a:gd name="T66" fmla="*/ 176 w 270"/>
                  <a:gd name="T67" fmla="*/ 232 h 242"/>
                  <a:gd name="T68" fmla="*/ 176 w 270"/>
                  <a:gd name="T69" fmla="*/ 218 h 242"/>
                  <a:gd name="T70" fmla="*/ 148 w 270"/>
                  <a:gd name="T71" fmla="*/ 188 h 242"/>
                  <a:gd name="T72" fmla="*/ 146 w 270"/>
                  <a:gd name="T73" fmla="*/ 184 h 242"/>
                  <a:gd name="T74" fmla="*/ 148 w 270"/>
                  <a:gd name="T75" fmla="*/ 180 h 242"/>
                  <a:gd name="T76" fmla="*/ 156 w 270"/>
                  <a:gd name="T77" fmla="*/ 180 h 242"/>
                  <a:gd name="T78" fmla="*/ 180 w 270"/>
                  <a:gd name="T79" fmla="*/ 206 h 242"/>
                  <a:gd name="T80" fmla="*/ 192 w 270"/>
                  <a:gd name="T81" fmla="*/ 210 h 242"/>
                  <a:gd name="T82" fmla="*/ 204 w 270"/>
                  <a:gd name="T83" fmla="*/ 206 h 242"/>
                  <a:gd name="T84" fmla="*/ 208 w 270"/>
                  <a:gd name="T85" fmla="*/ 200 h 242"/>
                  <a:gd name="T86" fmla="*/ 208 w 270"/>
                  <a:gd name="T87" fmla="*/ 188 h 242"/>
                  <a:gd name="T88" fmla="*/ 178 w 270"/>
                  <a:gd name="T89" fmla="*/ 158 h 242"/>
                  <a:gd name="T90" fmla="*/ 176 w 270"/>
                  <a:gd name="T91" fmla="*/ 154 h 242"/>
                  <a:gd name="T92" fmla="*/ 178 w 270"/>
                  <a:gd name="T93" fmla="*/ 150 h 242"/>
                  <a:gd name="T94" fmla="*/ 186 w 270"/>
                  <a:gd name="T95" fmla="*/ 150 h 242"/>
                  <a:gd name="T96" fmla="*/ 212 w 270"/>
                  <a:gd name="T97" fmla="*/ 174 h 242"/>
                  <a:gd name="T98" fmla="*/ 224 w 270"/>
                  <a:gd name="T99" fmla="*/ 180 h 242"/>
                  <a:gd name="T100" fmla="*/ 234 w 270"/>
                  <a:gd name="T101" fmla="*/ 174 h 242"/>
                  <a:gd name="T102" fmla="*/ 238 w 270"/>
                  <a:gd name="T103" fmla="*/ 170 h 242"/>
                  <a:gd name="T104" fmla="*/ 238 w 270"/>
                  <a:gd name="T105" fmla="*/ 158 h 242"/>
                  <a:gd name="T106" fmla="*/ 210 w 270"/>
                  <a:gd name="T107" fmla="*/ 126 h 242"/>
                  <a:gd name="T108" fmla="*/ 208 w 270"/>
                  <a:gd name="T109" fmla="*/ 122 h 242"/>
                  <a:gd name="T110" fmla="*/ 210 w 270"/>
                  <a:gd name="T111" fmla="*/ 118 h 242"/>
                  <a:gd name="T112" fmla="*/ 218 w 270"/>
                  <a:gd name="T113" fmla="*/ 118 h 242"/>
                  <a:gd name="T114" fmla="*/ 242 w 270"/>
                  <a:gd name="T115" fmla="*/ 144 h 242"/>
                  <a:gd name="T116" fmla="*/ 254 w 270"/>
                  <a:gd name="T117" fmla="*/ 148 h 242"/>
                  <a:gd name="T118" fmla="*/ 266 w 270"/>
                  <a:gd name="T119" fmla="*/ 144 h 242"/>
                  <a:gd name="T120" fmla="*/ 270 w 270"/>
                  <a:gd name="T121" fmla="*/ 138 h 242"/>
                  <a:gd name="T122" fmla="*/ 270 w 270"/>
                  <a:gd name="T123" fmla="*/ 126 h 242"/>
                  <a:gd name="T124" fmla="*/ 266 w 270"/>
                  <a:gd name="T125" fmla="*/ 12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0" h="242">
                    <a:moveTo>
                      <a:pt x="266" y="120"/>
                    </a:moveTo>
                    <a:lnTo>
                      <a:pt x="168" y="24"/>
                    </a:lnTo>
                    <a:lnTo>
                      <a:pt x="144" y="34"/>
                    </a:lnTo>
                    <a:lnTo>
                      <a:pt x="136" y="54"/>
                    </a:lnTo>
                    <a:lnTo>
                      <a:pt x="136" y="54"/>
                    </a:lnTo>
                    <a:lnTo>
                      <a:pt x="134" y="60"/>
                    </a:lnTo>
                    <a:lnTo>
                      <a:pt x="130" y="66"/>
                    </a:lnTo>
                    <a:lnTo>
                      <a:pt x="124" y="70"/>
                    </a:lnTo>
                    <a:lnTo>
                      <a:pt x="118" y="74"/>
                    </a:lnTo>
                    <a:lnTo>
                      <a:pt x="118" y="74"/>
                    </a:lnTo>
                    <a:lnTo>
                      <a:pt x="112" y="76"/>
                    </a:lnTo>
                    <a:lnTo>
                      <a:pt x="106" y="78"/>
                    </a:lnTo>
                    <a:lnTo>
                      <a:pt x="98" y="78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84" y="72"/>
                    </a:lnTo>
                    <a:lnTo>
                      <a:pt x="78" y="68"/>
                    </a:lnTo>
                    <a:lnTo>
                      <a:pt x="78" y="68"/>
                    </a:lnTo>
                    <a:lnTo>
                      <a:pt x="72" y="60"/>
                    </a:lnTo>
                    <a:lnTo>
                      <a:pt x="70" y="50"/>
                    </a:lnTo>
                    <a:lnTo>
                      <a:pt x="68" y="42"/>
                    </a:lnTo>
                    <a:lnTo>
                      <a:pt x="70" y="32"/>
                    </a:lnTo>
                    <a:lnTo>
                      <a:pt x="82" y="0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2" y="86"/>
                    </a:lnTo>
                    <a:lnTo>
                      <a:pt x="4" y="90"/>
                    </a:lnTo>
                    <a:lnTo>
                      <a:pt x="10" y="98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34" y="78"/>
                    </a:lnTo>
                    <a:lnTo>
                      <a:pt x="42" y="76"/>
                    </a:lnTo>
                    <a:lnTo>
                      <a:pt x="52" y="78"/>
                    </a:lnTo>
                    <a:lnTo>
                      <a:pt x="60" y="82"/>
                    </a:lnTo>
                    <a:lnTo>
                      <a:pt x="60" y="82"/>
                    </a:lnTo>
                    <a:lnTo>
                      <a:pt x="66" y="90"/>
                    </a:lnTo>
                    <a:lnTo>
                      <a:pt x="66" y="100"/>
                    </a:lnTo>
                    <a:lnTo>
                      <a:pt x="66" y="100"/>
                    </a:lnTo>
                    <a:lnTo>
                      <a:pt x="76" y="102"/>
                    </a:lnTo>
                    <a:lnTo>
                      <a:pt x="84" y="108"/>
                    </a:lnTo>
                    <a:lnTo>
                      <a:pt x="84" y="108"/>
                    </a:lnTo>
                    <a:lnTo>
                      <a:pt x="90" y="116"/>
                    </a:lnTo>
                    <a:lnTo>
                      <a:pt x="92" y="124"/>
                    </a:lnTo>
                    <a:lnTo>
                      <a:pt x="92" y="124"/>
                    </a:lnTo>
                    <a:lnTo>
                      <a:pt x="100" y="126"/>
                    </a:lnTo>
                    <a:lnTo>
                      <a:pt x="108" y="132"/>
                    </a:lnTo>
                    <a:lnTo>
                      <a:pt x="108" y="132"/>
                    </a:lnTo>
                    <a:lnTo>
                      <a:pt x="114" y="140"/>
                    </a:lnTo>
                    <a:lnTo>
                      <a:pt x="116" y="148"/>
                    </a:lnTo>
                    <a:lnTo>
                      <a:pt x="116" y="148"/>
                    </a:lnTo>
                    <a:lnTo>
                      <a:pt x="124" y="150"/>
                    </a:lnTo>
                    <a:lnTo>
                      <a:pt x="132" y="156"/>
                    </a:lnTo>
                    <a:lnTo>
                      <a:pt x="132" y="156"/>
                    </a:lnTo>
                    <a:lnTo>
                      <a:pt x="138" y="164"/>
                    </a:lnTo>
                    <a:lnTo>
                      <a:pt x="140" y="174"/>
                    </a:lnTo>
                    <a:lnTo>
                      <a:pt x="138" y="182"/>
                    </a:lnTo>
                    <a:lnTo>
                      <a:pt x="132" y="190"/>
                    </a:lnTo>
                    <a:lnTo>
                      <a:pt x="118" y="204"/>
                    </a:lnTo>
                    <a:lnTo>
                      <a:pt x="150" y="236"/>
                    </a:lnTo>
                    <a:lnTo>
                      <a:pt x="150" y="236"/>
                    </a:lnTo>
                    <a:lnTo>
                      <a:pt x="156" y="240"/>
                    </a:lnTo>
                    <a:lnTo>
                      <a:pt x="162" y="242"/>
                    </a:lnTo>
                    <a:lnTo>
                      <a:pt x="168" y="240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6" y="232"/>
                    </a:lnTo>
                    <a:lnTo>
                      <a:pt x="178" y="224"/>
                    </a:lnTo>
                    <a:lnTo>
                      <a:pt x="176" y="218"/>
                    </a:lnTo>
                    <a:lnTo>
                      <a:pt x="172" y="214"/>
                    </a:lnTo>
                    <a:lnTo>
                      <a:pt x="148" y="188"/>
                    </a:lnTo>
                    <a:lnTo>
                      <a:pt x="148" y="188"/>
                    </a:lnTo>
                    <a:lnTo>
                      <a:pt x="146" y="184"/>
                    </a:lnTo>
                    <a:lnTo>
                      <a:pt x="148" y="180"/>
                    </a:lnTo>
                    <a:lnTo>
                      <a:pt x="148" y="180"/>
                    </a:lnTo>
                    <a:lnTo>
                      <a:pt x="152" y="178"/>
                    </a:lnTo>
                    <a:lnTo>
                      <a:pt x="156" y="180"/>
                    </a:lnTo>
                    <a:lnTo>
                      <a:pt x="180" y="206"/>
                    </a:lnTo>
                    <a:lnTo>
                      <a:pt x="180" y="206"/>
                    </a:lnTo>
                    <a:lnTo>
                      <a:pt x="186" y="210"/>
                    </a:lnTo>
                    <a:lnTo>
                      <a:pt x="192" y="210"/>
                    </a:lnTo>
                    <a:lnTo>
                      <a:pt x="198" y="210"/>
                    </a:lnTo>
                    <a:lnTo>
                      <a:pt x="204" y="206"/>
                    </a:lnTo>
                    <a:lnTo>
                      <a:pt x="204" y="206"/>
                    </a:lnTo>
                    <a:lnTo>
                      <a:pt x="208" y="200"/>
                    </a:lnTo>
                    <a:lnTo>
                      <a:pt x="208" y="194"/>
                    </a:lnTo>
                    <a:lnTo>
                      <a:pt x="208" y="188"/>
                    </a:lnTo>
                    <a:lnTo>
                      <a:pt x="204" y="182"/>
                    </a:lnTo>
                    <a:lnTo>
                      <a:pt x="178" y="158"/>
                    </a:lnTo>
                    <a:lnTo>
                      <a:pt x="178" y="158"/>
                    </a:lnTo>
                    <a:lnTo>
                      <a:pt x="176" y="154"/>
                    </a:lnTo>
                    <a:lnTo>
                      <a:pt x="178" y="150"/>
                    </a:lnTo>
                    <a:lnTo>
                      <a:pt x="178" y="150"/>
                    </a:lnTo>
                    <a:lnTo>
                      <a:pt x="182" y="148"/>
                    </a:lnTo>
                    <a:lnTo>
                      <a:pt x="186" y="150"/>
                    </a:lnTo>
                    <a:lnTo>
                      <a:pt x="212" y="174"/>
                    </a:lnTo>
                    <a:lnTo>
                      <a:pt x="212" y="174"/>
                    </a:lnTo>
                    <a:lnTo>
                      <a:pt x="218" y="178"/>
                    </a:lnTo>
                    <a:lnTo>
                      <a:pt x="224" y="180"/>
                    </a:lnTo>
                    <a:lnTo>
                      <a:pt x="230" y="178"/>
                    </a:lnTo>
                    <a:lnTo>
                      <a:pt x="234" y="174"/>
                    </a:lnTo>
                    <a:lnTo>
                      <a:pt x="234" y="174"/>
                    </a:lnTo>
                    <a:lnTo>
                      <a:pt x="238" y="170"/>
                    </a:lnTo>
                    <a:lnTo>
                      <a:pt x="240" y="164"/>
                    </a:lnTo>
                    <a:lnTo>
                      <a:pt x="238" y="158"/>
                    </a:lnTo>
                    <a:lnTo>
                      <a:pt x="234" y="152"/>
                    </a:lnTo>
                    <a:lnTo>
                      <a:pt x="210" y="126"/>
                    </a:lnTo>
                    <a:lnTo>
                      <a:pt x="210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10" y="118"/>
                    </a:lnTo>
                    <a:lnTo>
                      <a:pt x="214" y="116"/>
                    </a:lnTo>
                    <a:lnTo>
                      <a:pt x="218" y="118"/>
                    </a:lnTo>
                    <a:lnTo>
                      <a:pt x="242" y="144"/>
                    </a:lnTo>
                    <a:lnTo>
                      <a:pt x="242" y="144"/>
                    </a:lnTo>
                    <a:lnTo>
                      <a:pt x="248" y="148"/>
                    </a:lnTo>
                    <a:lnTo>
                      <a:pt x="254" y="148"/>
                    </a:lnTo>
                    <a:lnTo>
                      <a:pt x="260" y="148"/>
                    </a:lnTo>
                    <a:lnTo>
                      <a:pt x="266" y="144"/>
                    </a:lnTo>
                    <a:lnTo>
                      <a:pt x="266" y="144"/>
                    </a:lnTo>
                    <a:lnTo>
                      <a:pt x="270" y="138"/>
                    </a:lnTo>
                    <a:lnTo>
                      <a:pt x="270" y="132"/>
                    </a:lnTo>
                    <a:lnTo>
                      <a:pt x="270" y="126"/>
                    </a:lnTo>
                    <a:lnTo>
                      <a:pt x="266" y="120"/>
                    </a:lnTo>
                    <a:lnTo>
                      <a:pt x="266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82"/>
              <p:cNvSpPr>
                <a:spLocks/>
              </p:cNvSpPr>
              <p:nvPr/>
            </p:nvSpPr>
            <p:spPr bwMode="auto">
              <a:xfrm>
                <a:off x="2570163" y="3663950"/>
                <a:ext cx="260350" cy="260350"/>
              </a:xfrm>
              <a:custGeom>
                <a:avLst/>
                <a:gdLst>
                  <a:gd name="T0" fmla="*/ 160 w 164"/>
                  <a:gd name="T1" fmla="*/ 32 h 164"/>
                  <a:gd name="T2" fmla="*/ 160 w 164"/>
                  <a:gd name="T3" fmla="*/ 32 h 164"/>
                  <a:gd name="T4" fmla="*/ 162 w 164"/>
                  <a:gd name="T5" fmla="*/ 34 h 164"/>
                  <a:gd name="T6" fmla="*/ 164 w 164"/>
                  <a:gd name="T7" fmla="*/ 38 h 164"/>
                  <a:gd name="T8" fmla="*/ 162 w 164"/>
                  <a:gd name="T9" fmla="*/ 42 h 164"/>
                  <a:gd name="T10" fmla="*/ 160 w 164"/>
                  <a:gd name="T11" fmla="*/ 46 h 164"/>
                  <a:gd name="T12" fmla="*/ 44 w 164"/>
                  <a:gd name="T13" fmla="*/ 162 h 164"/>
                  <a:gd name="T14" fmla="*/ 44 w 164"/>
                  <a:gd name="T15" fmla="*/ 162 h 164"/>
                  <a:gd name="T16" fmla="*/ 42 w 164"/>
                  <a:gd name="T17" fmla="*/ 164 h 164"/>
                  <a:gd name="T18" fmla="*/ 38 w 164"/>
                  <a:gd name="T19" fmla="*/ 164 h 164"/>
                  <a:gd name="T20" fmla="*/ 34 w 164"/>
                  <a:gd name="T21" fmla="*/ 164 h 164"/>
                  <a:gd name="T22" fmla="*/ 30 w 164"/>
                  <a:gd name="T23" fmla="*/ 162 h 164"/>
                  <a:gd name="T24" fmla="*/ 2 w 164"/>
                  <a:gd name="T25" fmla="*/ 132 h 164"/>
                  <a:gd name="T26" fmla="*/ 2 w 164"/>
                  <a:gd name="T27" fmla="*/ 132 h 164"/>
                  <a:gd name="T28" fmla="*/ 0 w 164"/>
                  <a:gd name="T29" fmla="*/ 130 h 164"/>
                  <a:gd name="T30" fmla="*/ 0 w 164"/>
                  <a:gd name="T31" fmla="*/ 126 h 164"/>
                  <a:gd name="T32" fmla="*/ 0 w 164"/>
                  <a:gd name="T33" fmla="*/ 122 h 164"/>
                  <a:gd name="T34" fmla="*/ 2 w 164"/>
                  <a:gd name="T35" fmla="*/ 118 h 164"/>
                  <a:gd name="T36" fmla="*/ 118 w 164"/>
                  <a:gd name="T37" fmla="*/ 2 h 164"/>
                  <a:gd name="T38" fmla="*/ 118 w 164"/>
                  <a:gd name="T39" fmla="*/ 2 h 164"/>
                  <a:gd name="T40" fmla="*/ 122 w 164"/>
                  <a:gd name="T41" fmla="*/ 0 h 164"/>
                  <a:gd name="T42" fmla="*/ 124 w 164"/>
                  <a:gd name="T43" fmla="*/ 0 h 164"/>
                  <a:gd name="T44" fmla="*/ 128 w 164"/>
                  <a:gd name="T45" fmla="*/ 0 h 164"/>
                  <a:gd name="T46" fmla="*/ 132 w 164"/>
                  <a:gd name="T47" fmla="*/ 2 h 164"/>
                  <a:gd name="T48" fmla="*/ 160 w 164"/>
                  <a:gd name="T49" fmla="*/ 3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4" h="164">
                    <a:moveTo>
                      <a:pt x="160" y="32"/>
                    </a:moveTo>
                    <a:lnTo>
                      <a:pt x="160" y="32"/>
                    </a:lnTo>
                    <a:lnTo>
                      <a:pt x="162" y="34"/>
                    </a:lnTo>
                    <a:lnTo>
                      <a:pt x="164" y="38"/>
                    </a:lnTo>
                    <a:lnTo>
                      <a:pt x="162" y="42"/>
                    </a:lnTo>
                    <a:lnTo>
                      <a:pt x="160" y="46"/>
                    </a:lnTo>
                    <a:lnTo>
                      <a:pt x="44" y="162"/>
                    </a:lnTo>
                    <a:lnTo>
                      <a:pt x="44" y="162"/>
                    </a:lnTo>
                    <a:lnTo>
                      <a:pt x="42" y="164"/>
                    </a:lnTo>
                    <a:lnTo>
                      <a:pt x="38" y="164"/>
                    </a:lnTo>
                    <a:lnTo>
                      <a:pt x="34" y="164"/>
                    </a:lnTo>
                    <a:lnTo>
                      <a:pt x="30" y="162"/>
                    </a:lnTo>
                    <a:lnTo>
                      <a:pt x="2" y="132"/>
                    </a:lnTo>
                    <a:lnTo>
                      <a:pt x="2" y="132"/>
                    </a:lnTo>
                    <a:lnTo>
                      <a:pt x="0" y="130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2" y="118"/>
                    </a:lnTo>
                    <a:lnTo>
                      <a:pt x="118" y="2"/>
                    </a:lnTo>
                    <a:lnTo>
                      <a:pt x="118" y="2"/>
                    </a:lnTo>
                    <a:lnTo>
                      <a:pt x="122" y="0"/>
                    </a:lnTo>
                    <a:lnTo>
                      <a:pt x="124" y="0"/>
                    </a:lnTo>
                    <a:lnTo>
                      <a:pt x="128" y="0"/>
                    </a:lnTo>
                    <a:lnTo>
                      <a:pt x="132" y="2"/>
                    </a:lnTo>
                    <a:lnTo>
                      <a:pt x="16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83"/>
              <p:cNvSpPr>
                <a:spLocks noEditPoints="1"/>
              </p:cNvSpPr>
              <p:nvPr/>
            </p:nvSpPr>
            <p:spPr bwMode="auto">
              <a:xfrm>
                <a:off x="2687638" y="3724275"/>
                <a:ext cx="406400" cy="396875"/>
              </a:xfrm>
              <a:custGeom>
                <a:avLst/>
                <a:gdLst>
                  <a:gd name="T0" fmla="*/ 186 w 256"/>
                  <a:gd name="T1" fmla="*/ 8 h 250"/>
                  <a:gd name="T2" fmla="*/ 166 w 256"/>
                  <a:gd name="T3" fmla="*/ 0 h 250"/>
                  <a:gd name="T4" fmla="*/ 100 w 256"/>
                  <a:gd name="T5" fmla="*/ 30 h 250"/>
                  <a:gd name="T6" fmla="*/ 86 w 256"/>
                  <a:gd name="T7" fmla="*/ 44 h 250"/>
                  <a:gd name="T8" fmla="*/ 72 w 256"/>
                  <a:gd name="T9" fmla="*/ 86 h 250"/>
                  <a:gd name="T10" fmla="*/ 80 w 256"/>
                  <a:gd name="T11" fmla="*/ 104 h 250"/>
                  <a:gd name="T12" fmla="*/ 88 w 256"/>
                  <a:gd name="T13" fmla="*/ 108 h 250"/>
                  <a:gd name="T14" fmla="*/ 112 w 256"/>
                  <a:gd name="T15" fmla="*/ 102 h 250"/>
                  <a:gd name="T16" fmla="*/ 162 w 256"/>
                  <a:gd name="T17" fmla="*/ 56 h 250"/>
                  <a:gd name="T18" fmla="*/ 250 w 256"/>
                  <a:gd name="T19" fmla="*/ 106 h 250"/>
                  <a:gd name="T20" fmla="*/ 254 w 256"/>
                  <a:gd name="T21" fmla="*/ 78 h 250"/>
                  <a:gd name="T22" fmla="*/ 42 w 256"/>
                  <a:gd name="T23" fmla="*/ 136 h 250"/>
                  <a:gd name="T24" fmla="*/ 32 w 256"/>
                  <a:gd name="T25" fmla="*/ 132 h 250"/>
                  <a:gd name="T26" fmla="*/ 4 w 256"/>
                  <a:gd name="T27" fmla="*/ 156 h 250"/>
                  <a:gd name="T28" fmla="*/ 0 w 256"/>
                  <a:gd name="T29" fmla="*/ 164 h 250"/>
                  <a:gd name="T30" fmla="*/ 4 w 256"/>
                  <a:gd name="T31" fmla="*/ 174 h 250"/>
                  <a:gd name="T32" fmla="*/ 18 w 256"/>
                  <a:gd name="T33" fmla="*/ 176 h 250"/>
                  <a:gd name="T34" fmla="*/ 42 w 256"/>
                  <a:gd name="T35" fmla="*/ 154 h 250"/>
                  <a:gd name="T36" fmla="*/ 44 w 256"/>
                  <a:gd name="T37" fmla="*/ 140 h 250"/>
                  <a:gd name="T38" fmla="*/ 66 w 256"/>
                  <a:gd name="T39" fmla="*/ 160 h 250"/>
                  <a:gd name="T40" fmla="*/ 56 w 256"/>
                  <a:gd name="T41" fmla="*/ 156 h 250"/>
                  <a:gd name="T42" fmla="*/ 28 w 256"/>
                  <a:gd name="T43" fmla="*/ 180 h 250"/>
                  <a:gd name="T44" fmla="*/ 24 w 256"/>
                  <a:gd name="T45" fmla="*/ 188 h 250"/>
                  <a:gd name="T46" fmla="*/ 28 w 256"/>
                  <a:gd name="T47" fmla="*/ 198 h 250"/>
                  <a:gd name="T48" fmla="*/ 42 w 256"/>
                  <a:gd name="T49" fmla="*/ 200 h 250"/>
                  <a:gd name="T50" fmla="*/ 66 w 256"/>
                  <a:gd name="T51" fmla="*/ 178 h 250"/>
                  <a:gd name="T52" fmla="*/ 68 w 256"/>
                  <a:gd name="T53" fmla="*/ 164 h 250"/>
                  <a:gd name="T54" fmla="*/ 96 w 256"/>
                  <a:gd name="T55" fmla="*/ 208 h 250"/>
                  <a:gd name="T56" fmla="*/ 74 w 256"/>
                  <a:gd name="T57" fmla="*/ 232 h 250"/>
                  <a:gd name="T58" fmla="*/ 76 w 256"/>
                  <a:gd name="T59" fmla="*/ 246 h 250"/>
                  <a:gd name="T60" fmla="*/ 86 w 256"/>
                  <a:gd name="T61" fmla="*/ 250 h 250"/>
                  <a:gd name="T62" fmla="*/ 114 w 256"/>
                  <a:gd name="T63" fmla="*/ 226 h 250"/>
                  <a:gd name="T64" fmla="*/ 118 w 256"/>
                  <a:gd name="T65" fmla="*/ 218 h 250"/>
                  <a:gd name="T66" fmla="*/ 114 w 256"/>
                  <a:gd name="T67" fmla="*/ 208 h 250"/>
                  <a:gd name="T68" fmla="*/ 100 w 256"/>
                  <a:gd name="T69" fmla="*/ 206 h 250"/>
                  <a:gd name="T70" fmla="*/ 90 w 256"/>
                  <a:gd name="T71" fmla="*/ 184 h 250"/>
                  <a:gd name="T72" fmla="*/ 82 w 256"/>
                  <a:gd name="T73" fmla="*/ 180 h 250"/>
                  <a:gd name="T74" fmla="*/ 52 w 256"/>
                  <a:gd name="T75" fmla="*/ 204 h 250"/>
                  <a:gd name="T76" fmla="*/ 48 w 256"/>
                  <a:gd name="T77" fmla="*/ 212 h 250"/>
                  <a:gd name="T78" fmla="*/ 52 w 256"/>
                  <a:gd name="T79" fmla="*/ 222 h 250"/>
                  <a:gd name="T80" fmla="*/ 66 w 256"/>
                  <a:gd name="T81" fmla="*/ 224 h 250"/>
                  <a:gd name="T82" fmla="*/ 90 w 256"/>
                  <a:gd name="T83" fmla="*/ 202 h 250"/>
                  <a:gd name="T84" fmla="*/ 92 w 256"/>
                  <a:gd name="T85" fmla="*/ 188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6" h="250">
                    <a:moveTo>
                      <a:pt x="250" y="70"/>
                    </a:moveTo>
                    <a:lnTo>
                      <a:pt x="186" y="8"/>
                    </a:lnTo>
                    <a:lnTo>
                      <a:pt x="186" y="8"/>
                    </a:lnTo>
                    <a:lnTo>
                      <a:pt x="180" y="4"/>
                    </a:lnTo>
                    <a:lnTo>
                      <a:pt x="174" y="0"/>
                    </a:lnTo>
                    <a:lnTo>
                      <a:pt x="166" y="0"/>
                    </a:lnTo>
                    <a:lnTo>
                      <a:pt x="158" y="4"/>
                    </a:lnTo>
                    <a:lnTo>
                      <a:pt x="158" y="4"/>
                    </a:lnTo>
                    <a:lnTo>
                      <a:pt x="100" y="30"/>
                    </a:lnTo>
                    <a:lnTo>
                      <a:pt x="100" y="30"/>
                    </a:lnTo>
                    <a:lnTo>
                      <a:pt x="92" y="36"/>
                    </a:lnTo>
                    <a:lnTo>
                      <a:pt x="86" y="44"/>
                    </a:lnTo>
                    <a:lnTo>
                      <a:pt x="74" y="80"/>
                    </a:lnTo>
                    <a:lnTo>
                      <a:pt x="74" y="80"/>
                    </a:lnTo>
                    <a:lnTo>
                      <a:pt x="72" y="86"/>
                    </a:lnTo>
                    <a:lnTo>
                      <a:pt x="74" y="92"/>
                    </a:lnTo>
                    <a:lnTo>
                      <a:pt x="76" y="98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8" y="108"/>
                    </a:lnTo>
                    <a:lnTo>
                      <a:pt x="88" y="108"/>
                    </a:lnTo>
                    <a:lnTo>
                      <a:pt x="96" y="110"/>
                    </a:lnTo>
                    <a:lnTo>
                      <a:pt x="104" y="108"/>
                    </a:lnTo>
                    <a:lnTo>
                      <a:pt x="112" y="102"/>
                    </a:lnTo>
                    <a:lnTo>
                      <a:pt x="116" y="94"/>
                    </a:lnTo>
                    <a:lnTo>
                      <a:pt x="126" y="68"/>
                    </a:lnTo>
                    <a:lnTo>
                      <a:pt x="162" y="56"/>
                    </a:lnTo>
                    <a:lnTo>
                      <a:pt x="232" y="124"/>
                    </a:lnTo>
                    <a:lnTo>
                      <a:pt x="250" y="106"/>
                    </a:lnTo>
                    <a:lnTo>
                      <a:pt x="250" y="106"/>
                    </a:lnTo>
                    <a:lnTo>
                      <a:pt x="254" y="98"/>
                    </a:lnTo>
                    <a:lnTo>
                      <a:pt x="256" y="88"/>
                    </a:lnTo>
                    <a:lnTo>
                      <a:pt x="254" y="78"/>
                    </a:lnTo>
                    <a:lnTo>
                      <a:pt x="250" y="70"/>
                    </a:lnTo>
                    <a:lnTo>
                      <a:pt x="250" y="70"/>
                    </a:lnTo>
                    <a:close/>
                    <a:moveTo>
                      <a:pt x="42" y="136"/>
                    </a:moveTo>
                    <a:lnTo>
                      <a:pt x="42" y="136"/>
                    </a:lnTo>
                    <a:lnTo>
                      <a:pt x="38" y="132"/>
                    </a:lnTo>
                    <a:lnTo>
                      <a:pt x="32" y="132"/>
                    </a:lnTo>
                    <a:lnTo>
                      <a:pt x="28" y="132"/>
                    </a:lnTo>
                    <a:lnTo>
                      <a:pt x="24" y="136"/>
                    </a:lnTo>
                    <a:lnTo>
                      <a:pt x="4" y="156"/>
                    </a:lnTo>
                    <a:lnTo>
                      <a:pt x="4" y="156"/>
                    </a:lnTo>
                    <a:lnTo>
                      <a:pt x="0" y="160"/>
                    </a:lnTo>
                    <a:lnTo>
                      <a:pt x="0" y="164"/>
                    </a:lnTo>
                    <a:lnTo>
                      <a:pt x="0" y="170"/>
                    </a:lnTo>
                    <a:lnTo>
                      <a:pt x="4" y="174"/>
                    </a:lnTo>
                    <a:lnTo>
                      <a:pt x="4" y="174"/>
                    </a:lnTo>
                    <a:lnTo>
                      <a:pt x="8" y="176"/>
                    </a:lnTo>
                    <a:lnTo>
                      <a:pt x="12" y="178"/>
                    </a:lnTo>
                    <a:lnTo>
                      <a:pt x="18" y="176"/>
                    </a:lnTo>
                    <a:lnTo>
                      <a:pt x="22" y="174"/>
                    </a:lnTo>
                    <a:lnTo>
                      <a:pt x="42" y="154"/>
                    </a:lnTo>
                    <a:lnTo>
                      <a:pt x="42" y="154"/>
                    </a:lnTo>
                    <a:lnTo>
                      <a:pt x="44" y="150"/>
                    </a:lnTo>
                    <a:lnTo>
                      <a:pt x="46" y="144"/>
                    </a:lnTo>
                    <a:lnTo>
                      <a:pt x="44" y="140"/>
                    </a:lnTo>
                    <a:lnTo>
                      <a:pt x="42" y="136"/>
                    </a:lnTo>
                    <a:lnTo>
                      <a:pt x="42" y="136"/>
                    </a:lnTo>
                    <a:close/>
                    <a:moveTo>
                      <a:pt x="66" y="160"/>
                    </a:moveTo>
                    <a:lnTo>
                      <a:pt x="66" y="160"/>
                    </a:lnTo>
                    <a:lnTo>
                      <a:pt x="62" y="156"/>
                    </a:lnTo>
                    <a:lnTo>
                      <a:pt x="56" y="156"/>
                    </a:lnTo>
                    <a:lnTo>
                      <a:pt x="52" y="156"/>
                    </a:lnTo>
                    <a:lnTo>
                      <a:pt x="48" y="160"/>
                    </a:lnTo>
                    <a:lnTo>
                      <a:pt x="28" y="180"/>
                    </a:lnTo>
                    <a:lnTo>
                      <a:pt x="28" y="180"/>
                    </a:lnTo>
                    <a:lnTo>
                      <a:pt x="24" y="184"/>
                    </a:lnTo>
                    <a:lnTo>
                      <a:pt x="24" y="188"/>
                    </a:lnTo>
                    <a:lnTo>
                      <a:pt x="24" y="194"/>
                    </a:lnTo>
                    <a:lnTo>
                      <a:pt x="28" y="198"/>
                    </a:lnTo>
                    <a:lnTo>
                      <a:pt x="28" y="198"/>
                    </a:lnTo>
                    <a:lnTo>
                      <a:pt x="32" y="200"/>
                    </a:lnTo>
                    <a:lnTo>
                      <a:pt x="36" y="202"/>
                    </a:lnTo>
                    <a:lnTo>
                      <a:pt x="42" y="200"/>
                    </a:lnTo>
                    <a:lnTo>
                      <a:pt x="46" y="198"/>
                    </a:lnTo>
                    <a:lnTo>
                      <a:pt x="66" y="178"/>
                    </a:lnTo>
                    <a:lnTo>
                      <a:pt x="66" y="178"/>
                    </a:lnTo>
                    <a:lnTo>
                      <a:pt x="68" y="174"/>
                    </a:lnTo>
                    <a:lnTo>
                      <a:pt x="70" y="168"/>
                    </a:lnTo>
                    <a:lnTo>
                      <a:pt x="68" y="164"/>
                    </a:lnTo>
                    <a:lnTo>
                      <a:pt x="66" y="160"/>
                    </a:lnTo>
                    <a:lnTo>
                      <a:pt x="66" y="160"/>
                    </a:lnTo>
                    <a:close/>
                    <a:moveTo>
                      <a:pt x="96" y="208"/>
                    </a:moveTo>
                    <a:lnTo>
                      <a:pt x="76" y="228"/>
                    </a:lnTo>
                    <a:lnTo>
                      <a:pt x="76" y="228"/>
                    </a:lnTo>
                    <a:lnTo>
                      <a:pt x="74" y="232"/>
                    </a:lnTo>
                    <a:lnTo>
                      <a:pt x="72" y="238"/>
                    </a:lnTo>
                    <a:lnTo>
                      <a:pt x="74" y="242"/>
                    </a:lnTo>
                    <a:lnTo>
                      <a:pt x="76" y="246"/>
                    </a:lnTo>
                    <a:lnTo>
                      <a:pt x="76" y="246"/>
                    </a:lnTo>
                    <a:lnTo>
                      <a:pt x="80" y="250"/>
                    </a:lnTo>
                    <a:lnTo>
                      <a:pt x="86" y="250"/>
                    </a:lnTo>
                    <a:lnTo>
                      <a:pt x="90" y="250"/>
                    </a:lnTo>
                    <a:lnTo>
                      <a:pt x="94" y="246"/>
                    </a:lnTo>
                    <a:lnTo>
                      <a:pt x="114" y="226"/>
                    </a:lnTo>
                    <a:lnTo>
                      <a:pt x="114" y="226"/>
                    </a:lnTo>
                    <a:lnTo>
                      <a:pt x="118" y="222"/>
                    </a:lnTo>
                    <a:lnTo>
                      <a:pt x="118" y="218"/>
                    </a:lnTo>
                    <a:lnTo>
                      <a:pt x="118" y="212"/>
                    </a:lnTo>
                    <a:lnTo>
                      <a:pt x="114" y="208"/>
                    </a:lnTo>
                    <a:lnTo>
                      <a:pt x="114" y="208"/>
                    </a:lnTo>
                    <a:lnTo>
                      <a:pt x="110" y="206"/>
                    </a:lnTo>
                    <a:lnTo>
                      <a:pt x="106" y="204"/>
                    </a:lnTo>
                    <a:lnTo>
                      <a:pt x="100" y="206"/>
                    </a:lnTo>
                    <a:lnTo>
                      <a:pt x="96" y="208"/>
                    </a:lnTo>
                    <a:lnTo>
                      <a:pt x="96" y="208"/>
                    </a:lnTo>
                    <a:close/>
                    <a:moveTo>
                      <a:pt x="90" y="184"/>
                    </a:moveTo>
                    <a:lnTo>
                      <a:pt x="90" y="184"/>
                    </a:lnTo>
                    <a:lnTo>
                      <a:pt x="86" y="180"/>
                    </a:lnTo>
                    <a:lnTo>
                      <a:pt x="82" y="180"/>
                    </a:lnTo>
                    <a:lnTo>
                      <a:pt x="76" y="180"/>
                    </a:lnTo>
                    <a:lnTo>
                      <a:pt x="72" y="184"/>
                    </a:lnTo>
                    <a:lnTo>
                      <a:pt x="52" y="204"/>
                    </a:lnTo>
                    <a:lnTo>
                      <a:pt x="52" y="204"/>
                    </a:lnTo>
                    <a:lnTo>
                      <a:pt x="50" y="208"/>
                    </a:lnTo>
                    <a:lnTo>
                      <a:pt x="48" y="212"/>
                    </a:lnTo>
                    <a:lnTo>
                      <a:pt x="50" y="218"/>
                    </a:lnTo>
                    <a:lnTo>
                      <a:pt x="52" y="222"/>
                    </a:lnTo>
                    <a:lnTo>
                      <a:pt x="52" y="222"/>
                    </a:lnTo>
                    <a:lnTo>
                      <a:pt x="56" y="224"/>
                    </a:lnTo>
                    <a:lnTo>
                      <a:pt x="60" y="226"/>
                    </a:lnTo>
                    <a:lnTo>
                      <a:pt x="66" y="224"/>
                    </a:lnTo>
                    <a:lnTo>
                      <a:pt x="70" y="222"/>
                    </a:lnTo>
                    <a:lnTo>
                      <a:pt x="90" y="202"/>
                    </a:lnTo>
                    <a:lnTo>
                      <a:pt x="90" y="202"/>
                    </a:lnTo>
                    <a:lnTo>
                      <a:pt x="92" y="198"/>
                    </a:lnTo>
                    <a:lnTo>
                      <a:pt x="94" y="192"/>
                    </a:lnTo>
                    <a:lnTo>
                      <a:pt x="92" y="188"/>
                    </a:lnTo>
                    <a:lnTo>
                      <a:pt x="90" y="184"/>
                    </a:lnTo>
                    <a:lnTo>
                      <a:pt x="90" y="1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4747714" y="4053824"/>
            <a:ext cx="501631" cy="501631"/>
            <a:chOff x="4891730" y="3870319"/>
            <a:chExt cx="501631" cy="501631"/>
          </a:xfrm>
        </p:grpSpPr>
        <p:grpSp>
          <p:nvGrpSpPr>
            <p:cNvPr id="192" name="组合 191"/>
            <p:cNvGrpSpPr/>
            <p:nvPr/>
          </p:nvGrpSpPr>
          <p:grpSpPr>
            <a:xfrm>
              <a:off x="4891730" y="3870319"/>
              <a:ext cx="501631" cy="50163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98" name="同心圆 19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9" name="椭圆 19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0" name="组合 199"/>
            <p:cNvGrpSpPr/>
            <p:nvPr/>
          </p:nvGrpSpPr>
          <p:grpSpPr>
            <a:xfrm>
              <a:off x="5040724" y="4021617"/>
              <a:ext cx="206932" cy="199033"/>
              <a:chOff x="5620785" y="1345778"/>
              <a:chExt cx="207963" cy="200025"/>
            </a:xfrm>
            <a:solidFill>
              <a:schemeClr val="accent6"/>
            </a:solidFill>
          </p:grpSpPr>
          <p:sp>
            <p:nvSpPr>
              <p:cNvPr id="201" name="Freeform 424"/>
              <p:cNvSpPr>
                <a:spLocks/>
              </p:cNvSpPr>
              <p:nvPr/>
            </p:nvSpPr>
            <p:spPr bwMode="auto">
              <a:xfrm>
                <a:off x="5658885" y="1345778"/>
                <a:ext cx="23813" cy="41275"/>
              </a:xfrm>
              <a:custGeom>
                <a:avLst/>
                <a:gdLst>
                  <a:gd name="T0" fmla="*/ 3 w 15"/>
                  <a:gd name="T1" fmla="*/ 26 h 26"/>
                  <a:gd name="T2" fmla="*/ 12 w 15"/>
                  <a:gd name="T3" fmla="*/ 26 h 26"/>
                  <a:gd name="T4" fmla="*/ 12 w 15"/>
                  <a:gd name="T5" fmla="*/ 26 h 26"/>
                  <a:gd name="T6" fmla="*/ 14 w 15"/>
                  <a:gd name="T7" fmla="*/ 25 h 26"/>
                  <a:gd name="T8" fmla="*/ 15 w 15"/>
                  <a:gd name="T9" fmla="*/ 23 h 26"/>
                  <a:gd name="T10" fmla="*/ 15 w 15"/>
                  <a:gd name="T11" fmla="*/ 2 h 26"/>
                  <a:gd name="T12" fmla="*/ 15 w 15"/>
                  <a:gd name="T13" fmla="*/ 2 h 26"/>
                  <a:gd name="T14" fmla="*/ 14 w 15"/>
                  <a:gd name="T15" fmla="*/ 0 h 26"/>
                  <a:gd name="T16" fmla="*/ 12 w 15"/>
                  <a:gd name="T17" fmla="*/ 0 h 26"/>
                  <a:gd name="T18" fmla="*/ 3 w 15"/>
                  <a:gd name="T19" fmla="*/ 0 h 26"/>
                  <a:gd name="T20" fmla="*/ 3 w 15"/>
                  <a:gd name="T21" fmla="*/ 0 h 26"/>
                  <a:gd name="T22" fmla="*/ 1 w 15"/>
                  <a:gd name="T23" fmla="*/ 0 h 26"/>
                  <a:gd name="T24" fmla="*/ 0 w 15"/>
                  <a:gd name="T25" fmla="*/ 2 h 26"/>
                  <a:gd name="T26" fmla="*/ 0 w 15"/>
                  <a:gd name="T27" fmla="*/ 23 h 26"/>
                  <a:gd name="T28" fmla="*/ 0 w 15"/>
                  <a:gd name="T29" fmla="*/ 23 h 26"/>
                  <a:gd name="T30" fmla="*/ 1 w 15"/>
                  <a:gd name="T31" fmla="*/ 25 h 26"/>
                  <a:gd name="T32" fmla="*/ 3 w 15"/>
                  <a:gd name="T33" fmla="*/ 26 h 26"/>
                  <a:gd name="T34" fmla="*/ 3 w 15"/>
                  <a:gd name="T3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" h="26">
                    <a:moveTo>
                      <a:pt x="3" y="26"/>
                    </a:moveTo>
                    <a:lnTo>
                      <a:pt x="12" y="26"/>
                    </a:lnTo>
                    <a:lnTo>
                      <a:pt x="12" y="26"/>
                    </a:lnTo>
                    <a:lnTo>
                      <a:pt x="14" y="25"/>
                    </a:lnTo>
                    <a:lnTo>
                      <a:pt x="15" y="23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1" y="25"/>
                    </a:lnTo>
                    <a:lnTo>
                      <a:pt x="3" y="26"/>
                    </a:lnTo>
                    <a:lnTo>
                      <a:pt x="3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425"/>
              <p:cNvSpPr>
                <a:spLocks/>
              </p:cNvSpPr>
              <p:nvPr/>
            </p:nvSpPr>
            <p:spPr bwMode="auto">
              <a:xfrm>
                <a:off x="5766835" y="1345778"/>
                <a:ext cx="23813" cy="41275"/>
              </a:xfrm>
              <a:custGeom>
                <a:avLst/>
                <a:gdLst>
                  <a:gd name="T0" fmla="*/ 3 w 15"/>
                  <a:gd name="T1" fmla="*/ 26 h 26"/>
                  <a:gd name="T2" fmla="*/ 12 w 15"/>
                  <a:gd name="T3" fmla="*/ 26 h 26"/>
                  <a:gd name="T4" fmla="*/ 12 w 15"/>
                  <a:gd name="T5" fmla="*/ 26 h 26"/>
                  <a:gd name="T6" fmla="*/ 14 w 15"/>
                  <a:gd name="T7" fmla="*/ 25 h 26"/>
                  <a:gd name="T8" fmla="*/ 15 w 15"/>
                  <a:gd name="T9" fmla="*/ 23 h 26"/>
                  <a:gd name="T10" fmla="*/ 15 w 15"/>
                  <a:gd name="T11" fmla="*/ 2 h 26"/>
                  <a:gd name="T12" fmla="*/ 15 w 15"/>
                  <a:gd name="T13" fmla="*/ 2 h 26"/>
                  <a:gd name="T14" fmla="*/ 14 w 15"/>
                  <a:gd name="T15" fmla="*/ 0 h 26"/>
                  <a:gd name="T16" fmla="*/ 12 w 15"/>
                  <a:gd name="T17" fmla="*/ 0 h 26"/>
                  <a:gd name="T18" fmla="*/ 3 w 15"/>
                  <a:gd name="T19" fmla="*/ 0 h 26"/>
                  <a:gd name="T20" fmla="*/ 3 w 15"/>
                  <a:gd name="T21" fmla="*/ 0 h 26"/>
                  <a:gd name="T22" fmla="*/ 1 w 15"/>
                  <a:gd name="T23" fmla="*/ 0 h 26"/>
                  <a:gd name="T24" fmla="*/ 0 w 15"/>
                  <a:gd name="T25" fmla="*/ 2 h 26"/>
                  <a:gd name="T26" fmla="*/ 0 w 15"/>
                  <a:gd name="T27" fmla="*/ 23 h 26"/>
                  <a:gd name="T28" fmla="*/ 0 w 15"/>
                  <a:gd name="T29" fmla="*/ 23 h 26"/>
                  <a:gd name="T30" fmla="*/ 1 w 15"/>
                  <a:gd name="T31" fmla="*/ 25 h 26"/>
                  <a:gd name="T32" fmla="*/ 3 w 15"/>
                  <a:gd name="T33" fmla="*/ 26 h 26"/>
                  <a:gd name="T34" fmla="*/ 3 w 15"/>
                  <a:gd name="T3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" h="26">
                    <a:moveTo>
                      <a:pt x="3" y="26"/>
                    </a:moveTo>
                    <a:lnTo>
                      <a:pt x="12" y="26"/>
                    </a:lnTo>
                    <a:lnTo>
                      <a:pt x="12" y="26"/>
                    </a:lnTo>
                    <a:lnTo>
                      <a:pt x="14" y="25"/>
                    </a:lnTo>
                    <a:lnTo>
                      <a:pt x="15" y="23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1" y="25"/>
                    </a:lnTo>
                    <a:lnTo>
                      <a:pt x="3" y="26"/>
                    </a:lnTo>
                    <a:lnTo>
                      <a:pt x="3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426"/>
              <p:cNvSpPr>
                <a:spLocks noEditPoints="1"/>
              </p:cNvSpPr>
              <p:nvPr/>
            </p:nvSpPr>
            <p:spPr bwMode="auto">
              <a:xfrm>
                <a:off x="5620785" y="1361653"/>
                <a:ext cx="207963" cy="184150"/>
              </a:xfrm>
              <a:custGeom>
                <a:avLst/>
                <a:gdLst>
                  <a:gd name="T0" fmla="*/ 112 w 131"/>
                  <a:gd name="T1" fmla="*/ 0 h 116"/>
                  <a:gd name="T2" fmla="*/ 112 w 131"/>
                  <a:gd name="T3" fmla="*/ 13 h 116"/>
                  <a:gd name="T4" fmla="*/ 110 w 131"/>
                  <a:gd name="T5" fmla="*/ 19 h 116"/>
                  <a:gd name="T6" fmla="*/ 104 w 131"/>
                  <a:gd name="T7" fmla="*/ 21 h 116"/>
                  <a:gd name="T8" fmla="*/ 95 w 131"/>
                  <a:gd name="T9" fmla="*/ 21 h 116"/>
                  <a:gd name="T10" fmla="*/ 89 w 131"/>
                  <a:gd name="T11" fmla="*/ 19 h 116"/>
                  <a:gd name="T12" fmla="*/ 87 w 131"/>
                  <a:gd name="T13" fmla="*/ 13 h 116"/>
                  <a:gd name="T14" fmla="*/ 44 w 131"/>
                  <a:gd name="T15" fmla="*/ 0 h 116"/>
                  <a:gd name="T16" fmla="*/ 44 w 131"/>
                  <a:gd name="T17" fmla="*/ 13 h 116"/>
                  <a:gd name="T18" fmla="*/ 42 w 131"/>
                  <a:gd name="T19" fmla="*/ 19 h 116"/>
                  <a:gd name="T20" fmla="*/ 36 w 131"/>
                  <a:gd name="T21" fmla="*/ 21 h 116"/>
                  <a:gd name="T22" fmla="*/ 27 w 131"/>
                  <a:gd name="T23" fmla="*/ 21 h 116"/>
                  <a:gd name="T24" fmla="*/ 21 w 131"/>
                  <a:gd name="T25" fmla="*/ 19 h 116"/>
                  <a:gd name="T26" fmla="*/ 19 w 131"/>
                  <a:gd name="T27" fmla="*/ 13 h 116"/>
                  <a:gd name="T28" fmla="*/ 15 w 131"/>
                  <a:gd name="T29" fmla="*/ 0 h 116"/>
                  <a:gd name="T30" fmla="*/ 12 w 131"/>
                  <a:gd name="T31" fmla="*/ 0 h 116"/>
                  <a:gd name="T32" fmla="*/ 5 w 131"/>
                  <a:gd name="T33" fmla="*/ 4 h 116"/>
                  <a:gd name="T34" fmla="*/ 1 w 131"/>
                  <a:gd name="T35" fmla="*/ 12 h 116"/>
                  <a:gd name="T36" fmla="*/ 0 w 131"/>
                  <a:gd name="T37" fmla="*/ 44 h 116"/>
                  <a:gd name="T38" fmla="*/ 0 w 131"/>
                  <a:gd name="T39" fmla="*/ 101 h 116"/>
                  <a:gd name="T40" fmla="*/ 1 w 131"/>
                  <a:gd name="T41" fmla="*/ 107 h 116"/>
                  <a:gd name="T42" fmla="*/ 10 w 131"/>
                  <a:gd name="T43" fmla="*/ 115 h 116"/>
                  <a:gd name="T44" fmla="*/ 15 w 131"/>
                  <a:gd name="T45" fmla="*/ 116 h 116"/>
                  <a:gd name="T46" fmla="*/ 116 w 131"/>
                  <a:gd name="T47" fmla="*/ 116 h 116"/>
                  <a:gd name="T48" fmla="*/ 121 w 131"/>
                  <a:gd name="T49" fmla="*/ 115 h 116"/>
                  <a:gd name="T50" fmla="*/ 129 w 131"/>
                  <a:gd name="T51" fmla="*/ 107 h 116"/>
                  <a:gd name="T52" fmla="*/ 131 w 131"/>
                  <a:gd name="T53" fmla="*/ 101 h 116"/>
                  <a:gd name="T54" fmla="*/ 131 w 131"/>
                  <a:gd name="T55" fmla="*/ 15 h 116"/>
                  <a:gd name="T56" fmla="*/ 130 w 131"/>
                  <a:gd name="T57" fmla="*/ 12 h 116"/>
                  <a:gd name="T58" fmla="*/ 126 w 131"/>
                  <a:gd name="T59" fmla="*/ 4 h 116"/>
                  <a:gd name="T60" fmla="*/ 119 w 131"/>
                  <a:gd name="T61" fmla="*/ 0 h 116"/>
                  <a:gd name="T62" fmla="*/ 116 w 131"/>
                  <a:gd name="T63" fmla="*/ 0 h 116"/>
                  <a:gd name="T64" fmla="*/ 121 w 131"/>
                  <a:gd name="T65" fmla="*/ 101 h 116"/>
                  <a:gd name="T66" fmla="*/ 119 w 131"/>
                  <a:gd name="T67" fmla="*/ 105 h 116"/>
                  <a:gd name="T68" fmla="*/ 116 w 131"/>
                  <a:gd name="T69" fmla="*/ 107 h 116"/>
                  <a:gd name="T70" fmla="*/ 15 w 131"/>
                  <a:gd name="T71" fmla="*/ 107 h 116"/>
                  <a:gd name="T72" fmla="*/ 12 w 131"/>
                  <a:gd name="T73" fmla="*/ 105 h 116"/>
                  <a:gd name="T74" fmla="*/ 10 w 131"/>
                  <a:gd name="T75" fmla="*/ 101 h 116"/>
                  <a:gd name="T76" fmla="*/ 121 w 131"/>
                  <a:gd name="T77" fmla="*/ 4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1" h="116">
                    <a:moveTo>
                      <a:pt x="116" y="0"/>
                    </a:moveTo>
                    <a:lnTo>
                      <a:pt x="112" y="0"/>
                    </a:lnTo>
                    <a:lnTo>
                      <a:pt x="112" y="13"/>
                    </a:lnTo>
                    <a:lnTo>
                      <a:pt x="112" y="13"/>
                    </a:lnTo>
                    <a:lnTo>
                      <a:pt x="112" y="16"/>
                    </a:lnTo>
                    <a:lnTo>
                      <a:pt x="110" y="19"/>
                    </a:lnTo>
                    <a:lnTo>
                      <a:pt x="107" y="21"/>
                    </a:lnTo>
                    <a:lnTo>
                      <a:pt x="104" y="21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2" y="21"/>
                    </a:lnTo>
                    <a:lnTo>
                      <a:pt x="89" y="19"/>
                    </a:lnTo>
                    <a:lnTo>
                      <a:pt x="88" y="16"/>
                    </a:lnTo>
                    <a:lnTo>
                      <a:pt x="87" y="13"/>
                    </a:lnTo>
                    <a:lnTo>
                      <a:pt x="87" y="0"/>
                    </a:lnTo>
                    <a:lnTo>
                      <a:pt x="44" y="0"/>
                    </a:lnTo>
                    <a:lnTo>
                      <a:pt x="44" y="13"/>
                    </a:lnTo>
                    <a:lnTo>
                      <a:pt x="44" y="13"/>
                    </a:lnTo>
                    <a:lnTo>
                      <a:pt x="43" y="16"/>
                    </a:lnTo>
                    <a:lnTo>
                      <a:pt x="42" y="19"/>
                    </a:lnTo>
                    <a:lnTo>
                      <a:pt x="39" y="21"/>
                    </a:lnTo>
                    <a:lnTo>
                      <a:pt x="36" y="21"/>
                    </a:lnTo>
                    <a:lnTo>
                      <a:pt x="27" y="21"/>
                    </a:lnTo>
                    <a:lnTo>
                      <a:pt x="27" y="21"/>
                    </a:lnTo>
                    <a:lnTo>
                      <a:pt x="24" y="21"/>
                    </a:lnTo>
                    <a:lnTo>
                      <a:pt x="21" y="19"/>
                    </a:lnTo>
                    <a:lnTo>
                      <a:pt x="19" y="16"/>
                    </a:lnTo>
                    <a:lnTo>
                      <a:pt x="19" y="13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5" y="4"/>
                    </a:lnTo>
                    <a:lnTo>
                      <a:pt x="1" y="9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0" y="44"/>
                    </a:lnTo>
                    <a:lnTo>
                      <a:pt x="0" y="101"/>
                    </a:lnTo>
                    <a:lnTo>
                      <a:pt x="0" y="101"/>
                    </a:lnTo>
                    <a:lnTo>
                      <a:pt x="1" y="104"/>
                    </a:lnTo>
                    <a:lnTo>
                      <a:pt x="1" y="107"/>
                    </a:lnTo>
                    <a:lnTo>
                      <a:pt x="5" y="112"/>
                    </a:lnTo>
                    <a:lnTo>
                      <a:pt x="10" y="115"/>
                    </a:lnTo>
                    <a:lnTo>
                      <a:pt x="12" y="116"/>
                    </a:lnTo>
                    <a:lnTo>
                      <a:pt x="15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9" y="116"/>
                    </a:lnTo>
                    <a:lnTo>
                      <a:pt x="121" y="115"/>
                    </a:lnTo>
                    <a:lnTo>
                      <a:pt x="126" y="112"/>
                    </a:lnTo>
                    <a:lnTo>
                      <a:pt x="129" y="107"/>
                    </a:lnTo>
                    <a:lnTo>
                      <a:pt x="130" y="104"/>
                    </a:lnTo>
                    <a:lnTo>
                      <a:pt x="131" y="101"/>
                    </a:lnTo>
                    <a:lnTo>
                      <a:pt x="131" y="44"/>
                    </a:lnTo>
                    <a:lnTo>
                      <a:pt x="131" y="15"/>
                    </a:lnTo>
                    <a:lnTo>
                      <a:pt x="131" y="15"/>
                    </a:lnTo>
                    <a:lnTo>
                      <a:pt x="130" y="12"/>
                    </a:lnTo>
                    <a:lnTo>
                      <a:pt x="129" y="9"/>
                    </a:lnTo>
                    <a:lnTo>
                      <a:pt x="126" y="4"/>
                    </a:lnTo>
                    <a:lnTo>
                      <a:pt x="121" y="1"/>
                    </a:lnTo>
                    <a:lnTo>
                      <a:pt x="119" y="0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  <a:moveTo>
                      <a:pt x="121" y="101"/>
                    </a:moveTo>
                    <a:lnTo>
                      <a:pt x="121" y="101"/>
                    </a:lnTo>
                    <a:lnTo>
                      <a:pt x="121" y="103"/>
                    </a:lnTo>
                    <a:lnTo>
                      <a:pt x="119" y="105"/>
                    </a:lnTo>
                    <a:lnTo>
                      <a:pt x="118" y="106"/>
                    </a:lnTo>
                    <a:lnTo>
                      <a:pt x="116" y="107"/>
                    </a:lnTo>
                    <a:lnTo>
                      <a:pt x="15" y="107"/>
                    </a:lnTo>
                    <a:lnTo>
                      <a:pt x="15" y="107"/>
                    </a:lnTo>
                    <a:lnTo>
                      <a:pt x="13" y="106"/>
                    </a:lnTo>
                    <a:lnTo>
                      <a:pt x="12" y="105"/>
                    </a:lnTo>
                    <a:lnTo>
                      <a:pt x="10" y="103"/>
                    </a:lnTo>
                    <a:lnTo>
                      <a:pt x="10" y="101"/>
                    </a:lnTo>
                    <a:lnTo>
                      <a:pt x="10" y="44"/>
                    </a:lnTo>
                    <a:lnTo>
                      <a:pt x="121" y="44"/>
                    </a:lnTo>
                    <a:lnTo>
                      <a:pt x="121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Freeform 427"/>
              <p:cNvSpPr>
                <a:spLocks/>
              </p:cNvSpPr>
              <p:nvPr/>
            </p:nvSpPr>
            <p:spPr bwMode="auto">
              <a:xfrm>
                <a:off x="5674760" y="1447378"/>
                <a:ext cx="46038" cy="65088"/>
              </a:xfrm>
              <a:custGeom>
                <a:avLst/>
                <a:gdLst>
                  <a:gd name="T0" fmla="*/ 0 w 29"/>
                  <a:gd name="T1" fmla="*/ 41 h 41"/>
                  <a:gd name="T2" fmla="*/ 0 w 29"/>
                  <a:gd name="T3" fmla="*/ 35 h 41"/>
                  <a:gd name="T4" fmla="*/ 5 w 29"/>
                  <a:gd name="T5" fmla="*/ 31 h 41"/>
                  <a:gd name="T6" fmla="*/ 5 w 29"/>
                  <a:gd name="T7" fmla="*/ 31 h 41"/>
                  <a:gd name="T8" fmla="*/ 15 w 29"/>
                  <a:gd name="T9" fmla="*/ 21 h 41"/>
                  <a:gd name="T10" fmla="*/ 17 w 29"/>
                  <a:gd name="T11" fmla="*/ 17 h 41"/>
                  <a:gd name="T12" fmla="*/ 18 w 29"/>
                  <a:gd name="T13" fmla="*/ 14 h 41"/>
                  <a:gd name="T14" fmla="*/ 18 w 29"/>
                  <a:gd name="T15" fmla="*/ 14 h 41"/>
                  <a:gd name="T16" fmla="*/ 18 w 29"/>
                  <a:gd name="T17" fmla="*/ 11 h 41"/>
                  <a:gd name="T18" fmla="*/ 17 w 29"/>
                  <a:gd name="T19" fmla="*/ 10 h 41"/>
                  <a:gd name="T20" fmla="*/ 15 w 29"/>
                  <a:gd name="T21" fmla="*/ 8 h 41"/>
                  <a:gd name="T22" fmla="*/ 12 w 29"/>
                  <a:gd name="T23" fmla="*/ 8 h 41"/>
                  <a:gd name="T24" fmla="*/ 12 w 29"/>
                  <a:gd name="T25" fmla="*/ 8 h 41"/>
                  <a:gd name="T26" fmla="*/ 7 w 29"/>
                  <a:gd name="T27" fmla="*/ 9 h 41"/>
                  <a:gd name="T28" fmla="*/ 3 w 29"/>
                  <a:gd name="T29" fmla="*/ 11 h 41"/>
                  <a:gd name="T30" fmla="*/ 0 w 29"/>
                  <a:gd name="T31" fmla="*/ 5 h 41"/>
                  <a:gd name="T32" fmla="*/ 0 w 29"/>
                  <a:gd name="T33" fmla="*/ 5 h 41"/>
                  <a:gd name="T34" fmla="*/ 6 w 29"/>
                  <a:gd name="T35" fmla="*/ 2 h 41"/>
                  <a:gd name="T36" fmla="*/ 10 w 29"/>
                  <a:gd name="T37" fmla="*/ 1 h 41"/>
                  <a:gd name="T38" fmla="*/ 13 w 29"/>
                  <a:gd name="T39" fmla="*/ 0 h 41"/>
                  <a:gd name="T40" fmla="*/ 13 w 29"/>
                  <a:gd name="T41" fmla="*/ 0 h 41"/>
                  <a:gd name="T42" fmla="*/ 19 w 29"/>
                  <a:gd name="T43" fmla="*/ 1 h 41"/>
                  <a:gd name="T44" fmla="*/ 24 w 29"/>
                  <a:gd name="T45" fmla="*/ 4 h 41"/>
                  <a:gd name="T46" fmla="*/ 26 w 29"/>
                  <a:gd name="T47" fmla="*/ 8 h 41"/>
                  <a:gd name="T48" fmla="*/ 28 w 29"/>
                  <a:gd name="T49" fmla="*/ 13 h 41"/>
                  <a:gd name="T50" fmla="*/ 28 w 29"/>
                  <a:gd name="T51" fmla="*/ 13 h 41"/>
                  <a:gd name="T52" fmla="*/ 28 w 29"/>
                  <a:gd name="T53" fmla="*/ 18 h 41"/>
                  <a:gd name="T54" fmla="*/ 24 w 29"/>
                  <a:gd name="T55" fmla="*/ 22 h 41"/>
                  <a:gd name="T56" fmla="*/ 21 w 29"/>
                  <a:gd name="T57" fmla="*/ 26 h 41"/>
                  <a:gd name="T58" fmla="*/ 17 w 29"/>
                  <a:gd name="T59" fmla="*/ 30 h 41"/>
                  <a:gd name="T60" fmla="*/ 13 w 29"/>
                  <a:gd name="T61" fmla="*/ 33 h 41"/>
                  <a:gd name="T62" fmla="*/ 13 w 29"/>
                  <a:gd name="T63" fmla="*/ 33 h 41"/>
                  <a:gd name="T64" fmla="*/ 29 w 29"/>
                  <a:gd name="T65" fmla="*/ 33 h 41"/>
                  <a:gd name="T66" fmla="*/ 29 w 29"/>
                  <a:gd name="T67" fmla="*/ 41 h 41"/>
                  <a:gd name="T68" fmla="*/ 0 w 29"/>
                  <a:gd name="T6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" h="41">
                    <a:moveTo>
                      <a:pt x="0" y="41"/>
                    </a:moveTo>
                    <a:lnTo>
                      <a:pt x="0" y="35"/>
                    </a:lnTo>
                    <a:lnTo>
                      <a:pt x="5" y="31"/>
                    </a:lnTo>
                    <a:lnTo>
                      <a:pt x="5" y="31"/>
                    </a:lnTo>
                    <a:lnTo>
                      <a:pt x="15" y="21"/>
                    </a:lnTo>
                    <a:lnTo>
                      <a:pt x="17" y="17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1"/>
                    </a:lnTo>
                    <a:lnTo>
                      <a:pt x="17" y="10"/>
                    </a:lnTo>
                    <a:lnTo>
                      <a:pt x="15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7" y="9"/>
                    </a:lnTo>
                    <a:lnTo>
                      <a:pt x="3" y="11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9" y="1"/>
                    </a:lnTo>
                    <a:lnTo>
                      <a:pt x="24" y="4"/>
                    </a:lnTo>
                    <a:lnTo>
                      <a:pt x="26" y="8"/>
                    </a:lnTo>
                    <a:lnTo>
                      <a:pt x="28" y="13"/>
                    </a:lnTo>
                    <a:lnTo>
                      <a:pt x="28" y="13"/>
                    </a:lnTo>
                    <a:lnTo>
                      <a:pt x="28" y="18"/>
                    </a:lnTo>
                    <a:lnTo>
                      <a:pt x="24" y="22"/>
                    </a:lnTo>
                    <a:lnTo>
                      <a:pt x="21" y="26"/>
                    </a:lnTo>
                    <a:lnTo>
                      <a:pt x="17" y="30"/>
                    </a:lnTo>
                    <a:lnTo>
                      <a:pt x="13" y="33"/>
                    </a:lnTo>
                    <a:lnTo>
                      <a:pt x="13" y="33"/>
                    </a:lnTo>
                    <a:lnTo>
                      <a:pt x="29" y="33"/>
                    </a:lnTo>
                    <a:lnTo>
                      <a:pt x="29" y="41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428"/>
              <p:cNvSpPr>
                <a:spLocks/>
              </p:cNvSpPr>
              <p:nvPr/>
            </p:nvSpPr>
            <p:spPr bwMode="auto">
              <a:xfrm>
                <a:off x="5730323" y="1448965"/>
                <a:ext cx="44450" cy="65088"/>
              </a:xfrm>
              <a:custGeom>
                <a:avLst/>
                <a:gdLst>
                  <a:gd name="T0" fmla="*/ 26 w 28"/>
                  <a:gd name="T1" fmla="*/ 8 h 41"/>
                  <a:gd name="T2" fmla="*/ 11 w 28"/>
                  <a:gd name="T3" fmla="*/ 8 h 41"/>
                  <a:gd name="T4" fmla="*/ 10 w 28"/>
                  <a:gd name="T5" fmla="*/ 14 h 41"/>
                  <a:gd name="T6" fmla="*/ 10 w 28"/>
                  <a:gd name="T7" fmla="*/ 14 h 41"/>
                  <a:gd name="T8" fmla="*/ 13 w 28"/>
                  <a:gd name="T9" fmla="*/ 14 h 41"/>
                  <a:gd name="T10" fmla="*/ 13 w 28"/>
                  <a:gd name="T11" fmla="*/ 14 h 41"/>
                  <a:gd name="T12" fmla="*/ 18 w 28"/>
                  <a:gd name="T13" fmla="*/ 14 h 41"/>
                  <a:gd name="T14" fmla="*/ 23 w 28"/>
                  <a:gd name="T15" fmla="*/ 17 h 41"/>
                  <a:gd name="T16" fmla="*/ 23 w 28"/>
                  <a:gd name="T17" fmla="*/ 17 h 41"/>
                  <a:gd name="T18" fmla="*/ 25 w 28"/>
                  <a:gd name="T19" fmla="*/ 18 h 41"/>
                  <a:gd name="T20" fmla="*/ 27 w 28"/>
                  <a:gd name="T21" fmla="*/ 21 h 41"/>
                  <a:gd name="T22" fmla="*/ 28 w 28"/>
                  <a:gd name="T23" fmla="*/ 23 h 41"/>
                  <a:gd name="T24" fmla="*/ 28 w 28"/>
                  <a:gd name="T25" fmla="*/ 27 h 41"/>
                  <a:gd name="T26" fmla="*/ 28 w 28"/>
                  <a:gd name="T27" fmla="*/ 27 h 41"/>
                  <a:gd name="T28" fmla="*/ 27 w 28"/>
                  <a:gd name="T29" fmla="*/ 32 h 41"/>
                  <a:gd name="T30" fmla="*/ 23 w 28"/>
                  <a:gd name="T31" fmla="*/ 36 h 41"/>
                  <a:gd name="T32" fmla="*/ 21 w 28"/>
                  <a:gd name="T33" fmla="*/ 38 h 41"/>
                  <a:gd name="T34" fmla="*/ 18 w 28"/>
                  <a:gd name="T35" fmla="*/ 39 h 41"/>
                  <a:gd name="T36" fmla="*/ 15 w 28"/>
                  <a:gd name="T37" fmla="*/ 40 h 41"/>
                  <a:gd name="T38" fmla="*/ 11 w 28"/>
                  <a:gd name="T39" fmla="*/ 41 h 41"/>
                  <a:gd name="T40" fmla="*/ 11 w 28"/>
                  <a:gd name="T41" fmla="*/ 41 h 41"/>
                  <a:gd name="T42" fmla="*/ 4 w 28"/>
                  <a:gd name="T43" fmla="*/ 40 h 41"/>
                  <a:gd name="T44" fmla="*/ 0 w 28"/>
                  <a:gd name="T45" fmla="*/ 38 h 41"/>
                  <a:gd name="T46" fmla="*/ 2 w 28"/>
                  <a:gd name="T47" fmla="*/ 31 h 41"/>
                  <a:gd name="T48" fmla="*/ 2 w 28"/>
                  <a:gd name="T49" fmla="*/ 31 h 41"/>
                  <a:gd name="T50" fmla="*/ 5 w 28"/>
                  <a:gd name="T51" fmla="*/ 33 h 41"/>
                  <a:gd name="T52" fmla="*/ 10 w 28"/>
                  <a:gd name="T53" fmla="*/ 33 h 41"/>
                  <a:gd name="T54" fmla="*/ 10 w 28"/>
                  <a:gd name="T55" fmla="*/ 33 h 41"/>
                  <a:gd name="T56" fmla="*/ 13 w 28"/>
                  <a:gd name="T57" fmla="*/ 33 h 41"/>
                  <a:gd name="T58" fmla="*/ 16 w 28"/>
                  <a:gd name="T59" fmla="*/ 32 h 41"/>
                  <a:gd name="T60" fmla="*/ 18 w 28"/>
                  <a:gd name="T61" fmla="*/ 30 h 41"/>
                  <a:gd name="T62" fmla="*/ 18 w 28"/>
                  <a:gd name="T63" fmla="*/ 27 h 41"/>
                  <a:gd name="T64" fmla="*/ 18 w 28"/>
                  <a:gd name="T65" fmla="*/ 27 h 41"/>
                  <a:gd name="T66" fmla="*/ 18 w 28"/>
                  <a:gd name="T67" fmla="*/ 24 h 41"/>
                  <a:gd name="T68" fmla="*/ 16 w 28"/>
                  <a:gd name="T69" fmla="*/ 22 h 41"/>
                  <a:gd name="T70" fmla="*/ 12 w 28"/>
                  <a:gd name="T71" fmla="*/ 21 h 41"/>
                  <a:gd name="T72" fmla="*/ 7 w 28"/>
                  <a:gd name="T73" fmla="*/ 21 h 41"/>
                  <a:gd name="T74" fmla="*/ 7 w 28"/>
                  <a:gd name="T75" fmla="*/ 21 h 41"/>
                  <a:gd name="T76" fmla="*/ 2 w 28"/>
                  <a:gd name="T77" fmla="*/ 21 h 41"/>
                  <a:gd name="T78" fmla="*/ 5 w 28"/>
                  <a:gd name="T79" fmla="*/ 0 h 41"/>
                  <a:gd name="T80" fmla="*/ 26 w 28"/>
                  <a:gd name="T81" fmla="*/ 0 h 41"/>
                  <a:gd name="T82" fmla="*/ 26 w 28"/>
                  <a:gd name="T83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8" h="41">
                    <a:moveTo>
                      <a:pt x="26" y="8"/>
                    </a:moveTo>
                    <a:lnTo>
                      <a:pt x="11" y="8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8" y="14"/>
                    </a:lnTo>
                    <a:lnTo>
                      <a:pt x="23" y="17"/>
                    </a:lnTo>
                    <a:lnTo>
                      <a:pt x="23" y="17"/>
                    </a:lnTo>
                    <a:lnTo>
                      <a:pt x="25" y="18"/>
                    </a:lnTo>
                    <a:lnTo>
                      <a:pt x="27" y="21"/>
                    </a:lnTo>
                    <a:lnTo>
                      <a:pt x="28" y="23"/>
                    </a:lnTo>
                    <a:lnTo>
                      <a:pt x="28" y="27"/>
                    </a:lnTo>
                    <a:lnTo>
                      <a:pt x="28" y="27"/>
                    </a:lnTo>
                    <a:lnTo>
                      <a:pt x="27" y="32"/>
                    </a:lnTo>
                    <a:lnTo>
                      <a:pt x="23" y="36"/>
                    </a:lnTo>
                    <a:lnTo>
                      <a:pt x="21" y="38"/>
                    </a:lnTo>
                    <a:lnTo>
                      <a:pt x="18" y="39"/>
                    </a:lnTo>
                    <a:lnTo>
                      <a:pt x="15" y="40"/>
                    </a:lnTo>
                    <a:lnTo>
                      <a:pt x="11" y="41"/>
                    </a:lnTo>
                    <a:lnTo>
                      <a:pt x="11" y="41"/>
                    </a:lnTo>
                    <a:lnTo>
                      <a:pt x="4" y="40"/>
                    </a:lnTo>
                    <a:lnTo>
                      <a:pt x="0" y="38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5" y="33"/>
                    </a:lnTo>
                    <a:lnTo>
                      <a:pt x="10" y="33"/>
                    </a:lnTo>
                    <a:lnTo>
                      <a:pt x="10" y="33"/>
                    </a:lnTo>
                    <a:lnTo>
                      <a:pt x="13" y="33"/>
                    </a:lnTo>
                    <a:lnTo>
                      <a:pt x="16" y="32"/>
                    </a:lnTo>
                    <a:lnTo>
                      <a:pt x="18" y="30"/>
                    </a:lnTo>
                    <a:lnTo>
                      <a:pt x="18" y="27"/>
                    </a:lnTo>
                    <a:lnTo>
                      <a:pt x="18" y="27"/>
                    </a:lnTo>
                    <a:lnTo>
                      <a:pt x="18" y="24"/>
                    </a:lnTo>
                    <a:lnTo>
                      <a:pt x="16" y="22"/>
                    </a:lnTo>
                    <a:lnTo>
                      <a:pt x="12" y="21"/>
                    </a:lnTo>
                    <a:lnTo>
                      <a:pt x="7" y="21"/>
                    </a:lnTo>
                    <a:lnTo>
                      <a:pt x="7" y="21"/>
                    </a:lnTo>
                    <a:lnTo>
                      <a:pt x="2" y="21"/>
                    </a:lnTo>
                    <a:lnTo>
                      <a:pt x="5" y="0"/>
                    </a:lnTo>
                    <a:lnTo>
                      <a:pt x="26" y="0"/>
                    </a:lnTo>
                    <a:lnTo>
                      <a:pt x="26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4747714" y="3463360"/>
            <a:ext cx="501631" cy="501631"/>
            <a:chOff x="4891730" y="3301907"/>
            <a:chExt cx="501631" cy="501631"/>
          </a:xfrm>
        </p:grpSpPr>
        <p:grpSp>
          <p:nvGrpSpPr>
            <p:cNvPr id="182" name="组合 181"/>
            <p:cNvGrpSpPr/>
            <p:nvPr/>
          </p:nvGrpSpPr>
          <p:grpSpPr>
            <a:xfrm>
              <a:off x="4891730" y="3301907"/>
              <a:ext cx="501631" cy="50163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88" name="同心圆 18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椭圆 18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8" name="组合 207"/>
            <p:cNvGrpSpPr/>
            <p:nvPr/>
          </p:nvGrpSpPr>
          <p:grpSpPr>
            <a:xfrm>
              <a:off x="5005018" y="3447954"/>
              <a:ext cx="304421" cy="209536"/>
              <a:chOff x="5840413" y="590550"/>
              <a:chExt cx="733425" cy="504825"/>
            </a:xfrm>
            <a:solidFill>
              <a:schemeClr val="accent5"/>
            </a:solidFill>
          </p:grpSpPr>
          <p:sp>
            <p:nvSpPr>
              <p:cNvPr id="209" name="Freeform 24"/>
              <p:cNvSpPr>
                <a:spLocks noEditPoints="1"/>
              </p:cNvSpPr>
              <p:nvPr/>
            </p:nvSpPr>
            <p:spPr bwMode="auto">
              <a:xfrm>
                <a:off x="5840413" y="590550"/>
                <a:ext cx="568325" cy="438150"/>
              </a:xfrm>
              <a:custGeom>
                <a:avLst/>
                <a:gdLst>
                  <a:gd name="T0" fmla="*/ 334 w 358"/>
                  <a:gd name="T1" fmla="*/ 8 h 276"/>
                  <a:gd name="T2" fmla="*/ 334 w 358"/>
                  <a:gd name="T3" fmla="*/ 8 h 276"/>
                  <a:gd name="T4" fmla="*/ 332 w 358"/>
                  <a:gd name="T5" fmla="*/ 4 h 276"/>
                  <a:gd name="T6" fmla="*/ 328 w 358"/>
                  <a:gd name="T7" fmla="*/ 0 h 276"/>
                  <a:gd name="T8" fmla="*/ 324 w 358"/>
                  <a:gd name="T9" fmla="*/ 0 h 276"/>
                  <a:gd name="T10" fmla="*/ 320 w 358"/>
                  <a:gd name="T11" fmla="*/ 0 h 276"/>
                  <a:gd name="T12" fmla="*/ 84 w 358"/>
                  <a:gd name="T13" fmla="*/ 78 h 276"/>
                  <a:gd name="T14" fmla="*/ 154 w 358"/>
                  <a:gd name="T15" fmla="*/ 78 h 276"/>
                  <a:gd name="T16" fmla="*/ 284 w 358"/>
                  <a:gd name="T17" fmla="*/ 34 h 276"/>
                  <a:gd name="T18" fmla="*/ 284 w 358"/>
                  <a:gd name="T19" fmla="*/ 34 h 276"/>
                  <a:gd name="T20" fmla="*/ 292 w 358"/>
                  <a:gd name="T21" fmla="*/ 44 h 276"/>
                  <a:gd name="T22" fmla="*/ 302 w 358"/>
                  <a:gd name="T23" fmla="*/ 52 h 276"/>
                  <a:gd name="T24" fmla="*/ 314 w 358"/>
                  <a:gd name="T25" fmla="*/ 56 h 276"/>
                  <a:gd name="T26" fmla="*/ 328 w 358"/>
                  <a:gd name="T27" fmla="*/ 56 h 276"/>
                  <a:gd name="T28" fmla="*/ 334 w 358"/>
                  <a:gd name="T29" fmla="*/ 78 h 276"/>
                  <a:gd name="T30" fmla="*/ 358 w 358"/>
                  <a:gd name="T31" fmla="*/ 78 h 276"/>
                  <a:gd name="T32" fmla="*/ 334 w 358"/>
                  <a:gd name="T33" fmla="*/ 8 h 276"/>
                  <a:gd name="T34" fmla="*/ 2 w 358"/>
                  <a:gd name="T35" fmla="*/ 118 h 276"/>
                  <a:gd name="T36" fmla="*/ 54 w 358"/>
                  <a:gd name="T37" fmla="*/ 276 h 276"/>
                  <a:gd name="T38" fmla="*/ 54 w 358"/>
                  <a:gd name="T39" fmla="*/ 208 h 276"/>
                  <a:gd name="T40" fmla="*/ 36 w 358"/>
                  <a:gd name="T41" fmla="*/ 152 h 276"/>
                  <a:gd name="T42" fmla="*/ 36 w 358"/>
                  <a:gd name="T43" fmla="*/ 152 h 276"/>
                  <a:gd name="T44" fmla="*/ 42 w 358"/>
                  <a:gd name="T45" fmla="*/ 148 h 276"/>
                  <a:gd name="T46" fmla="*/ 46 w 358"/>
                  <a:gd name="T47" fmla="*/ 142 h 276"/>
                  <a:gd name="T48" fmla="*/ 50 w 358"/>
                  <a:gd name="T49" fmla="*/ 136 h 276"/>
                  <a:gd name="T50" fmla="*/ 54 w 358"/>
                  <a:gd name="T51" fmla="*/ 130 h 276"/>
                  <a:gd name="T52" fmla="*/ 54 w 358"/>
                  <a:gd name="T53" fmla="*/ 102 h 276"/>
                  <a:gd name="T54" fmla="*/ 54 w 358"/>
                  <a:gd name="T55" fmla="*/ 102 h 276"/>
                  <a:gd name="T56" fmla="*/ 56 w 358"/>
                  <a:gd name="T57" fmla="*/ 92 h 276"/>
                  <a:gd name="T58" fmla="*/ 62 w 358"/>
                  <a:gd name="T59" fmla="*/ 84 h 276"/>
                  <a:gd name="T60" fmla="*/ 10 w 358"/>
                  <a:gd name="T61" fmla="*/ 102 h 276"/>
                  <a:gd name="T62" fmla="*/ 10 w 358"/>
                  <a:gd name="T63" fmla="*/ 102 h 276"/>
                  <a:gd name="T64" fmla="*/ 4 w 358"/>
                  <a:gd name="T65" fmla="*/ 104 h 276"/>
                  <a:gd name="T66" fmla="*/ 2 w 358"/>
                  <a:gd name="T67" fmla="*/ 108 h 276"/>
                  <a:gd name="T68" fmla="*/ 0 w 358"/>
                  <a:gd name="T69" fmla="*/ 112 h 276"/>
                  <a:gd name="T70" fmla="*/ 2 w 358"/>
                  <a:gd name="T71" fmla="*/ 118 h 276"/>
                  <a:gd name="T72" fmla="*/ 2 w 358"/>
                  <a:gd name="T73" fmla="*/ 118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8" h="276">
                    <a:moveTo>
                      <a:pt x="334" y="8"/>
                    </a:moveTo>
                    <a:lnTo>
                      <a:pt x="334" y="8"/>
                    </a:lnTo>
                    <a:lnTo>
                      <a:pt x="332" y="4"/>
                    </a:lnTo>
                    <a:lnTo>
                      <a:pt x="328" y="0"/>
                    </a:lnTo>
                    <a:lnTo>
                      <a:pt x="324" y="0"/>
                    </a:lnTo>
                    <a:lnTo>
                      <a:pt x="320" y="0"/>
                    </a:lnTo>
                    <a:lnTo>
                      <a:pt x="84" y="78"/>
                    </a:lnTo>
                    <a:lnTo>
                      <a:pt x="154" y="78"/>
                    </a:lnTo>
                    <a:lnTo>
                      <a:pt x="284" y="34"/>
                    </a:lnTo>
                    <a:lnTo>
                      <a:pt x="284" y="34"/>
                    </a:lnTo>
                    <a:lnTo>
                      <a:pt x="292" y="44"/>
                    </a:lnTo>
                    <a:lnTo>
                      <a:pt x="302" y="52"/>
                    </a:lnTo>
                    <a:lnTo>
                      <a:pt x="314" y="56"/>
                    </a:lnTo>
                    <a:lnTo>
                      <a:pt x="328" y="56"/>
                    </a:lnTo>
                    <a:lnTo>
                      <a:pt x="334" y="78"/>
                    </a:lnTo>
                    <a:lnTo>
                      <a:pt x="358" y="78"/>
                    </a:lnTo>
                    <a:lnTo>
                      <a:pt x="334" y="8"/>
                    </a:lnTo>
                    <a:close/>
                    <a:moveTo>
                      <a:pt x="2" y="118"/>
                    </a:moveTo>
                    <a:lnTo>
                      <a:pt x="54" y="276"/>
                    </a:lnTo>
                    <a:lnTo>
                      <a:pt x="54" y="208"/>
                    </a:lnTo>
                    <a:lnTo>
                      <a:pt x="36" y="152"/>
                    </a:lnTo>
                    <a:lnTo>
                      <a:pt x="36" y="152"/>
                    </a:lnTo>
                    <a:lnTo>
                      <a:pt x="42" y="148"/>
                    </a:lnTo>
                    <a:lnTo>
                      <a:pt x="46" y="142"/>
                    </a:lnTo>
                    <a:lnTo>
                      <a:pt x="50" y="136"/>
                    </a:lnTo>
                    <a:lnTo>
                      <a:pt x="54" y="130"/>
                    </a:lnTo>
                    <a:lnTo>
                      <a:pt x="54" y="102"/>
                    </a:lnTo>
                    <a:lnTo>
                      <a:pt x="54" y="102"/>
                    </a:lnTo>
                    <a:lnTo>
                      <a:pt x="56" y="92"/>
                    </a:lnTo>
                    <a:lnTo>
                      <a:pt x="62" y="84"/>
                    </a:lnTo>
                    <a:lnTo>
                      <a:pt x="10" y="102"/>
                    </a:lnTo>
                    <a:lnTo>
                      <a:pt x="10" y="102"/>
                    </a:lnTo>
                    <a:lnTo>
                      <a:pt x="4" y="104"/>
                    </a:lnTo>
                    <a:lnTo>
                      <a:pt x="2" y="108"/>
                    </a:lnTo>
                    <a:lnTo>
                      <a:pt x="0" y="112"/>
                    </a:lnTo>
                    <a:lnTo>
                      <a:pt x="2" y="118"/>
                    </a:lnTo>
                    <a:lnTo>
                      <a:pt x="2" y="1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25"/>
              <p:cNvSpPr>
                <a:spLocks noEditPoints="1"/>
              </p:cNvSpPr>
              <p:nvPr/>
            </p:nvSpPr>
            <p:spPr bwMode="auto">
              <a:xfrm>
                <a:off x="6024563" y="793750"/>
                <a:ext cx="403225" cy="234950"/>
              </a:xfrm>
              <a:custGeom>
                <a:avLst/>
                <a:gdLst>
                  <a:gd name="T0" fmla="*/ 226 w 254"/>
                  <a:gd name="T1" fmla="*/ 56 h 148"/>
                  <a:gd name="T2" fmla="*/ 214 w 254"/>
                  <a:gd name="T3" fmla="*/ 74 h 148"/>
                  <a:gd name="T4" fmla="*/ 220 w 254"/>
                  <a:gd name="T5" fmla="*/ 88 h 148"/>
                  <a:gd name="T6" fmla="*/ 234 w 254"/>
                  <a:gd name="T7" fmla="*/ 94 h 148"/>
                  <a:gd name="T8" fmla="*/ 252 w 254"/>
                  <a:gd name="T9" fmla="*/ 82 h 148"/>
                  <a:gd name="T10" fmla="*/ 252 w 254"/>
                  <a:gd name="T11" fmla="*/ 66 h 148"/>
                  <a:gd name="T12" fmla="*/ 234 w 254"/>
                  <a:gd name="T13" fmla="*/ 54 h 148"/>
                  <a:gd name="T14" fmla="*/ 20 w 254"/>
                  <a:gd name="T15" fmla="*/ 54 h 148"/>
                  <a:gd name="T16" fmla="*/ 2 w 254"/>
                  <a:gd name="T17" fmla="*/ 66 h 148"/>
                  <a:gd name="T18" fmla="*/ 2 w 254"/>
                  <a:gd name="T19" fmla="*/ 82 h 148"/>
                  <a:gd name="T20" fmla="*/ 20 w 254"/>
                  <a:gd name="T21" fmla="*/ 94 h 148"/>
                  <a:gd name="T22" fmla="*/ 34 w 254"/>
                  <a:gd name="T23" fmla="*/ 88 h 148"/>
                  <a:gd name="T24" fmla="*/ 40 w 254"/>
                  <a:gd name="T25" fmla="*/ 74 h 148"/>
                  <a:gd name="T26" fmla="*/ 28 w 254"/>
                  <a:gd name="T27" fmla="*/ 56 h 148"/>
                  <a:gd name="T28" fmla="*/ 126 w 254"/>
                  <a:gd name="T29" fmla="*/ 0 h 148"/>
                  <a:gd name="T30" fmla="*/ 102 w 254"/>
                  <a:gd name="T31" fmla="*/ 6 h 148"/>
                  <a:gd name="T32" fmla="*/ 72 w 254"/>
                  <a:gd name="T33" fmla="*/ 32 h 148"/>
                  <a:gd name="T34" fmla="*/ 62 w 254"/>
                  <a:gd name="T35" fmla="*/ 74 h 148"/>
                  <a:gd name="T36" fmla="*/ 66 w 254"/>
                  <a:gd name="T37" fmla="*/ 104 h 148"/>
                  <a:gd name="T38" fmla="*/ 90 w 254"/>
                  <a:gd name="T39" fmla="*/ 136 h 148"/>
                  <a:gd name="T40" fmla="*/ 126 w 254"/>
                  <a:gd name="T41" fmla="*/ 148 h 148"/>
                  <a:gd name="T42" fmla="*/ 152 w 254"/>
                  <a:gd name="T43" fmla="*/ 142 h 148"/>
                  <a:gd name="T44" fmla="*/ 182 w 254"/>
                  <a:gd name="T45" fmla="*/ 116 h 148"/>
                  <a:gd name="T46" fmla="*/ 192 w 254"/>
                  <a:gd name="T47" fmla="*/ 74 h 148"/>
                  <a:gd name="T48" fmla="*/ 188 w 254"/>
                  <a:gd name="T49" fmla="*/ 46 h 148"/>
                  <a:gd name="T50" fmla="*/ 164 w 254"/>
                  <a:gd name="T51" fmla="*/ 12 h 148"/>
                  <a:gd name="T52" fmla="*/ 126 w 254"/>
                  <a:gd name="T53" fmla="*/ 0 h 148"/>
                  <a:gd name="T54" fmla="*/ 134 w 254"/>
                  <a:gd name="T55" fmla="*/ 118 h 148"/>
                  <a:gd name="T56" fmla="*/ 120 w 254"/>
                  <a:gd name="T57" fmla="*/ 108 h 148"/>
                  <a:gd name="T58" fmla="*/ 102 w 254"/>
                  <a:gd name="T59" fmla="*/ 88 h 148"/>
                  <a:gd name="T60" fmla="*/ 122 w 254"/>
                  <a:gd name="T61" fmla="*/ 94 h 148"/>
                  <a:gd name="T62" fmla="*/ 132 w 254"/>
                  <a:gd name="T63" fmla="*/ 90 h 148"/>
                  <a:gd name="T64" fmla="*/ 132 w 254"/>
                  <a:gd name="T65" fmla="*/ 86 h 148"/>
                  <a:gd name="T66" fmla="*/ 120 w 254"/>
                  <a:gd name="T67" fmla="*/ 80 h 148"/>
                  <a:gd name="T68" fmla="*/ 100 w 254"/>
                  <a:gd name="T69" fmla="*/ 68 h 148"/>
                  <a:gd name="T70" fmla="*/ 100 w 254"/>
                  <a:gd name="T71" fmla="*/ 54 h 148"/>
                  <a:gd name="T72" fmla="*/ 120 w 254"/>
                  <a:gd name="T73" fmla="*/ 40 h 148"/>
                  <a:gd name="T74" fmla="*/ 134 w 254"/>
                  <a:gd name="T75" fmla="*/ 40 h 148"/>
                  <a:gd name="T76" fmla="*/ 152 w 254"/>
                  <a:gd name="T77" fmla="*/ 42 h 148"/>
                  <a:gd name="T78" fmla="*/ 142 w 254"/>
                  <a:gd name="T79" fmla="*/ 54 h 148"/>
                  <a:gd name="T80" fmla="*/ 122 w 254"/>
                  <a:gd name="T81" fmla="*/ 54 h 148"/>
                  <a:gd name="T82" fmla="*/ 122 w 254"/>
                  <a:gd name="T83" fmla="*/ 60 h 148"/>
                  <a:gd name="T84" fmla="*/ 134 w 254"/>
                  <a:gd name="T85" fmla="*/ 66 h 148"/>
                  <a:gd name="T86" fmla="*/ 154 w 254"/>
                  <a:gd name="T87" fmla="*/ 80 h 148"/>
                  <a:gd name="T88" fmla="*/ 154 w 254"/>
                  <a:gd name="T89" fmla="*/ 94 h 148"/>
                  <a:gd name="T90" fmla="*/ 134 w 254"/>
                  <a:gd name="T91" fmla="*/ 10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4" h="148">
                    <a:moveTo>
                      <a:pt x="234" y="54"/>
                    </a:moveTo>
                    <a:lnTo>
                      <a:pt x="234" y="54"/>
                    </a:lnTo>
                    <a:lnTo>
                      <a:pt x="226" y="56"/>
                    </a:lnTo>
                    <a:lnTo>
                      <a:pt x="220" y="60"/>
                    </a:lnTo>
                    <a:lnTo>
                      <a:pt x="216" y="66"/>
                    </a:lnTo>
                    <a:lnTo>
                      <a:pt x="214" y="74"/>
                    </a:lnTo>
                    <a:lnTo>
                      <a:pt x="214" y="74"/>
                    </a:lnTo>
                    <a:lnTo>
                      <a:pt x="216" y="82"/>
                    </a:lnTo>
                    <a:lnTo>
                      <a:pt x="220" y="88"/>
                    </a:lnTo>
                    <a:lnTo>
                      <a:pt x="226" y="92"/>
                    </a:lnTo>
                    <a:lnTo>
                      <a:pt x="234" y="94"/>
                    </a:lnTo>
                    <a:lnTo>
                      <a:pt x="234" y="94"/>
                    </a:lnTo>
                    <a:lnTo>
                      <a:pt x="242" y="92"/>
                    </a:lnTo>
                    <a:lnTo>
                      <a:pt x="248" y="88"/>
                    </a:lnTo>
                    <a:lnTo>
                      <a:pt x="252" y="82"/>
                    </a:lnTo>
                    <a:lnTo>
                      <a:pt x="254" y="74"/>
                    </a:lnTo>
                    <a:lnTo>
                      <a:pt x="254" y="74"/>
                    </a:lnTo>
                    <a:lnTo>
                      <a:pt x="252" y="66"/>
                    </a:lnTo>
                    <a:lnTo>
                      <a:pt x="248" y="60"/>
                    </a:lnTo>
                    <a:lnTo>
                      <a:pt x="242" y="56"/>
                    </a:lnTo>
                    <a:lnTo>
                      <a:pt x="234" y="54"/>
                    </a:lnTo>
                    <a:lnTo>
                      <a:pt x="234" y="54"/>
                    </a:lnTo>
                    <a:close/>
                    <a:moveTo>
                      <a:pt x="20" y="54"/>
                    </a:moveTo>
                    <a:lnTo>
                      <a:pt x="20" y="54"/>
                    </a:lnTo>
                    <a:lnTo>
                      <a:pt x="12" y="56"/>
                    </a:lnTo>
                    <a:lnTo>
                      <a:pt x="6" y="60"/>
                    </a:lnTo>
                    <a:lnTo>
                      <a:pt x="2" y="66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2" y="82"/>
                    </a:lnTo>
                    <a:lnTo>
                      <a:pt x="6" y="88"/>
                    </a:lnTo>
                    <a:lnTo>
                      <a:pt x="12" y="92"/>
                    </a:lnTo>
                    <a:lnTo>
                      <a:pt x="20" y="94"/>
                    </a:lnTo>
                    <a:lnTo>
                      <a:pt x="20" y="94"/>
                    </a:lnTo>
                    <a:lnTo>
                      <a:pt x="28" y="92"/>
                    </a:lnTo>
                    <a:lnTo>
                      <a:pt x="34" y="88"/>
                    </a:lnTo>
                    <a:lnTo>
                      <a:pt x="38" y="82"/>
                    </a:lnTo>
                    <a:lnTo>
                      <a:pt x="40" y="74"/>
                    </a:lnTo>
                    <a:lnTo>
                      <a:pt x="40" y="74"/>
                    </a:lnTo>
                    <a:lnTo>
                      <a:pt x="38" y="66"/>
                    </a:lnTo>
                    <a:lnTo>
                      <a:pt x="34" y="60"/>
                    </a:lnTo>
                    <a:lnTo>
                      <a:pt x="28" y="56"/>
                    </a:lnTo>
                    <a:lnTo>
                      <a:pt x="20" y="54"/>
                    </a:lnTo>
                    <a:lnTo>
                      <a:pt x="20" y="54"/>
                    </a:lnTo>
                    <a:close/>
                    <a:moveTo>
                      <a:pt x="126" y="0"/>
                    </a:moveTo>
                    <a:lnTo>
                      <a:pt x="126" y="0"/>
                    </a:lnTo>
                    <a:lnTo>
                      <a:pt x="114" y="2"/>
                    </a:lnTo>
                    <a:lnTo>
                      <a:pt x="102" y="6"/>
                    </a:lnTo>
                    <a:lnTo>
                      <a:pt x="90" y="12"/>
                    </a:lnTo>
                    <a:lnTo>
                      <a:pt x="80" y="22"/>
                    </a:lnTo>
                    <a:lnTo>
                      <a:pt x="72" y="32"/>
                    </a:lnTo>
                    <a:lnTo>
                      <a:pt x="66" y="46"/>
                    </a:lnTo>
                    <a:lnTo>
                      <a:pt x="62" y="60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62" y="90"/>
                    </a:lnTo>
                    <a:lnTo>
                      <a:pt x="66" y="104"/>
                    </a:lnTo>
                    <a:lnTo>
                      <a:pt x="72" y="116"/>
                    </a:lnTo>
                    <a:lnTo>
                      <a:pt x="80" y="126"/>
                    </a:lnTo>
                    <a:lnTo>
                      <a:pt x="90" y="136"/>
                    </a:lnTo>
                    <a:lnTo>
                      <a:pt x="102" y="142"/>
                    </a:lnTo>
                    <a:lnTo>
                      <a:pt x="114" y="146"/>
                    </a:lnTo>
                    <a:lnTo>
                      <a:pt x="126" y="148"/>
                    </a:lnTo>
                    <a:lnTo>
                      <a:pt x="126" y="148"/>
                    </a:lnTo>
                    <a:lnTo>
                      <a:pt x="140" y="146"/>
                    </a:lnTo>
                    <a:lnTo>
                      <a:pt x="152" y="142"/>
                    </a:lnTo>
                    <a:lnTo>
                      <a:pt x="164" y="136"/>
                    </a:lnTo>
                    <a:lnTo>
                      <a:pt x="174" y="126"/>
                    </a:lnTo>
                    <a:lnTo>
                      <a:pt x="182" y="116"/>
                    </a:lnTo>
                    <a:lnTo>
                      <a:pt x="188" y="104"/>
                    </a:lnTo>
                    <a:lnTo>
                      <a:pt x="192" y="90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92" y="60"/>
                    </a:lnTo>
                    <a:lnTo>
                      <a:pt x="188" y="46"/>
                    </a:lnTo>
                    <a:lnTo>
                      <a:pt x="182" y="32"/>
                    </a:lnTo>
                    <a:lnTo>
                      <a:pt x="174" y="22"/>
                    </a:lnTo>
                    <a:lnTo>
                      <a:pt x="164" y="12"/>
                    </a:lnTo>
                    <a:lnTo>
                      <a:pt x="152" y="6"/>
                    </a:lnTo>
                    <a:lnTo>
                      <a:pt x="140" y="2"/>
                    </a:lnTo>
                    <a:lnTo>
                      <a:pt x="126" y="0"/>
                    </a:lnTo>
                    <a:lnTo>
                      <a:pt x="126" y="0"/>
                    </a:lnTo>
                    <a:close/>
                    <a:moveTo>
                      <a:pt x="134" y="108"/>
                    </a:moveTo>
                    <a:lnTo>
                      <a:pt x="134" y="118"/>
                    </a:lnTo>
                    <a:lnTo>
                      <a:pt x="120" y="118"/>
                    </a:lnTo>
                    <a:lnTo>
                      <a:pt x="120" y="108"/>
                    </a:lnTo>
                    <a:lnTo>
                      <a:pt x="120" y="108"/>
                    </a:lnTo>
                    <a:lnTo>
                      <a:pt x="106" y="106"/>
                    </a:lnTo>
                    <a:lnTo>
                      <a:pt x="98" y="104"/>
                    </a:lnTo>
                    <a:lnTo>
                      <a:pt x="102" y="88"/>
                    </a:lnTo>
                    <a:lnTo>
                      <a:pt x="102" y="88"/>
                    </a:lnTo>
                    <a:lnTo>
                      <a:pt x="112" y="92"/>
                    </a:lnTo>
                    <a:lnTo>
                      <a:pt x="122" y="94"/>
                    </a:lnTo>
                    <a:lnTo>
                      <a:pt x="122" y="94"/>
                    </a:lnTo>
                    <a:lnTo>
                      <a:pt x="130" y="92"/>
                    </a:lnTo>
                    <a:lnTo>
                      <a:pt x="132" y="90"/>
                    </a:lnTo>
                    <a:lnTo>
                      <a:pt x="134" y="88"/>
                    </a:lnTo>
                    <a:lnTo>
                      <a:pt x="134" y="88"/>
                    </a:lnTo>
                    <a:lnTo>
                      <a:pt x="132" y="86"/>
                    </a:lnTo>
                    <a:lnTo>
                      <a:pt x="130" y="84"/>
                    </a:lnTo>
                    <a:lnTo>
                      <a:pt x="120" y="80"/>
                    </a:lnTo>
                    <a:lnTo>
                      <a:pt x="120" y="80"/>
                    </a:lnTo>
                    <a:lnTo>
                      <a:pt x="112" y="78"/>
                    </a:lnTo>
                    <a:lnTo>
                      <a:pt x="104" y="74"/>
                    </a:lnTo>
                    <a:lnTo>
                      <a:pt x="100" y="68"/>
                    </a:lnTo>
                    <a:lnTo>
                      <a:pt x="98" y="60"/>
                    </a:lnTo>
                    <a:lnTo>
                      <a:pt x="98" y="60"/>
                    </a:lnTo>
                    <a:lnTo>
                      <a:pt x="100" y="54"/>
                    </a:lnTo>
                    <a:lnTo>
                      <a:pt x="104" y="48"/>
                    </a:lnTo>
                    <a:lnTo>
                      <a:pt x="110" y="42"/>
                    </a:lnTo>
                    <a:lnTo>
                      <a:pt x="120" y="40"/>
                    </a:lnTo>
                    <a:lnTo>
                      <a:pt x="120" y="30"/>
                    </a:lnTo>
                    <a:lnTo>
                      <a:pt x="134" y="30"/>
                    </a:lnTo>
                    <a:lnTo>
                      <a:pt x="134" y="40"/>
                    </a:lnTo>
                    <a:lnTo>
                      <a:pt x="134" y="40"/>
                    </a:lnTo>
                    <a:lnTo>
                      <a:pt x="144" y="40"/>
                    </a:lnTo>
                    <a:lnTo>
                      <a:pt x="152" y="42"/>
                    </a:lnTo>
                    <a:lnTo>
                      <a:pt x="148" y="58"/>
                    </a:lnTo>
                    <a:lnTo>
                      <a:pt x="148" y="58"/>
                    </a:lnTo>
                    <a:lnTo>
                      <a:pt x="142" y="54"/>
                    </a:lnTo>
                    <a:lnTo>
                      <a:pt x="130" y="54"/>
                    </a:lnTo>
                    <a:lnTo>
                      <a:pt x="130" y="54"/>
                    </a:lnTo>
                    <a:lnTo>
                      <a:pt x="122" y="54"/>
                    </a:lnTo>
                    <a:lnTo>
                      <a:pt x="120" y="58"/>
                    </a:lnTo>
                    <a:lnTo>
                      <a:pt x="120" y="58"/>
                    </a:lnTo>
                    <a:lnTo>
                      <a:pt x="122" y="60"/>
                    </a:lnTo>
                    <a:lnTo>
                      <a:pt x="124" y="62"/>
                    </a:lnTo>
                    <a:lnTo>
                      <a:pt x="134" y="66"/>
                    </a:lnTo>
                    <a:lnTo>
                      <a:pt x="134" y="66"/>
                    </a:lnTo>
                    <a:lnTo>
                      <a:pt x="144" y="70"/>
                    </a:lnTo>
                    <a:lnTo>
                      <a:pt x="150" y="74"/>
                    </a:lnTo>
                    <a:lnTo>
                      <a:pt x="154" y="80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4" y="94"/>
                    </a:lnTo>
                    <a:lnTo>
                      <a:pt x="150" y="100"/>
                    </a:lnTo>
                    <a:lnTo>
                      <a:pt x="142" y="104"/>
                    </a:lnTo>
                    <a:lnTo>
                      <a:pt x="134" y="108"/>
                    </a:lnTo>
                    <a:lnTo>
                      <a:pt x="134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26"/>
              <p:cNvSpPr>
                <a:spLocks/>
              </p:cNvSpPr>
              <p:nvPr/>
            </p:nvSpPr>
            <p:spPr bwMode="auto">
              <a:xfrm>
                <a:off x="5948363" y="733425"/>
                <a:ext cx="555625" cy="358775"/>
              </a:xfrm>
              <a:custGeom>
                <a:avLst/>
                <a:gdLst>
                  <a:gd name="T0" fmla="*/ 254 w 350"/>
                  <a:gd name="T1" fmla="*/ 218 h 226"/>
                  <a:gd name="T2" fmla="*/ 254 w 350"/>
                  <a:gd name="T3" fmla="*/ 218 h 226"/>
                  <a:gd name="T4" fmla="*/ 254 w 350"/>
                  <a:gd name="T5" fmla="*/ 210 h 226"/>
                  <a:gd name="T6" fmla="*/ 258 w 350"/>
                  <a:gd name="T7" fmla="*/ 204 h 226"/>
                  <a:gd name="T8" fmla="*/ 54 w 350"/>
                  <a:gd name="T9" fmla="*/ 204 h 226"/>
                  <a:gd name="T10" fmla="*/ 54 w 350"/>
                  <a:gd name="T11" fmla="*/ 204 h 226"/>
                  <a:gd name="T12" fmla="*/ 50 w 350"/>
                  <a:gd name="T13" fmla="*/ 192 h 226"/>
                  <a:gd name="T14" fmla="*/ 42 w 350"/>
                  <a:gd name="T15" fmla="*/ 182 h 226"/>
                  <a:gd name="T16" fmla="*/ 34 w 350"/>
                  <a:gd name="T17" fmla="*/ 176 h 226"/>
                  <a:gd name="T18" fmla="*/ 22 w 350"/>
                  <a:gd name="T19" fmla="*/ 172 h 226"/>
                  <a:gd name="T20" fmla="*/ 22 w 350"/>
                  <a:gd name="T21" fmla="*/ 56 h 226"/>
                  <a:gd name="T22" fmla="*/ 22 w 350"/>
                  <a:gd name="T23" fmla="*/ 56 h 226"/>
                  <a:gd name="T24" fmla="*/ 34 w 350"/>
                  <a:gd name="T25" fmla="*/ 52 h 226"/>
                  <a:gd name="T26" fmla="*/ 44 w 350"/>
                  <a:gd name="T27" fmla="*/ 44 h 226"/>
                  <a:gd name="T28" fmla="*/ 50 w 350"/>
                  <a:gd name="T29" fmla="*/ 34 h 226"/>
                  <a:gd name="T30" fmla="*/ 54 w 350"/>
                  <a:gd name="T31" fmla="*/ 22 h 226"/>
                  <a:gd name="T32" fmla="*/ 294 w 350"/>
                  <a:gd name="T33" fmla="*/ 22 h 226"/>
                  <a:gd name="T34" fmla="*/ 294 w 350"/>
                  <a:gd name="T35" fmla="*/ 22 h 226"/>
                  <a:gd name="T36" fmla="*/ 300 w 350"/>
                  <a:gd name="T37" fmla="*/ 34 h 226"/>
                  <a:gd name="T38" fmla="*/ 306 w 350"/>
                  <a:gd name="T39" fmla="*/ 44 h 226"/>
                  <a:gd name="T40" fmla="*/ 316 w 350"/>
                  <a:gd name="T41" fmla="*/ 52 h 226"/>
                  <a:gd name="T42" fmla="*/ 328 w 350"/>
                  <a:gd name="T43" fmla="*/ 56 h 226"/>
                  <a:gd name="T44" fmla="*/ 328 w 350"/>
                  <a:gd name="T45" fmla="*/ 134 h 226"/>
                  <a:gd name="T46" fmla="*/ 350 w 350"/>
                  <a:gd name="T47" fmla="*/ 134 h 226"/>
                  <a:gd name="T48" fmla="*/ 350 w 350"/>
                  <a:gd name="T49" fmla="*/ 12 h 226"/>
                  <a:gd name="T50" fmla="*/ 350 w 350"/>
                  <a:gd name="T51" fmla="*/ 12 h 226"/>
                  <a:gd name="T52" fmla="*/ 350 w 350"/>
                  <a:gd name="T53" fmla="*/ 8 h 226"/>
                  <a:gd name="T54" fmla="*/ 346 w 350"/>
                  <a:gd name="T55" fmla="*/ 4 h 226"/>
                  <a:gd name="T56" fmla="*/ 342 w 350"/>
                  <a:gd name="T57" fmla="*/ 2 h 226"/>
                  <a:gd name="T58" fmla="*/ 338 w 350"/>
                  <a:gd name="T59" fmla="*/ 0 h 226"/>
                  <a:gd name="T60" fmla="*/ 12 w 350"/>
                  <a:gd name="T61" fmla="*/ 0 h 226"/>
                  <a:gd name="T62" fmla="*/ 12 w 350"/>
                  <a:gd name="T63" fmla="*/ 0 h 226"/>
                  <a:gd name="T64" fmla="*/ 8 w 350"/>
                  <a:gd name="T65" fmla="*/ 2 h 226"/>
                  <a:gd name="T66" fmla="*/ 4 w 350"/>
                  <a:gd name="T67" fmla="*/ 4 h 226"/>
                  <a:gd name="T68" fmla="*/ 0 w 350"/>
                  <a:gd name="T69" fmla="*/ 8 h 226"/>
                  <a:gd name="T70" fmla="*/ 0 w 350"/>
                  <a:gd name="T71" fmla="*/ 12 h 226"/>
                  <a:gd name="T72" fmla="*/ 0 w 350"/>
                  <a:gd name="T73" fmla="*/ 214 h 226"/>
                  <a:gd name="T74" fmla="*/ 0 w 350"/>
                  <a:gd name="T75" fmla="*/ 214 h 226"/>
                  <a:gd name="T76" fmla="*/ 0 w 350"/>
                  <a:gd name="T77" fmla="*/ 218 h 226"/>
                  <a:gd name="T78" fmla="*/ 4 w 350"/>
                  <a:gd name="T79" fmla="*/ 222 h 226"/>
                  <a:gd name="T80" fmla="*/ 8 w 350"/>
                  <a:gd name="T81" fmla="*/ 226 h 226"/>
                  <a:gd name="T82" fmla="*/ 12 w 350"/>
                  <a:gd name="T83" fmla="*/ 226 h 226"/>
                  <a:gd name="T84" fmla="*/ 256 w 350"/>
                  <a:gd name="T85" fmla="*/ 226 h 226"/>
                  <a:gd name="T86" fmla="*/ 256 w 350"/>
                  <a:gd name="T87" fmla="*/ 226 h 226"/>
                  <a:gd name="T88" fmla="*/ 254 w 350"/>
                  <a:gd name="T89" fmla="*/ 218 h 226"/>
                  <a:gd name="T90" fmla="*/ 254 w 350"/>
                  <a:gd name="T91" fmla="*/ 218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0" h="226">
                    <a:moveTo>
                      <a:pt x="254" y="218"/>
                    </a:moveTo>
                    <a:lnTo>
                      <a:pt x="254" y="218"/>
                    </a:lnTo>
                    <a:lnTo>
                      <a:pt x="254" y="210"/>
                    </a:lnTo>
                    <a:lnTo>
                      <a:pt x="258" y="204"/>
                    </a:lnTo>
                    <a:lnTo>
                      <a:pt x="54" y="204"/>
                    </a:lnTo>
                    <a:lnTo>
                      <a:pt x="54" y="204"/>
                    </a:lnTo>
                    <a:lnTo>
                      <a:pt x="50" y="192"/>
                    </a:lnTo>
                    <a:lnTo>
                      <a:pt x="42" y="182"/>
                    </a:lnTo>
                    <a:lnTo>
                      <a:pt x="34" y="176"/>
                    </a:lnTo>
                    <a:lnTo>
                      <a:pt x="22" y="172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34" y="52"/>
                    </a:lnTo>
                    <a:lnTo>
                      <a:pt x="44" y="44"/>
                    </a:lnTo>
                    <a:lnTo>
                      <a:pt x="50" y="34"/>
                    </a:lnTo>
                    <a:lnTo>
                      <a:pt x="54" y="22"/>
                    </a:lnTo>
                    <a:lnTo>
                      <a:pt x="294" y="22"/>
                    </a:lnTo>
                    <a:lnTo>
                      <a:pt x="294" y="22"/>
                    </a:lnTo>
                    <a:lnTo>
                      <a:pt x="300" y="34"/>
                    </a:lnTo>
                    <a:lnTo>
                      <a:pt x="306" y="44"/>
                    </a:lnTo>
                    <a:lnTo>
                      <a:pt x="316" y="52"/>
                    </a:lnTo>
                    <a:lnTo>
                      <a:pt x="328" y="56"/>
                    </a:lnTo>
                    <a:lnTo>
                      <a:pt x="328" y="134"/>
                    </a:lnTo>
                    <a:lnTo>
                      <a:pt x="350" y="134"/>
                    </a:lnTo>
                    <a:lnTo>
                      <a:pt x="350" y="12"/>
                    </a:lnTo>
                    <a:lnTo>
                      <a:pt x="350" y="12"/>
                    </a:lnTo>
                    <a:lnTo>
                      <a:pt x="350" y="8"/>
                    </a:lnTo>
                    <a:lnTo>
                      <a:pt x="346" y="4"/>
                    </a:lnTo>
                    <a:lnTo>
                      <a:pt x="342" y="2"/>
                    </a:lnTo>
                    <a:lnTo>
                      <a:pt x="33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214"/>
                    </a:lnTo>
                    <a:lnTo>
                      <a:pt x="0" y="214"/>
                    </a:lnTo>
                    <a:lnTo>
                      <a:pt x="0" y="218"/>
                    </a:lnTo>
                    <a:lnTo>
                      <a:pt x="4" y="222"/>
                    </a:lnTo>
                    <a:lnTo>
                      <a:pt x="8" y="226"/>
                    </a:lnTo>
                    <a:lnTo>
                      <a:pt x="12" y="226"/>
                    </a:lnTo>
                    <a:lnTo>
                      <a:pt x="256" y="226"/>
                    </a:lnTo>
                    <a:lnTo>
                      <a:pt x="256" y="226"/>
                    </a:lnTo>
                    <a:lnTo>
                      <a:pt x="254" y="218"/>
                    </a:lnTo>
                    <a:lnTo>
                      <a:pt x="254" y="2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27"/>
              <p:cNvSpPr>
                <a:spLocks/>
              </p:cNvSpPr>
              <p:nvPr/>
            </p:nvSpPr>
            <p:spPr bwMode="auto">
              <a:xfrm>
                <a:off x="6373813" y="965200"/>
                <a:ext cx="200025" cy="34925"/>
              </a:xfrm>
              <a:custGeom>
                <a:avLst/>
                <a:gdLst>
                  <a:gd name="T0" fmla="*/ 12 w 126"/>
                  <a:gd name="T1" fmla="*/ 22 h 22"/>
                  <a:gd name="T2" fmla="*/ 12 w 126"/>
                  <a:gd name="T3" fmla="*/ 22 h 22"/>
                  <a:gd name="T4" fmla="*/ 8 w 126"/>
                  <a:gd name="T5" fmla="*/ 20 h 22"/>
                  <a:gd name="T6" fmla="*/ 4 w 126"/>
                  <a:gd name="T7" fmla="*/ 18 h 22"/>
                  <a:gd name="T8" fmla="*/ 2 w 126"/>
                  <a:gd name="T9" fmla="*/ 16 h 22"/>
                  <a:gd name="T10" fmla="*/ 0 w 126"/>
                  <a:gd name="T11" fmla="*/ 10 h 22"/>
                  <a:gd name="T12" fmla="*/ 0 w 126"/>
                  <a:gd name="T13" fmla="*/ 10 h 22"/>
                  <a:gd name="T14" fmla="*/ 0 w 126"/>
                  <a:gd name="T15" fmla="*/ 10 h 22"/>
                  <a:gd name="T16" fmla="*/ 2 w 126"/>
                  <a:gd name="T17" fmla="*/ 6 h 22"/>
                  <a:gd name="T18" fmla="*/ 4 w 126"/>
                  <a:gd name="T19" fmla="*/ 4 h 22"/>
                  <a:gd name="T20" fmla="*/ 8 w 126"/>
                  <a:gd name="T21" fmla="*/ 2 h 22"/>
                  <a:gd name="T22" fmla="*/ 12 w 126"/>
                  <a:gd name="T23" fmla="*/ 0 h 22"/>
                  <a:gd name="T24" fmla="*/ 12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4 w 126"/>
                  <a:gd name="T33" fmla="*/ 4 h 22"/>
                  <a:gd name="T34" fmla="*/ 126 w 126"/>
                  <a:gd name="T35" fmla="*/ 6 h 22"/>
                  <a:gd name="T36" fmla="*/ 126 w 126"/>
                  <a:gd name="T37" fmla="*/ 10 h 22"/>
                  <a:gd name="T38" fmla="*/ 126 w 126"/>
                  <a:gd name="T39" fmla="*/ 10 h 22"/>
                  <a:gd name="T40" fmla="*/ 126 w 126"/>
                  <a:gd name="T41" fmla="*/ 10 h 22"/>
                  <a:gd name="T42" fmla="*/ 126 w 126"/>
                  <a:gd name="T43" fmla="*/ 16 h 22"/>
                  <a:gd name="T44" fmla="*/ 124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2 w 126"/>
                  <a:gd name="T53" fmla="*/ 22 h 22"/>
                  <a:gd name="T54" fmla="*/ 12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2" y="22"/>
                    </a:moveTo>
                    <a:lnTo>
                      <a:pt x="12" y="22"/>
                    </a:lnTo>
                    <a:lnTo>
                      <a:pt x="8" y="20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4" y="4"/>
                    </a:lnTo>
                    <a:lnTo>
                      <a:pt x="126" y="6"/>
                    </a:lnTo>
                    <a:lnTo>
                      <a:pt x="126" y="10"/>
                    </a:lnTo>
                    <a:lnTo>
                      <a:pt x="126" y="10"/>
                    </a:lnTo>
                    <a:lnTo>
                      <a:pt x="126" y="10"/>
                    </a:lnTo>
                    <a:lnTo>
                      <a:pt x="126" y="16"/>
                    </a:lnTo>
                    <a:lnTo>
                      <a:pt x="124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28"/>
              <p:cNvSpPr>
                <a:spLocks/>
              </p:cNvSpPr>
              <p:nvPr/>
            </p:nvSpPr>
            <p:spPr bwMode="auto">
              <a:xfrm>
                <a:off x="6367463" y="1012825"/>
                <a:ext cx="200025" cy="34925"/>
              </a:xfrm>
              <a:custGeom>
                <a:avLst/>
                <a:gdLst>
                  <a:gd name="T0" fmla="*/ 10 w 126"/>
                  <a:gd name="T1" fmla="*/ 22 h 22"/>
                  <a:gd name="T2" fmla="*/ 10 w 126"/>
                  <a:gd name="T3" fmla="*/ 22 h 22"/>
                  <a:gd name="T4" fmla="*/ 6 w 126"/>
                  <a:gd name="T5" fmla="*/ 20 h 22"/>
                  <a:gd name="T6" fmla="*/ 4 w 126"/>
                  <a:gd name="T7" fmla="*/ 18 h 22"/>
                  <a:gd name="T8" fmla="*/ 0 w 126"/>
                  <a:gd name="T9" fmla="*/ 16 h 22"/>
                  <a:gd name="T10" fmla="*/ 0 w 126"/>
                  <a:gd name="T11" fmla="*/ 12 h 22"/>
                  <a:gd name="T12" fmla="*/ 0 w 126"/>
                  <a:gd name="T13" fmla="*/ 12 h 22"/>
                  <a:gd name="T14" fmla="*/ 0 w 126"/>
                  <a:gd name="T15" fmla="*/ 12 h 22"/>
                  <a:gd name="T16" fmla="*/ 0 w 126"/>
                  <a:gd name="T17" fmla="*/ 6 h 22"/>
                  <a:gd name="T18" fmla="*/ 4 w 126"/>
                  <a:gd name="T19" fmla="*/ 4 h 22"/>
                  <a:gd name="T20" fmla="*/ 6 w 126"/>
                  <a:gd name="T21" fmla="*/ 2 h 22"/>
                  <a:gd name="T22" fmla="*/ 10 w 126"/>
                  <a:gd name="T23" fmla="*/ 0 h 22"/>
                  <a:gd name="T24" fmla="*/ 10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2 w 126"/>
                  <a:gd name="T33" fmla="*/ 4 h 22"/>
                  <a:gd name="T34" fmla="*/ 124 w 126"/>
                  <a:gd name="T35" fmla="*/ 6 h 22"/>
                  <a:gd name="T36" fmla="*/ 126 w 126"/>
                  <a:gd name="T37" fmla="*/ 12 h 22"/>
                  <a:gd name="T38" fmla="*/ 126 w 126"/>
                  <a:gd name="T39" fmla="*/ 12 h 22"/>
                  <a:gd name="T40" fmla="*/ 126 w 126"/>
                  <a:gd name="T41" fmla="*/ 12 h 22"/>
                  <a:gd name="T42" fmla="*/ 124 w 126"/>
                  <a:gd name="T43" fmla="*/ 16 h 22"/>
                  <a:gd name="T44" fmla="*/ 122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0 w 126"/>
                  <a:gd name="T53" fmla="*/ 22 h 22"/>
                  <a:gd name="T54" fmla="*/ 10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0" y="22"/>
                    </a:moveTo>
                    <a:lnTo>
                      <a:pt x="10" y="22"/>
                    </a:lnTo>
                    <a:lnTo>
                      <a:pt x="6" y="20"/>
                    </a:lnTo>
                    <a:lnTo>
                      <a:pt x="4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2" y="4"/>
                    </a:lnTo>
                    <a:lnTo>
                      <a:pt x="124" y="6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4" y="16"/>
                    </a:lnTo>
                    <a:lnTo>
                      <a:pt x="122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0" y="22"/>
                    </a:lnTo>
                    <a:lnTo>
                      <a:pt x="1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29"/>
              <p:cNvSpPr>
                <a:spLocks/>
              </p:cNvSpPr>
              <p:nvPr/>
            </p:nvSpPr>
            <p:spPr bwMode="auto">
              <a:xfrm>
                <a:off x="6370638" y="1060450"/>
                <a:ext cx="200025" cy="34925"/>
              </a:xfrm>
              <a:custGeom>
                <a:avLst/>
                <a:gdLst>
                  <a:gd name="T0" fmla="*/ 12 w 126"/>
                  <a:gd name="T1" fmla="*/ 22 h 22"/>
                  <a:gd name="T2" fmla="*/ 12 w 126"/>
                  <a:gd name="T3" fmla="*/ 22 h 22"/>
                  <a:gd name="T4" fmla="*/ 8 w 126"/>
                  <a:gd name="T5" fmla="*/ 20 h 22"/>
                  <a:gd name="T6" fmla="*/ 4 w 126"/>
                  <a:gd name="T7" fmla="*/ 18 h 22"/>
                  <a:gd name="T8" fmla="*/ 2 w 126"/>
                  <a:gd name="T9" fmla="*/ 16 h 22"/>
                  <a:gd name="T10" fmla="*/ 0 w 126"/>
                  <a:gd name="T11" fmla="*/ 12 h 22"/>
                  <a:gd name="T12" fmla="*/ 0 w 126"/>
                  <a:gd name="T13" fmla="*/ 12 h 22"/>
                  <a:gd name="T14" fmla="*/ 0 w 126"/>
                  <a:gd name="T15" fmla="*/ 12 h 22"/>
                  <a:gd name="T16" fmla="*/ 2 w 126"/>
                  <a:gd name="T17" fmla="*/ 8 h 22"/>
                  <a:gd name="T18" fmla="*/ 4 w 126"/>
                  <a:gd name="T19" fmla="*/ 4 h 22"/>
                  <a:gd name="T20" fmla="*/ 8 w 126"/>
                  <a:gd name="T21" fmla="*/ 2 h 22"/>
                  <a:gd name="T22" fmla="*/ 12 w 126"/>
                  <a:gd name="T23" fmla="*/ 0 h 22"/>
                  <a:gd name="T24" fmla="*/ 12 w 126"/>
                  <a:gd name="T25" fmla="*/ 0 h 22"/>
                  <a:gd name="T26" fmla="*/ 116 w 126"/>
                  <a:gd name="T27" fmla="*/ 0 h 22"/>
                  <a:gd name="T28" fmla="*/ 116 w 126"/>
                  <a:gd name="T29" fmla="*/ 0 h 22"/>
                  <a:gd name="T30" fmla="*/ 120 w 126"/>
                  <a:gd name="T31" fmla="*/ 2 h 22"/>
                  <a:gd name="T32" fmla="*/ 124 w 126"/>
                  <a:gd name="T33" fmla="*/ 4 h 22"/>
                  <a:gd name="T34" fmla="*/ 126 w 126"/>
                  <a:gd name="T35" fmla="*/ 8 h 22"/>
                  <a:gd name="T36" fmla="*/ 126 w 126"/>
                  <a:gd name="T37" fmla="*/ 12 h 22"/>
                  <a:gd name="T38" fmla="*/ 126 w 126"/>
                  <a:gd name="T39" fmla="*/ 12 h 22"/>
                  <a:gd name="T40" fmla="*/ 126 w 126"/>
                  <a:gd name="T41" fmla="*/ 12 h 22"/>
                  <a:gd name="T42" fmla="*/ 126 w 126"/>
                  <a:gd name="T43" fmla="*/ 16 h 22"/>
                  <a:gd name="T44" fmla="*/ 124 w 126"/>
                  <a:gd name="T45" fmla="*/ 18 h 22"/>
                  <a:gd name="T46" fmla="*/ 120 w 126"/>
                  <a:gd name="T47" fmla="*/ 20 h 22"/>
                  <a:gd name="T48" fmla="*/ 116 w 126"/>
                  <a:gd name="T49" fmla="*/ 22 h 22"/>
                  <a:gd name="T50" fmla="*/ 116 w 126"/>
                  <a:gd name="T51" fmla="*/ 22 h 22"/>
                  <a:gd name="T52" fmla="*/ 12 w 126"/>
                  <a:gd name="T53" fmla="*/ 22 h 22"/>
                  <a:gd name="T54" fmla="*/ 12 w 126"/>
                  <a:gd name="T5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22">
                    <a:moveTo>
                      <a:pt x="12" y="22"/>
                    </a:moveTo>
                    <a:lnTo>
                      <a:pt x="12" y="22"/>
                    </a:lnTo>
                    <a:lnTo>
                      <a:pt x="8" y="20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2"/>
                    </a:lnTo>
                    <a:lnTo>
                      <a:pt x="124" y="4"/>
                    </a:lnTo>
                    <a:lnTo>
                      <a:pt x="126" y="8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26" y="16"/>
                    </a:lnTo>
                    <a:lnTo>
                      <a:pt x="124" y="18"/>
                    </a:lnTo>
                    <a:lnTo>
                      <a:pt x="120" y="20"/>
                    </a:lnTo>
                    <a:lnTo>
                      <a:pt x="116" y="22"/>
                    </a:lnTo>
                    <a:lnTo>
                      <a:pt x="116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75" name="飞哥PPT眉头"/>
          <p:cNvSpPr>
            <a:spLocks noChangeShapeType="1"/>
          </p:cNvSpPr>
          <p:nvPr/>
        </p:nvSpPr>
        <p:spPr bwMode="auto">
          <a:xfrm>
            <a:off x="328650" y="501534"/>
            <a:ext cx="8486701" cy="0"/>
          </a:xfrm>
          <a:prstGeom prst="line">
            <a:avLst/>
          </a:prstGeom>
          <a:ln w="12700">
            <a:solidFill>
              <a:srgbClr val="4D4D4D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6" name="飞哥PPT眉头"/>
          <p:cNvSpPr>
            <a:spLocks/>
          </p:cNvSpPr>
          <p:nvPr/>
        </p:nvSpPr>
        <p:spPr bwMode="auto">
          <a:xfrm>
            <a:off x="328650" y="201189"/>
            <a:ext cx="210902" cy="189504"/>
          </a:xfrm>
          <a:custGeom>
            <a:avLst/>
            <a:gdLst>
              <a:gd name="T0" fmla="*/ 64 w 64"/>
              <a:gd name="T1" fmla="*/ 36 h 74"/>
              <a:gd name="T2" fmla="*/ 32 w 64"/>
              <a:gd name="T3" fmla="*/ 56 h 74"/>
              <a:gd name="T4" fmla="*/ 0 w 64"/>
              <a:gd name="T5" fmla="*/ 74 h 74"/>
              <a:gd name="T6" fmla="*/ 0 w 64"/>
              <a:gd name="T7" fmla="*/ 36 h 74"/>
              <a:gd name="T8" fmla="*/ 0 w 64"/>
              <a:gd name="T9" fmla="*/ 0 h 74"/>
              <a:gd name="T10" fmla="*/ 32 w 64"/>
              <a:gd name="T11" fmla="*/ 18 h 74"/>
              <a:gd name="T12" fmla="*/ 64 w 64"/>
              <a:gd name="T13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74">
                <a:moveTo>
                  <a:pt x="64" y="36"/>
                </a:moveTo>
                <a:lnTo>
                  <a:pt x="32" y="56"/>
                </a:lnTo>
                <a:lnTo>
                  <a:pt x="0" y="74"/>
                </a:lnTo>
                <a:lnTo>
                  <a:pt x="0" y="36"/>
                </a:lnTo>
                <a:lnTo>
                  <a:pt x="0" y="0"/>
                </a:lnTo>
                <a:lnTo>
                  <a:pt x="32" y="18"/>
                </a:lnTo>
                <a:lnTo>
                  <a:pt x="64" y="36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7" name="飞哥PPT眉头"/>
          <p:cNvSpPr txBox="1"/>
          <p:nvPr/>
        </p:nvSpPr>
        <p:spPr>
          <a:xfrm>
            <a:off x="539552" y="13220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团队建设概况</a:t>
            </a:r>
            <a:endParaRPr lang="zh-CN" altLang="en-US" b="1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4" name="Text Box 11"/>
          <p:cNvSpPr txBox="1">
            <a:spLocks noChangeArrowheads="1"/>
          </p:cNvSpPr>
          <p:nvPr/>
        </p:nvSpPr>
        <p:spPr bwMode="auto">
          <a:xfrm>
            <a:off x="5240412" y="1059582"/>
            <a:ext cx="31480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公司歌唱比赛</a:t>
            </a:r>
            <a:endParaRPr lang="en-US" altLang="zh-CN" sz="1400" b="1" dirty="0" smtClean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的内容打在这里，或者通过复制您的文本后，在此框中选择粘贴，并选择只保留文字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8" name="Text Box 11"/>
          <p:cNvSpPr txBox="1">
            <a:spLocks noChangeArrowheads="1"/>
          </p:cNvSpPr>
          <p:nvPr/>
        </p:nvSpPr>
        <p:spPr bwMode="auto">
          <a:xfrm>
            <a:off x="5240412" y="1650048"/>
            <a:ext cx="31480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户外拓展运动</a:t>
            </a:r>
            <a:endParaRPr lang="en-US" altLang="zh-CN" sz="1400" b="1" dirty="0" smtClean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的内容打在这里，或者通过复制您的文本后，在此框中选择粘贴，并选择只保留文字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9" name="Text Box 11"/>
          <p:cNvSpPr txBox="1">
            <a:spLocks noChangeArrowheads="1"/>
          </p:cNvSpPr>
          <p:nvPr/>
        </p:nvSpPr>
        <p:spPr bwMode="auto">
          <a:xfrm>
            <a:off x="5240412" y="2240514"/>
            <a:ext cx="31480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季节才艺表演</a:t>
            </a:r>
            <a:endParaRPr lang="en-US" altLang="zh-CN" sz="1400" b="1" dirty="0" smtClean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您的内容打</a:t>
            </a:r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在这里，或者通过复制您的文本后，在此框中选择粘贴，并选择只保留文字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0" name="Text Box 11"/>
          <p:cNvSpPr txBox="1">
            <a:spLocks noChangeArrowheads="1"/>
          </p:cNvSpPr>
          <p:nvPr/>
        </p:nvSpPr>
        <p:spPr bwMode="auto">
          <a:xfrm>
            <a:off x="5240412" y="2830980"/>
            <a:ext cx="31480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献爱心公益活动</a:t>
            </a:r>
            <a:endParaRPr lang="en-US" altLang="zh-CN" sz="1400" b="1" dirty="0" smtClean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的内容打在这里，或者通过复制您的文本后，在此框中选择粘贴，并选择只保留文字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1" name="Text Box 11"/>
          <p:cNvSpPr txBox="1">
            <a:spLocks noChangeArrowheads="1"/>
          </p:cNvSpPr>
          <p:nvPr/>
        </p:nvSpPr>
        <p:spPr bwMode="auto">
          <a:xfrm>
            <a:off x="5240412" y="3421446"/>
            <a:ext cx="31480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家庭活动赛</a:t>
            </a:r>
            <a:endParaRPr lang="en-US" altLang="zh-CN" sz="1400" b="1" dirty="0" smtClean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的内容打在这里，或者通过复制您的文本后，在此框中选择粘贴，并选择只保留文字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Text Box 11"/>
          <p:cNvSpPr txBox="1">
            <a:spLocks noChangeArrowheads="1"/>
          </p:cNvSpPr>
          <p:nvPr/>
        </p:nvSpPr>
        <p:spPr bwMode="auto">
          <a:xfrm>
            <a:off x="5240412" y="4011910"/>
            <a:ext cx="31480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 b="1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销量冠军杯</a:t>
            </a:r>
            <a:endParaRPr lang="en-US" altLang="zh-CN" sz="1400" b="1" dirty="0" smtClean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10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的内容打在这里，或者通过复制您的文本后，在此框中选择粘贴，并选择只保留文字</a:t>
            </a:r>
            <a:r>
              <a:rPr lang="zh-CN" altLang="en-US" sz="10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>
              <a:solidFill>
                <a:srgbClr val="292929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736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7108">
        <p14:switch dir="r"/>
      </p:transition>
    </mc:Choice>
    <mc:Fallback xmlns="">
      <p:transition spd="slow" advTm="71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2" presetClass="entr" presetSubtype="2" decel="2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2" decel="26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2" decel="26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2" decel="26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2" decel="26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2" decel="26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75" grpId="0" animBg="1"/>
      <p:bldP spid="76" grpId="0" animBg="1"/>
      <p:bldP spid="77" grpId="0"/>
      <p:bldP spid="144" grpId="0"/>
      <p:bldP spid="78" grpId="0"/>
      <p:bldP spid="79" grpId="0"/>
      <p:bldP spid="80" grpId="0"/>
      <p:bldP spid="81" grpId="0"/>
      <p:bldP spid="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组合 95"/>
          <p:cNvGrpSpPr/>
          <p:nvPr/>
        </p:nvGrpSpPr>
        <p:grpSpPr>
          <a:xfrm>
            <a:off x="1551508" y="681170"/>
            <a:ext cx="4070894" cy="3545000"/>
            <a:chOff x="3826258" y="2468593"/>
            <a:chExt cx="3743930" cy="3260276"/>
          </a:xfrm>
          <a:effectLst>
            <a:outerShdw blurRad="254000" dist="1270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97" name="Freeform 5"/>
            <p:cNvSpPr>
              <a:spLocks/>
            </p:cNvSpPr>
            <p:nvPr/>
          </p:nvSpPr>
          <p:spPr bwMode="auto">
            <a:xfrm>
              <a:off x="4236955" y="293439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8" name="Freeform 5"/>
            <p:cNvSpPr>
              <a:spLocks/>
            </p:cNvSpPr>
            <p:nvPr/>
          </p:nvSpPr>
          <p:spPr bwMode="auto">
            <a:xfrm>
              <a:off x="4248852" y="294493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CECEC"/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9" name="Freeform 5"/>
            <p:cNvSpPr>
              <a:spLocks/>
            </p:cNvSpPr>
            <p:nvPr/>
          </p:nvSpPr>
          <p:spPr bwMode="auto">
            <a:xfrm>
              <a:off x="3830666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0" name="Freeform 5"/>
            <p:cNvSpPr>
              <a:spLocks/>
            </p:cNvSpPr>
            <p:nvPr/>
          </p:nvSpPr>
          <p:spPr bwMode="auto">
            <a:xfrm>
              <a:off x="3842564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1" name="Freeform 5"/>
            <p:cNvSpPr>
              <a:spLocks/>
            </p:cNvSpPr>
            <p:nvPr/>
          </p:nvSpPr>
          <p:spPr bwMode="auto">
            <a:xfrm>
              <a:off x="4635215" y="2702104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2" name="Freeform 5"/>
            <p:cNvSpPr>
              <a:spLocks/>
            </p:cNvSpPr>
            <p:nvPr/>
          </p:nvSpPr>
          <p:spPr bwMode="auto">
            <a:xfrm>
              <a:off x="4647113" y="2712649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3" name="Freeform 5"/>
            <p:cNvSpPr>
              <a:spLocks/>
            </p:cNvSpPr>
            <p:nvPr/>
          </p:nvSpPr>
          <p:spPr bwMode="auto">
            <a:xfrm>
              <a:off x="4633057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4" name="Freeform 5"/>
            <p:cNvSpPr>
              <a:spLocks/>
            </p:cNvSpPr>
            <p:nvPr/>
          </p:nvSpPr>
          <p:spPr bwMode="auto">
            <a:xfrm>
              <a:off x="4644955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5" name="Freeform 5"/>
            <p:cNvSpPr>
              <a:spLocks/>
            </p:cNvSpPr>
            <p:nvPr/>
          </p:nvSpPr>
          <p:spPr bwMode="auto">
            <a:xfrm>
              <a:off x="5034747" y="293209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6" name="Freeform 5"/>
            <p:cNvSpPr>
              <a:spLocks/>
            </p:cNvSpPr>
            <p:nvPr/>
          </p:nvSpPr>
          <p:spPr bwMode="auto">
            <a:xfrm>
              <a:off x="5046645" y="294263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7" name="Freeform 5"/>
            <p:cNvSpPr>
              <a:spLocks/>
            </p:cNvSpPr>
            <p:nvPr/>
          </p:nvSpPr>
          <p:spPr bwMode="auto">
            <a:xfrm>
              <a:off x="5433888" y="2702104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8" name="Freeform 5"/>
            <p:cNvSpPr>
              <a:spLocks/>
            </p:cNvSpPr>
            <p:nvPr/>
          </p:nvSpPr>
          <p:spPr bwMode="auto">
            <a:xfrm>
              <a:off x="5445786" y="2712649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9" name="Freeform 5"/>
            <p:cNvSpPr>
              <a:spLocks/>
            </p:cNvSpPr>
            <p:nvPr/>
          </p:nvSpPr>
          <p:spPr bwMode="auto">
            <a:xfrm>
              <a:off x="5833421" y="293209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0" name="Freeform 5"/>
            <p:cNvSpPr>
              <a:spLocks/>
            </p:cNvSpPr>
            <p:nvPr/>
          </p:nvSpPr>
          <p:spPr bwMode="auto">
            <a:xfrm>
              <a:off x="5845318" y="294263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1" name="Freeform 5"/>
            <p:cNvSpPr>
              <a:spLocks/>
            </p:cNvSpPr>
            <p:nvPr/>
          </p:nvSpPr>
          <p:spPr bwMode="auto">
            <a:xfrm>
              <a:off x="6234399" y="2702262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2" name="Freeform 5"/>
            <p:cNvSpPr>
              <a:spLocks/>
            </p:cNvSpPr>
            <p:nvPr/>
          </p:nvSpPr>
          <p:spPr bwMode="auto">
            <a:xfrm>
              <a:off x="6246297" y="2712807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3" name="Freeform 5"/>
            <p:cNvSpPr>
              <a:spLocks/>
            </p:cNvSpPr>
            <p:nvPr/>
          </p:nvSpPr>
          <p:spPr bwMode="auto">
            <a:xfrm>
              <a:off x="6638271" y="293209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4" name="Freeform 5"/>
            <p:cNvSpPr>
              <a:spLocks/>
            </p:cNvSpPr>
            <p:nvPr/>
          </p:nvSpPr>
          <p:spPr bwMode="auto">
            <a:xfrm>
              <a:off x="6650169" y="294263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5" name="Freeform 5"/>
            <p:cNvSpPr>
              <a:spLocks/>
            </p:cNvSpPr>
            <p:nvPr/>
          </p:nvSpPr>
          <p:spPr bwMode="auto">
            <a:xfrm>
              <a:off x="6236751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6" name="Freeform 5"/>
            <p:cNvSpPr>
              <a:spLocks/>
            </p:cNvSpPr>
            <p:nvPr/>
          </p:nvSpPr>
          <p:spPr bwMode="auto">
            <a:xfrm>
              <a:off x="6248649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7" name="Freeform 5"/>
            <p:cNvSpPr>
              <a:spLocks/>
            </p:cNvSpPr>
            <p:nvPr/>
          </p:nvSpPr>
          <p:spPr bwMode="auto">
            <a:xfrm>
              <a:off x="5434360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0" name="Freeform 5"/>
            <p:cNvSpPr>
              <a:spLocks/>
            </p:cNvSpPr>
            <p:nvPr/>
          </p:nvSpPr>
          <p:spPr bwMode="auto">
            <a:xfrm>
              <a:off x="5446258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5" name="Freeform 5"/>
            <p:cNvSpPr>
              <a:spLocks/>
            </p:cNvSpPr>
            <p:nvPr/>
          </p:nvSpPr>
          <p:spPr bwMode="auto">
            <a:xfrm>
              <a:off x="7035891" y="31674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6" name="Freeform 5"/>
            <p:cNvSpPr>
              <a:spLocks/>
            </p:cNvSpPr>
            <p:nvPr/>
          </p:nvSpPr>
          <p:spPr bwMode="auto">
            <a:xfrm>
              <a:off x="7047789" y="3178030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7" name="Freeform 5"/>
            <p:cNvSpPr>
              <a:spLocks/>
            </p:cNvSpPr>
            <p:nvPr/>
          </p:nvSpPr>
          <p:spPr bwMode="auto">
            <a:xfrm>
              <a:off x="3826258" y="31631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8" name="Freeform 5"/>
            <p:cNvSpPr>
              <a:spLocks/>
            </p:cNvSpPr>
            <p:nvPr/>
          </p:nvSpPr>
          <p:spPr bwMode="auto">
            <a:xfrm>
              <a:off x="3838156" y="31736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9" name="Freeform 5"/>
            <p:cNvSpPr>
              <a:spLocks/>
            </p:cNvSpPr>
            <p:nvPr/>
          </p:nvSpPr>
          <p:spPr bwMode="auto">
            <a:xfrm>
              <a:off x="4230909" y="3394089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0" name="Freeform 5"/>
            <p:cNvSpPr>
              <a:spLocks/>
            </p:cNvSpPr>
            <p:nvPr/>
          </p:nvSpPr>
          <p:spPr bwMode="auto">
            <a:xfrm>
              <a:off x="4242807" y="3404634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1" name="Freeform 5"/>
            <p:cNvSpPr>
              <a:spLocks/>
            </p:cNvSpPr>
            <p:nvPr/>
          </p:nvSpPr>
          <p:spPr bwMode="auto">
            <a:xfrm>
              <a:off x="4633145" y="3629573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2" name="Freeform 5"/>
            <p:cNvSpPr>
              <a:spLocks/>
            </p:cNvSpPr>
            <p:nvPr/>
          </p:nvSpPr>
          <p:spPr bwMode="auto">
            <a:xfrm>
              <a:off x="4645042" y="3640118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3" name="Freeform 5"/>
            <p:cNvSpPr>
              <a:spLocks/>
            </p:cNvSpPr>
            <p:nvPr/>
          </p:nvSpPr>
          <p:spPr bwMode="auto">
            <a:xfrm>
              <a:off x="4633145" y="40940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4" name="Freeform 5"/>
            <p:cNvSpPr>
              <a:spLocks/>
            </p:cNvSpPr>
            <p:nvPr/>
          </p:nvSpPr>
          <p:spPr bwMode="auto">
            <a:xfrm>
              <a:off x="4645042" y="41045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5" name="Freeform 5"/>
            <p:cNvSpPr>
              <a:spLocks/>
            </p:cNvSpPr>
            <p:nvPr/>
          </p:nvSpPr>
          <p:spPr bwMode="auto">
            <a:xfrm>
              <a:off x="5031405" y="33972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6" name="Freeform 5"/>
            <p:cNvSpPr>
              <a:spLocks/>
            </p:cNvSpPr>
            <p:nvPr/>
          </p:nvSpPr>
          <p:spPr bwMode="auto">
            <a:xfrm>
              <a:off x="5043303" y="3407831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CECEC"/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7" name="Freeform 5"/>
            <p:cNvSpPr>
              <a:spLocks/>
            </p:cNvSpPr>
            <p:nvPr/>
          </p:nvSpPr>
          <p:spPr bwMode="auto">
            <a:xfrm>
              <a:off x="5031405" y="3861730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8" name="Freeform 5"/>
            <p:cNvSpPr>
              <a:spLocks/>
            </p:cNvSpPr>
            <p:nvPr/>
          </p:nvSpPr>
          <p:spPr bwMode="auto">
            <a:xfrm>
              <a:off x="5043303" y="3872275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9" name="Freeform 5"/>
            <p:cNvSpPr>
              <a:spLocks/>
            </p:cNvSpPr>
            <p:nvPr/>
          </p:nvSpPr>
          <p:spPr bwMode="auto">
            <a:xfrm>
              <a:off x="5031405" y="432550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0" name="Freeform 5"/>
            <p:cNvSpPr>
              <a:spLocks/>
            </p:cNvSpPr>
            <p:nvPr/>
          </p:nvSpPr>
          <p:spPr bwMode="auto">
            <a:xfrm>
              <a:off x="5043303" y="433604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CECEC"/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1" name="Freeform 5"/>
            <p:cNvSpPr>
              <a:spLocks/>
            </p:cNvSpPr>
            <p:nvPr/>
          </p:nvSpPr>
          <p:spPr bwMode="auto">
            <a:xfrm>
              <a:off x="5031405" y="4789946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2" name="Freeform 5"/>
            <p:cNvSpPr>
              <a:spLocks/>
            </p:cNvSpPr>
            <p:nvPr/>
          </p:nvSpPr>
          <p:spPr bwMode="auto">
            <a:xfrm>
              <a:off x="5043303" y="4800491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3" name="Freeform 5"/>
            <p:cNvSpPr>
              <a:spLocks/>
            </p:cNvSpPr>
            <p:nvPr/>
          </p:nvSpPr>
          <p:spPr bwMode="auto">
            <a:xfrm>
              <a:off x="5430937" y="3627273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4" name="Freeform 5"/>
            <p:cNvSpPr>
              <a:spLocks/>
            </p:cNvSpPr>
            <p:nvPr/>
          </p:nvSpPr>
          <p:spPr bwMode="auto">
            <a:xfrm>
              <a:off x="5442835" y="3637818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5" name="Freeform 5"/>
            <p:cNvSpPr>
              <a:spLocks/>
            </p:cNvSpPr>
            <p:nvPr/>
          </p:nvSpPr>
          <p:spPr bwMode="auto">
            <a:xfrm>
              <a:off x="5430937" y="40917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6" name="Freeform 5"/>
            <p:cNvSpPr>
              <a:spLocks/>
            </p:cNvSpPr>
            <p:nvPr/>
          </p:nvSpPr>
          <p:spPr bwMode="auto">
            <a:xfrm>
              <a:off x="5442835" y="41022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7" name="Freeform 5"/>
            <p:cNvSpPr>
              <a:spLocks/>
            </p:cNvSpPr>
            <p:nvPr/>
          </p:nvSpPr>
          <p:spPr bwMode="auto">
            <a:xfrm>
              <a:off x="5430937" y="4555489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8" name="Freeform 5"/>
            <p:cNvSpPr>
              <a:spLocks/>
            </p:cNvSpPr>
            <p:nvPr/>
          </p:nvSpPr>
          <p:spPr bwMode="auto">
            <a:xfrm>
              <a:off x="5442835" y="4566034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9" name="Freeform 5"/>
            <p:cNvSpPr>
              <a:spLocks/>
            </p:cNvSpPr>
            <p:nvPr/>
          </p:nvSpPr>
          <p:spPr bwMode="auto">
            <a:xfrm>
              <a:off x="5029247" y="525532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0" name="Freeform 5"/>
            <p:cNvSpPr>
              <a:spLocks/>
            </p:cNvSpPr>
            <p:nvPr/>
          </p:nvSpPr>
          <p:spPr bwMode="auto">
            <a:xfrm>
              <a:off x="5041145" y="526587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1" name="Freeform 5"/>
            <p:cNvSpPr>
              <a:spLocks/>
            </p:cNvSpPr>
            <p:nvPr/>
          </p:nvSpPr>
          <p:spPr bwMode="auto">
            <a:xfrm>
              <a:off x="5430937" y="5019933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2" name="Freeform 5"/>
            <p:cNvSpPr>
              <a:spLocks/>
            </p:cNvSpPr>
            <p:nvPr/>
          </p:nvSpPr>
          <p:spPr bwMode="auto">
            <a:xfrm>
              <a:off x="5442835" y="5030478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3" name="Freeform 5"/>
            <p:cNvSpPr>
              <a:spLocks/>
            </p:cNvSpPr>
            <p:nvPr/>
          </p:nvSpPr>
          <p:spPr bwMode="auto">
            <a:xfrm>
              <a:off x="5830078" y="3397285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4" name="Freeform 5"/>
            <p:cNvSpPr>
              <a:spLocks/>
            </p:cNvSpPr>
            <p:nvPr/>
          </p:nvSpPr>
          <p:spPr bwMode="auto">
            <a:xfrm>
              <a:off x="5841976" y="3407831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5" name="Freeform 5"/>
            <p:cNvSpPr>
              <a:spLocks/>
            </p:cNvSpPr>
            <p:nvPr/>
          </p:nvSpPr>
          <p:spPr bwMode="auto">
            <a:xfrm>
              <a:off x="5830078" y="3861730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6" name="Freeform 5"/>
            <p:cNvSpPr>
              <a:spLocks/>
            </p:cNvSpPr>
            <p:nvPr/>
          </p:nvSpPr>
          <p:spPr bwMode="auto">
            <a:xfrm>
              <a:off x="5841976" y="3872275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7" name="Freeform 5"/>
            <p:cNvSpPr>
              <a:spLocks/>
            </p:cNvSpPr>
            <p:nvPr/>
          </p:nvSpPr>
          <p:spPr bwMode="auto">
            <a:xfrm>
              <a:off x="5830078" y="4325501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8" name="Freeform 5"/>
            <p:cNvSpPr>
              <a:spLocks/>
            </p:cNvSpPr>
            <p:nvPr/>
          </p:nvSpPr>
          <p:spPr bwMode="auto">
            <a:xfrm>
              <a:off x="5841976" y="4336046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9" name="Freeform 5"/>
            <p:cNvSpPr>
              <a:spLocks/>
            </p:cNvSpPr>
            <p:nvPr/>
          </p:nvSpPr>
          <p:spPr bwMode="auto">
            <a:xfrm>
              <a:off x="5830078" y="4789946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0" name="Freeform 5"/>
            <p:cNvSpPr>
              <a:spLocks/>
            </p:cNvSpPr>
            <p:nvPr/>
          </p:nvSpPr>
          <p:spPr bwMode="auto">
            <a:xfrm>
              <a:off x="5841976" y="4800491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1" name="Freeform 5"/>
            <p:cNvSpPr>
              <a:spLocks/>
            </p:cNvSpPr>
            <p:nvPr/>
          </p:nvSpPr>
          <p:spPr bwMode="auto">
            <a:xfrm>
              <a:off x="6229611" y="3627273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2" name="Freeform 5"/>
            <p:cNvSpPr>
              <a:spLocks/>
            </p:cNvSpPr>
            <p:nvPr/>
          </p:nvSpPr>
          <p:spPr bwMode="auto">
            <a:xfrm>
              <a:off x="6241508" y="3637818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3" name="Freeform 5"/>
            <p:cNvSpPr>
              <a:spLocks/>
            </p:cNvSpPr>
            <p:nvPr/>
          </p:nvSpPr>
          <p:spPr bwMode="auto">
            <a:xfrm>
              <a:off x="6229611" y="40917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4" name="Freeform 5"/>
            <p:cNvSpPr>
              <a:spLocks/>
            </p:cNvSpPr>
            <p:nvPr/>
          </p:nvSpPr>
          <p:spPr bwMode="auto">
            <a:xfrm>
              <a:off x="6241508" y="41022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" name="Freeform 5"/>
            <p:cNvSpPr>
              <a:spLocks/>
            </p:cNvSpPr>
            <p:nvPr/>
          </p:nvSpPr>
          <p:spPr bwMode="auto">
            <a:xfrm>
              <a:off x="6630589" y="3397444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6" name="Freeform 5"/>
            <p:cNvSpPr>
              <a:spLocks/>
            </p:cNvSpPr>
            <p:nvPr/>
          </p:nvSpPr>
          <p:spPr bwMode="auto">
            <a:xfrm>
              <a:off x="6642487" y="3407989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ECECEC"/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7" name="Freeform 5"/>
            <p:cNvSpPr>
              <a:spLocks/>
            </p:cNvSpPr>
            <p:nvPr/>
          </p:nvSpPr>
          <p:spPr bwMode="auto">
            <a:xfrm>
              <a:off x="7031483" y="316311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8" name="Freeform 5"/>
            <p:cNvSpPr>
              <a:spLocks/>
            </p:cNvSpPr>
            <p:nvPr/>
          </p:nvSpPr>
          <p:spPr bwMode="auto">
            <a:xfrm>
              <a:off x="7043381" y="317366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9" name="Freeform 5"/>
            <p:cNvSpPr>
              <a:spLocks/>
            </p:cNvSpPr>
            <p:nvPr/>
          </p:nvSpPr>
          <p:spPr bwMode="auto">
            <a:xfrm>
              <a:off x="5830550" y="5255327"/>
              <a:ext cx="534297" cy="47354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0" name="Freeform 5"/>
            <p:cNvSpPr>
              <a:spLocks/>
            </p:cNvSpPr>
            <p:nvPr/>
          </p:nvSpPr>
          <p:spPr bwMode="auto">
            <a:xfrm>
              <a:off x="5842448" y="5265872"/>
              <a:ext cx="510501" cy="45245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noFill/>
            </a:ln>
            <a:effectLst>
              <a:innerShdw blurRad="38100" dist="12700" dir="13500000">
                <a:prstClr val="black">
                  <a:alpha val="2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11" name="组合 210"/>
            <p:cNvGrpSpPr/>
            <p:nvPr/>
          </p:nvGrpSpPr>
          <p:grpSpPr>
            <a:xfrm>
              <a:off x="4233677" y="2468593"/>
              <a:ext cx="538705" cy="477910"/>
              <a:chOff x="4220977" y="2455893"/>
              <a:chExt cx="538705" cy="477910"/>
            </a:xfrm>
          </p:grpSpPr>
          <p:sp>
            <p:nvSpPr>
              <p:cNvPr id="217" name="Freeform 5"/>
              <p:cNvSpPr>
                <a:spLocks/>
              </p:cNvSpPr>
              <p:nvPr/>
            </p:nvSpPr>
            <p:spPr bwMode="auto">
              <a:xfrm>
                <a:off x="4225385" y="2460261"/>
                <a:ext cx="534297" cy="47354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8" name="Freeform 5"/>
              <p:cNvSpPr>
                <a:spLocks/>
              </p:cNvSpPr>
              <p:nvPr/>
            </p:nvSpPr>
            <p:spPr bwMode="auto">
              <a:xfrm>
                <a:off x="4237283" y="2470806"/>
                <a:ext cx="510501" cy="45245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9" name="Freeform 5"/>
              <p:cNvSpPr>
                <a:spLocks/>
              </p:cNvSpPr>
              <p:nvPr/>
            </p:nvSpPr>
            <p:spPr bwMode="auto">
              <a:xfrm>
                <a:off x="4220977" y="2455893"/>
                <a:ext cx="534297" cy="47354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0" name="Freeform 5"/>
              <p:cNvSpPr>
                <a:spLocks/>
              </p:cNvSpPr>
              <p:nvPr/>
            </p:nvSpPr>
            <p:spPr bwMode="auto">
              <a:xfrm>
                <a:off x="4232875" y="2466438"/>
                <a:ext cx="510501" cy="45245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noFill/>
              </a:ln>
              <a:effectLst>
                <a:innerShdw blurRad="38100" dist="12700" dir="13500000">
                  <a:prstClr val="black">
                    <a:alpha val="2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12" name="组合 211"/>
            <p:cNvGrpSpPr/>
            <p:nvPr/>
          </p:nvGrpSpPr>
          <p:grpSpPr>
            <a:xfrm>
              <a:off x="6633863" y="2468593"/>
              <a:ext cx="538705" cy="477910"/>
              <a:chOff x="4220977" y="2455893"/>
              <a:chExt cx="538705" cy="477910"/>
            </a:xfrm>
          </p:grpSpPr>
          <p:sp>
            <p:nvSpPr>
              <p:cNvPr id="213" name="Freeform 5"/>
              <p:cNvSpPr>
                <a:spLocks/>
              </p:cNvSpPr>
              <p:nvPr/>
            </p:nvSpPr>
            <p:spPr bwMode="auto">
              <a:xfrm>
                <a:off x="4225385" y="2460261"/>
                <a:ext cx="534297" cy="47354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4" name="Freeform 5"/>
              <p:cNvSpPr>
                <a:spLocks/>
              </p:cNvSpPr>
              <p:nvPr/>
            </p:nvSpPr>
            <p:spPr bwMode="auto">
              <a:xfrm>
                <a:off x="4237283" y="2470806"/>
                <a:ext cx="510501" cy="45245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5" name="Freeform 5"/>
              <p:cNvSpPr>
                <a:spLocks/>
              </p:cNvSpPr>
              <p:nvPr/>
            </p:nvSpPr>
            <p:spPr bwMode="auto">
              <a:xfrm>
                <a:off x="4220977" y="2455893"/>
                <a:ext cx="534297" cy="47354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6" name="Freeform 5"/>
              <p:cNvSpPr>
                <a:spLocks/>
              </p:cNvSpPr>
              <p:nvPr/>
            </p:nvSpPr>
            <p:spPr bwMode="auto">
              <a:xfrm>
                <a:off x="4232875" y="2466438"/>
                <a:ext cx="510501" cy="45245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noFill/>
              </a:ln>
              <a:effectLst>
                <a:innerShdw blurRad="38100" dist="12700" dir="13500000">
                  <a:prstClr val="black">
                    <a:alpha val="2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91" name="组合 90"/>
          <p:cNvGrpSpPr/>
          <p:nvPr/>
        </p:nvGrpSpPr>
        <p:grpSpPr>
          <a:xfrm>
            <a:off x="3563888" y="1640872"/>
            <a:ext cx="2446374" cy="3130430"/>
            <a:chOff x="3706622" y="1702991"/>
            <a:chExt cx="2056861" cy="2632003"/>
          </a:xfrm>
        </p:grpSpPr>
        <p:sp>
          <p:nvSpPr>
            <p:cNvPr id="92" name="椭圆 91"/>
            <p:cNvSpPr/>
            <p:nvPr/>
          </p:nvSpPr>
          <p:spPr>
            <a:xfrm>
              <a:off x="3706622" y="1735827"/>
              <a:ext cx="1730756" cy="1730756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368300" dist="1397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圆角矩形 92"/>
            <p:cNvSpPr/>
            <p:nvPr/>
          </p:nvSpPr>
          <p:spPr>
            <a:xfrm rot="2700000">
              <a:off x="3664932" y="2236443"/>
              <a:ext cx="2632003" cy="156509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tx1">
                    <a:alpha val="40000"/>
                  </a:schemeClr>
                </a:gs>
                <a:gs pos="100000">
                  <a:srgbClr val="F2F2F2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4" name="椭圆 93"/>
            <p:cNvSpPr/>
            <p:nvPr/>
          </p:nvSpPr>
          <p:spPr>
            <a:xfrm>
              <a:off x="3841081" y="1870286"/>
              <a:ext cx="1461839" cy="1461839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304800" dist="1270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Freeform 44"/>
            <p:cNvSpPr>
              <a:spLocks/>
            </p:cNvSpPr>
            <p:nvPr/>
          </p:nvSpPr>
          <p:spPr bwMode="auto">
            <a:xfrm>
              <a:off x="5234245" y="2786297"/>
              <a:ext cx="12959" cy="18514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0 w 3"/>
                <a:gd name="T5" fmla="*/ 2 h 4"/>
                <a:gd name="T6" fmla="*/ 1 w 3"/>
                <a:gd name="T7" fmla="*/ 3 h 4"/>
                <a:gd name="T8" fmla="*/ 1 w 3"/>
                <a:gd name="T9" fmla="*/ 4 h 4"/>
                <a:gd name="T10" fmla="*/ 2 w 3"/>
                <a:gd name="T11" fmla="*/ 4 h 4"/>
                <a:gd name="T12" fmla="*/ 2 w 3"/>
                <a:gd name="T13" fmla="*/ 3 h 4"/>
                <a:gd name="T14" fmla="*/ 3 w 3"/>
                <a:gd name="T15" fmla="*/ 2 h 4"/>
                <a:gd name="T16" fmla="*/ 2 w 3"/>
                <a:gd name="T17" fmla="*/ 1 h 4"/>
                <a:gd name="T18" fmla="*/ 2 w 3"/>
                <a:gd name="T19" fmla="*/ 1 h 4"/>
                <a:gd name="T20" fmla="*/ 1 w 3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0"/>
                  </a:cubicBezTo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4" name="组合 223"/>
          <p:cNvGrpSpPr/>
          <p:nvPr/>
        </p:nvGrpSpPr>
        <p:grpSpPr>
          <a:xfrm>
            <a:off x="4678703" y="1599954"/>
            <a:ext cx="801632" cy="712080"/>
            <a:chOff x="1174591" y="1652949"/>
            <a:chExt cx="801632" cy="712080"/>
          </a:xfrm>
        </p:grpSpPr>
        <p:sp>
          <p:nvSpPr>
            <p:cNvPr id="225" name="大圆"/>
            <p:cNvSpPr/>
            <p:nvPr/>
          </p:nvSpPr>
          <p:spPr>
            <a:xfrm>
              <a:off x="1219367" y="1652949"/>
              <a:ext cx="712080" cy="71208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6" name="文本框 37"/>
            <p:cNvSpPr txBox="1"/>
            <p:nvPr/>
          </p:nvSpPr>
          <p:spPr>
            <a:xfrm>
              <a:off x="1174591" y="1758114"/>
              <a:ext cx="801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02</a:t>
              </a:r>
              <a:endParaRPr lang="zh-CN" altLang="en-US" sz="28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674230" y="2373279"/>
            <a:ext cx="1833874" cy="702527"/>
            <a:chOff x="3674230" y="2373279"/>
            <a:chExt cx="1833874" cy="702527"/>
          </a:xfrm>
        </p:grpSpPr>
        <p:sp>
          <p:nvSpPr>
            <p:cNvPr id="227" name="TextBox 226"/>
            <p:cNvSpPr txBox="1"/>
            <p:nvPr/>
          </p:nvSpPr>
          <p:spPr>
            <a:xfrm>
              <a:off x="3905444" y="2373279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工作完成情况</a:t>
              </a:r>
              <a:endParaRPr lang="zh-CN" altLang="en-US" sz="1600" b="1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8" name="Text Placeholder 2"/>
            <p:cNvSpPr txBox="1">
              <a:spLocks/>
            </p:cNvSpPr>
            <p:nvPr/>
          </p:nvSpPr>
          <p:spPr bwMode="auto">
            <a:xfrm>
              <a:off x="3674230" y="2653888"/>
              <a:ext cx="1833874" cy="4219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" charset="0"/>
                  <a:ea typeface="MS PGothic" pitchFamily="34" charset="-128"/>
                </a:defRPr>
              </a:lvl9pPr>
            </a:lstStyle>
            <a:p>
              <a:pPr algn="ctr">
                <a:buNone/>
              </a:pPr>
              <a:r>
                <a:rPr lang="zh-CN" altLang="en-US" sz="11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点击输入简要文字</a:t>
              </a:r>
              <a:r>
                <a:rPr lang="zh-CN" altLang="en-US" sz="11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en-US" altLang="zh-CN" sz="11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11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文字内容</a:t>
              </a:r>
              <a:r>
                <a:rPr lang="zh-CN" altLang="en-US" sz="1100" dirty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需</a:t>
              </a:r>
              <a:r>
                <a:rPr lang="zh-CN" altLang="en-US" sz="11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概括精炼</a:t>
              </a:r>
              <a:endParaRPr lang="en-US" altLang="zh-CN" sz="1100" dirty="0" smtClean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buNone/>
              </a:pPr>
              <a:r>
                <a:rPr lang="zh-CN" altLang="en-US" sz="1100" dirty="0" smtClean="0">
                  <a:solidFill>
                    <a:srgbClr val="292929"/>
                  </a:solidFill>
                  <a:latin typeface="微软雅黑" pitchFamily="34" charset="-122"/>
                  <a:ea typeface="微软雅黑" pitchFamily="34" charset="-122"/>
                </a:rPr>
                <a:t>不用多余的</a:t>
              </a:r>
              <a:endParaRPr lang="en-US" altLang="zh-CN" sz="1100" dirty="0">
                <a:solidFill>
                  <a:srgbClr val="292929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9891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883">
        <p:blinds dir="vert"/>
      </p:transition>
    </mc:Choice>
    <mc:Fallback xmlns="">
      <p:transition spd="slow" advTm="388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主题​​">
  <a:themeElements>
    <a:clrScheme name="QQ1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C00000"/>
      </a:accent1>
      <a:accent2>
        <a:srgbClr val="262626"/>
      </a:accent2>
      <a:accent3>
        <a:srgbClr val="3F3F3F"/>
      </a:accent3>
      <a:accent4>
        <a:srgbClr val="595959"/>
      </a:accent4>
      <a:accent5>
        <a:srgbClr val="7F7F7F"/>
      </a:accent5>
      <a:accent6>
        <a:srgbClr val="7F7F7F"/>
      </a:accent6>
      <a:hlink>
        <a:srgbClr val="A5A5A5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3163</Words>
  <Application>Microsoft Office PowerPoint</Application>
  <PresentationFormat>全屏显示(16:9)</PresentationFormat>
  <Paragraphs>485</Paragraphs>
  <Slides>39</Slides>
  <Notes>37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39</vt:i4>
      </vt:variant>
    </vt:vector>
  </HeadingPairs>
  <TitlesOfParts>
    <vt:vector size="56" baseType="lpstr">
      <vt:lpstr>Fira Sans SemiBold Italic</vt:lpstr>
      <vt:lpstr>Helvetica Light</vt:lpstr>
      <vt:lpstr>Helvetica Neue</vt:lpstr>
      <vt:lpstr>Roboto</vt:lpstr>
      <vt:lpstr>方正超粗黑简体</vt:lpstr>
      <vt:lpstr>方正兰亭粗黑_GBK</vt:lpstr>
      <vt:lpstr>方正正大黑简体</vt:lpstr>
      <vt:lpstr>方正中等线简体</vt:lpstr>
      <vt:lpstr>宋体</vt:lpstr>
      <vt:lpstr>微软雅黑</vt:lpstr>
      <vt:lpstr>Arial</vt:lpstr>
      <vt:lpstr>Calibri</vt:lpstr>
      <vt:lpstr>Calibri Light</vt:lpstr>
      <vt:lpstr>Corbel</vt:lpstr>
      <vt:lpstr>Times New Roman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444</cp:revision>
  <dcterms:created xsi:type="dcterms:W3CDTF">2015-11-10T03:20:46Z</dcterms:created>
  <dcterms:modified xsi:type="dcterms:W3CDTF">2016-11-06T09:56:50Z</dcterms:modified>
  <cp:category>锐旗设计；https://9ppt.taobao.com</cp:category>
</cp:coreProperties>
</file>